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3.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4.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5.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6.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7.xml" ContentType="application/vnd.openxmlformats-officedocument.theme+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 id="2147483696" r:id="rId5"/>
    <p:sldMasterId id="2147483858" r:id="rId6"/>
    <p:sldMasterId id="2147483755" r:id="rId7"/>
    <p:sldMasterId id="2147483783" r:id="rId8"/>
    <p:sldMasterId id="2147483886" r:id="rId9"/>
    <p:sldMasterId id="2147483896" r:id="rId10"/>
    <p:sldMasterId id="2147483906" r:id="rId11"/>
  </p:sldMasterIdLst>
  <p:notesMasterIdLst>
    <p:notesMasterId r:id="rId20"/>
  </p:notesMasterIdLst>
  <p:handoutMasterIdLst>
    <p:handoutMasterId r:id="rId21"/>
  </p:handoutMasterIdLst>
  <p:sldIdLst>
    <p:sldId id="2147470824" r:id="rId12"/>
    <p:sldId id="2147470873" r:id="rId13"/>
    <p:sldId id="2147470831" r:id="rId14"/>
    <p:sldId id="2147470867" r:id="rId15"/>
    <p:sldId id="428" r:id="rId16"/>
    <p:sldId id="2147470868" r:id="rId17"/>
    <p:sldId id="2147470869" r:id="rId18"/>
    <p:sldId id="2147470872" r:id="rId19"/>
  </p:sldIdLst>
  <p:sldSz cx="9144000" cy="5143500" type="screen16x9"/>
  <p:notesSz cx="6858000" cy="9144000"/>
  <p:custDataLst>
    <p:tags r:id="rId22"/>
  </p:custDataLst>
  <p:defaultTextStyle>
    <a:defPPr>
      <a:defRPr lang="en-US"/>
    </a:defPPr>
    <a:lvl1pPr marL="0" algn="l" defTabSz="342854" rtl="0" eaLnBrk="1" latinLnBrk="0" hangingPunct="1">
      <a:defRPr sz="1350" kern="1200">
        <a:solidFill>
          <a:schemeClr val="tx1"/>
        </a:solidFill>
        <a:latin typeface="+mn-lt"/>
        <a:ea typeface="+mn-ea"/>
        <a:cs typeface="+mn-cs"/>
      </a:defRPr>
    </a:lvl1pPr>
    <a:lvl2pPr marL="342854" algn="l" defTabSz="342854" rtl="0" eaLnBrk="1" latinLnBrk="0" hangingPunct="1">
      <a:defRPr sz="1350" kern="1200">
        <a:solidFill>
          <a:schemeClr val="tx1"/>
        </a:solidFill>
        <a:latin typeface="+mn-lt"/>
        <a:ea typeface="+mn-ea"/>
        <a:cs typeface="+mn-cs"/>
      </a:defRPr>
    </a:lvl2pPr>
    <a:lvl3pPr marL="685709" algn="l" defTabSz="342854" rtl="0" eaLnBrk="1" latinLnBrk="0" hangingPunct="1">
      <a:defRPr sz="1350" kern="1200">
        <a:solidFill>
          <a:schemeClr val="tx1"/>
        </a:solidFill>
        <a:latin typeface="+mn-lt"/>
        <a:ea typeface="+mn-ea"/>
        <a:cs typeface="+mn-cs"/>
      </a:defRPr>
    </a:lvl3pPr>
    <a:lvl4pPr marL="1028563" algn="l" defTabSz="342854" rtl="0" eaLnBrk="1" latinLnBrk="0" hangingPunct="1">
      <a:defRPr sz="1350" kern="1200">
        <a:solidFill>
          <a:schemeClr val="tx1"/>
        </a:solidFill>
        <a:latin typeface="+mn-lt"/>
        <a:ea typeface="+mn-ea"/>
        <a:cs typeface="+mn-cs"/>
      </a:defRPr>
    </a:lvl4pPr>
    <a:lvl5pPr marL="1371417" algn="l" defTabSz="342854" rtl="0" eaLnBrk="1" latinLnBrk="0" hangingPunct="1">
      <a:defRPr sz="1350" kern="1200">
        <a:solidFill>
          <a:schemeClr val="tx1"/>
        </a:solidFill>
        <a:latin typeface="+mn-lt"/>
        <a:ea typeface="+mn-ea"/>
        <a:cs typeface="+mn-cs"/>
      </a:defRPr>
    </a:lvl5pPr>
    <a:lvl6pPr marL="1714271" algn="l" defTabSz="342854" rtl="0" eaLnBrk="1" latinLnBrk="0" hangingPunct="1">
      <a:defRPr sz="1350" kern="1200">
        <a:solidFill>
          <a:schemeClr val="tx1"/>
        </a:solidFill>
        <a:latin typeface="+mn-lt"/>
        <a:ea typeface="+mn-ea"/>
        <a:cs typeface="+mn-cs"/>
      </a:defRPr>
    </a:lvl6pPr>
    <a:lvl7pPr marL="2057126" algn="l" defTabSz="342854" rtl="0" eaLnBrk="1" latinLnBrk="0" hangingPunct="1">
      <a:defRPr sz="1350" kern="1200">
        <a:solidFill>
          <a:schemeClr val="tx1"/>
        </a:solidFill>
        <a:latin typeface="+mn-lt"/>
        <a:ea typeface="+mn-ea"/>
        <a:cs typeface="+mn-cs"/>
      </a:defRPr>
    </a:lvl7pPr>
    <a:lvl8pPr marL="2399980" algn="l" defTabSz="342854" rtl="0" eaLnBrk="1" latinLnBrk="0" hangingPunct="1">
      <a:defRPr sz="1350" kern="1200">
        <a:solidFill>
          <a:schemeClr val="tx1"/>
        </a:solidFill>
        <a:latin typeface="+mn-lt"/>
        <a:ea typeface="+mn-ea"/>
        <a:cs typeface="+mn-cs"/>
      </a:defRPr>
    </a:lvl8pPr>
    <a:lvl9pPr marL="2742834" algn="l" defTabSz="342854" rtl="0" eaLnBrk="1" latinLnBrk="0" hangingPunct="1">
      <a:defRPr sz="1350" kern="1200">
        <a:solidFill>
          <a:schemeClr val="tx1"/>
        </a:solidFill>
        <a:latin typeface="+mn-lt"/>
        <a:ea typeface="+mn-ea"/>
        <a:cs typeface="+mn-cs"/>
      </a:defRPr>
    </a:lvl9pPr>
  </p:defaultTextStyle>
  <p:extLst>
    <p:ext uri="{521415D9-36F7-43E2-AB2F-B90AF26B5E84}">
      <p14:sectionLst xmlns:p14="http://schemas.microsoft.com/office/powerpoint/2010/main">
        <p14:section name="VTT in brief" id="{2F14396A-05EA-42B5-8E43-608BAD78A3AF}">
          <p14:sldIdLst>
            <p14:sldId id="2147470824"/>
            <p14:sldId id="2147470873"/>
            <p14:sldId id="2147470831"/>
            <p14:sldId id="2147470867"/>
            <p14:sldId id="428"/>
            <p14:sldId id="2147470868"/>
            <p14:sldId id="2147470869"/>
            <p14:sldId id="2147470872"/>
          </p14:sldIdLst>
        </p14:section>
      </p14:sectionLst>
    </p:ext>
    <p:ext uri="{EFAFB233-063F-42B5-8137-9DF3F51BA10A}">
      <p15:sldGuideLst xmlns:p15="http://schemas.microsoft.com/office/powerpoint/2012/main">
        <p15:guide id="2" pos="2880">
          <p15:clr>
            <a:srgbClr val="A4A3A4"/>
          </p15:clr>
        </p15:guide>
        <p15:guide id="3" orient="horz" pos="162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FAFAF"/>
    <a:srgbClr val="000000"/>
    <a:srgbClr val="F06E00"/>
    <a:srgbClr val="005794"/>
    <a:srgbClr val="83929D"/>
    <a:srgbClr val="DBDBDB"/>
    <a:srgbClr val="FFFFFF"/>
    <a:srgbClr val="E45F00"/>
    <a:srgbClr val="16597E"/>
    <a:srgbClr val="E55F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F269BF4-B33F-461E-9F92-9AA863073EE2}" v="28" dt="2025-05-30T13:20:06.074"/>
  </p1510:revLst>
</p1510:revInfo>
</file>

<file path=ppt/tableStyles.xml><?xml version="1.0" encoding="utf-8"?>
<a:tblStyleLst xmlns:a="http://schemas.openxmlformats.org/drawingml/2006/main" def="{68D230F3-CF80-4859-8CE7-A43EE81993B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6479" autoAdjust="0"/>
    <p:restoredTop sz="84884" autoAdjust="0"/>
  </p:normalViewPr>
  <p:slideViewPr>
    <p:cSldViewPr snapToGrid="0" snapToObjects="1">
      <p:cViewPr varScale="1">
        <p:scale>
          <a:sx n="131" d="100"/>
          <a:sy n="131" d="100"/>
        </p:scale>
        <p:origin x="1572" y="336"/>
      </p:cViewPr>
      <p:guideLst>
        <p:guide pos="2880"/>
        <p:guide orient="horz" pos="1620"/>
      </p:guideLst>
    </p:cSldViewPr>
  </p:slideViewPr>
  <p:outlineViewPr>
    <p:cViewPr>
      <p:scale>
        <a:sx n="33" d="100"/>
        <a:sy n="33" d="100"/>
      </p:scale>
      <p:origin x="0" y="0"/>
    </p:cViewPr>
  </p:outlineViewPr>
  <p:notesTextViewPr>
    <p:cViewPr>
      <p:scale>
        <a:sx n="1" d="1"/>
        <a:sy n="1" d="1"/>
      </p:scale>
      <p:origin x="0" y="0"/>
    </p:cViewPr>
  </p:notesTextViewPr>
  <p:sorterViewPr>
    <p:cViewPr>
      <p:scale>
        <a:sx n="140" d="100"/>
        <a:sy n="140" d="100"/>
      </p:scale>
      <p:origin x="0" y="-182"/>
    </p:cViewPr>
  </p:sorterViewPr>
  <p:notesViewPr>
    <p:cSldViewPr snapToGrid="0" snapToObjects="1">
      <p:cViewPr varScale="1">
        <p:scale>
          <a:sx n="125" d="100"/>
          <a:sy n="125" d="100"/>
        </p:scale>
        <p:origin x="1188" y="7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2.xml"/><Relationship Id="rId18" Type="http://schemas.openxmlformats.org/officeDocument/2006/relationships/slide" Target="slides/slide7.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handoutMaster" Target="handoutMasters/handoutMaster1.xml"/><Relationship Id="rId7" Type="http://schemas.openxmlformats.org/officeDocument/2006/relationships/slideMaster" Target="slideMasters/slideMaster4.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5.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4.xml"/><Relationship Id="rId23" Type="http://schemas.openxmlformats.org/officeDocument/2006/relationships/presProps" Target="presProps.xml"/><Relationship Id="rId28" Type="http://schemas.microsoft.com/office/2015/10/relationships/revisionInfo" Target="revisionInfo.xml"/><Relationship Id="rId10" Type="http://schemas.openxmlformats.org/officeDocument/2006/relationships/slideMaster" Target="slideMasters/slideMaster7.xml"/><Relationship Id="rId19" Type="http://schemas.openxmlformats.org/officeDocument/2006/relationships/slide" Target="slides/slide8.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3.xml"/><Relationship Id="rId22" Type="http://schemas.openxmlformats.org/officeDocument/2006/relationships/tags" Target="tags/tag1.xml"/><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chmidt Richard" userId="c25eda97-1540-4704-8022-8c13bb54ef1d" providerId="ADAL" clId="{AF269BF4-B33F-461E-9F92-9AA863073EE2}"/>
    <pc:docChg chg="undo custSel addSld delSld modSld sldOrd modSection">
      <pc:chgData name="Schmidt Richard" userId="c25eda97-1540-4704-8022-8c13bb54ef1d" providerId="ADAL" clId="{AF269BF4-B33F-461E-9F92-9AA863073EE2}" dt="2025-05-30T13:28:53.806" v="5246" actId="478"/>
      <pc:docMkLst>
        <pc:docMk/>
      </pc:docMkLst>
      <pc:sldChg chg="del">
        <pc:chgData name="Schmidt Richard" userId="c25eda97-1540-4704-8022-8c13bb54ef1d" providerId="ADAL" clId="{AF269BF4-B33F-461E-9F92-9AA863073EE2}" dt="2025-05-27T08:02:16.995" v="2" actId="47"/>
        <pc:sldMkLst>
          <pc:docMk/>
          <pc:sldMk cId="718339079" sldId="363"/>
        </pc:sldMkLst>
      </pc:sldChg>
      <pc:sldChg chg="del">
        <pc:chgData name="Schmidt Richard" userId="c25eda97-1540-4704-8022-8c13bb54ef1d" providerId="ADAL" clId="{AF269BF4-B33F-461E-9F92-9AA863073EE2}" dt="2025-05-27T08:02:22.919" v="3" actId="47"/>
        <pc:sldMkLst>
          <pc:docMk/>
          <pc:sldMk cId="2995383748" sldId="397"/>
        </pc:sldMkLst>
      </pc:sldChg>
      <pc:sldChg chg="del">
        <pc:chgData name="Schmidt Richard" userId="c25eda97-1540-4704-8022-8c13bb54ef1d" providerId="ADAL" clId="{AF269BF4-B33F-461E-9F92-9AA863073EE2}" dt="2025-05-27T08:02:11.882" v="0" actId="47"/>
        <pc:sldMkLst>
          <pc:docMk/>
          <pc:sldMk cId="7512055" sldId="417"/>
        </pc:sldMkLst>
      </pc:sldChg>
      <pc:sldChg chg="del">
        <pc:chgData name="Schmidt Richard" userId="c25eda97-1540-4704-8022-8c13bb54ef1d" providerId="ADAL" clId="{AF269BF4-B33F-461E-9F92-9AA863073EE2}" dt="2025-05-27T08:02:14.662" v="1" actId="47"/>
        <pc:sldMkLst>
          <pc:docMk/>
          <pc:sldMk cId="120359990" sldId="2750"/>
        </pc:sldMkLst>
      </pc:sldChg>
      <pc:sldChg chg="del">
        <pc:chgData name="Schmidt Richard" userId="c25eda97-1540-4704-8022-8c13bb54ef1d" providerId="ADAL" clId="{AF269BF4-B33F-461E-9F92-9AA863073EE2}" dt="2025-05-29T15:28:15.847" v="4230" actId="47"/>
        <pc:sldMkLst>
          <pc:docMk/>
          <pc:sldMk cId="3328886362" sldId="2147470809"/>
        </pc:sldMkLst>
      </pc:sldChg>
      <pc:sldChg chg="del">
        <pc:chgData name="Schmidt Richard" userId="c25eda97-1540-4704-8022-8c13bb54ef1d" providerId="ADAL" clId="{AF269BF4-B33F-461E-9F92-9AA863073EE2}" dt="2025-05-27T08:02:29.341" v="6" actId="47"/>
        <pc:sldMkLst>
          <pc:docMk/>
          <pc:sldMk cId="549921630" sldId="2147470826"/>
        </pc:sldMkLst>
      </pc:sldChg>
      <pc:sldChg chg="del">
        <pc:chgData name="Schmidt Richard" userId="c25eda97-1540-4704-8022-8c13bb54ef1d" providerId="ADAL" clId="{AF269BF4-B33F-461E-9F92-9AA863073EE2}" dt="2025-05-27T08:02:23.605" v="4" actId="47"/>
        <pc:sldMkLst>
          <pc:docMk/>
          <pc:sldMk cId="938075817" sldId="2147470830"/>
        </pc:sldMkLst>
      </pc:sldChg>
      <pc:sldChg chg="del">
        <pc:chgData name="Schmidt Richard" userId="c25eda97-1540-4704-8022-8c13bb54ef1d" providerId="ADAL" clId="{AF269BF4-B33F-461E-9F92-9AA863073EE2}" dt="2025-05-27T08:02:26.532" v="5" actId="47"/>
        <pc:sldMkLst>
          <pc:docMk/>
          <pc:sldMk cId="383213755" sldId="2147470858"/>
        </pc:sldMkLst>
      </pc:sldChg>
      <pc:sldChg chg="addSp delSp modSp add mod ord modNotesTx">
        <pc:chgData name="Schmidt Richard" userId="c25eda97-1540-4704-8022-8c13bb54ef1d" providerId="ADAL" clId="{AF269BF4-B33F-461E-9F92-9AA863073EE2}" dt="2025-05-28T08:23:17.926" v="3030" actId="6549"/>
        <pc:sldMkLst>
          <pc:docMk/>
          <pc:sldMk cId="2042277167" sldId="2147470868"/>
        </pc:sldMkLst>
        <pc:spChg chg="mod">
          <ac:chgData name="Schmidt Richard" userId="c25eda97-1540-4704-8022-8c13bb54ef1d" providerId="ADAL" clId="{AF269BF4-B33F-461E-9F92-9AA863073EE2}" dt="2025-05-27T08:28:32.952" v="982" actId="20577"/>
          <ac:spMkLst>
            <pc:docMk/>
            <pc:sldMk cId="2042277167" sldId="2147470868"/>
            <ac:spMk id="5" creationId="{5D5F122A-EF96-449C-1C9C-A7DAA8FA721C}"/>
          </ac:spMkLst>
        </pc:spChg>
        <pc:spChg chg="add mod">
          <ac:chgData name="Schmidt Richard" userId="c25eda97-1540-4704-8022-8c13bb54ef1d" providerId="ADAL" clId="{AF269BF4-B33F-461E-9F92-9AA863073EE2}" dt="2025-05-27T08:38:06.119" v="1422" actId="1036"/>
          <ac:spMkLst>
            <pc:docMk/>
            <pc:sldMk cId="2042277167" sldId="2147470868"/>
            <ac:spMk id="22" creationId="{BF787B09-A880-D6A9-3924-53C5F331C55C}"/>
          </ac:spMkLst>
        </pc:spChg>
        <pc:spChg chg="add mod">
          <ac:chgData name="Schmidt Richard" userId="c25eda97-1540-4704-8022-8c13bb54ef1d" providerId="ADAL" clId="{AF269BF4-B33F-461E-9F92-9AA863073EE2}" dt="2025-05-27T08:38:06.119" v="1422" actId="1036"/>
          <ac:spMkLst>
            <pc:docMk/>
            <pc:sldMk cId="2042277167" sldId="2147470868"/>
            <ac:spMk id="23" creationId="{0726E8E4-9C33-E1D6-6935-E455C1E64CCF}"/>
          </ac:spMkLst>
        </pc:spChg>
        <pc:spChg chg="add mod">
          <ac:chgData name="Schmidt Richard" userId="c25eda97-1540-4704-8022-8c13bb54ef1d" providerId="ADAL" clId="{AF269BF4-B33F-461E-9F92-9AA863073EE2}" dt="2025-05-27T08:38:06.119" v="1422" actId="1036"/>
          <ac:spMkLst>
            <pc:docMk/>
            <pc:sldMk cId="2042277167" sldId="2147470868"/>
            <ac:spMk id="24" creationId="{59A051A9-7580-F88C-C034-86E57283B36A}"/>
          </ac:spMkLst>
        </pc:spChg>
        <pc:spChg chg="add mod">
          <ac:chgData name="Schmidt Richard" userId="c25eda97-1540-4704-8022-8c13bb54ef1d" providerId="ADAL" clId="{AF269BF4-B33F-461E-9F92-9AA863073EE2}" dt="2025-05-27T08:21:35.503" v="841" actId="20577"/>
          <ac:spMkLst>
            <pc:docMk/>
            <pc:sldMk cId="2042277167" sldId="2147470868"/>
            <ac:spMk id="25" creationId="{E1DC3AC5-2852-4590-A314-E1EC8907A1F7}"/>
          </ac:spMkLst>
        </pc:spChg>
        <pc:spChg chg="add mod">
          <ac:chgData name="Schmidt Richard" userId="c25eda97-1540-4704-8022-8c13bb54ef1d" providerId="ADAL" clId="{AF269BF4-B33F-461E-9F92-9AA863073EE2}" dt="2025-05-27T08:38:06.119" v="1422" actId="1036"/>
          <ac:spMkLst>
            <pc:docMk/>
            <pc:sldMk cId="2042277167" sldId="2147470868"/>
            <ac:spMk id="26" creationId="{98EB0B02-B987-4CFB-7EEF-41974BFE8196}"/>
          </ac:spMkLst>
        </pc:spChg>
        <pc:spChg chg="add mod">
          <ac:chgData name="Schmidt Richard" userId="c25eda97-1540-4704-8022-8c13bb54ef1d" providerId="ADAL" clId="{AF269BF4-B33F-461E-9F92-9AA863073EE2}" dt="2025-05-27T08:38:06.119" v="1422" actId="1036"/>
          <ac:spMkLst>
            <pc:docMk/>
            <pc:sldMk cId="2042277167" sldId="2147470868"/>
            <ac:spMk id="27" creationId="{BA93934B-D665-8BF8-F10F-2BEC7E6B2571}"/>
          </ac:spMkLst>
        </pc:spChg>
        <pc:spChg chg="add mod">
          <ac:chgData name="Schmidt Richard" userId="c25eda97-1540-4704-8022-8c13bb54ef1d" providerId="ADAL" clId="{AF269BF4-B33F-461E-9F92-9AA863073EE2}" dt="2025-05-27T08:38:06.119" v="1422" actId="1036"/>
          <ac:spMkLst>
            <pc:docMk/>
            <pc:sldMk cId="2042277167" sldId="2147470868"/>
            <ac:spMk id="28" creationId="{C4A0F257-8446-BB53-11B3-72674C756ECF}"/>
          </ac:spMkLst>
        </pc:spChg>
        <pc:spChg chg="add mod">
          <ac:chgData name="Schmidt Richard" userId="c25eda97-1540-4704-8022-8c13bb54ef1d" providerId="ADAL" clId="{AF269BF4-B33F-461E-9F92-9AA863073EE2}" dt="2025-05-27T08:38:06.119" v="1422" actId="1036"/>
          <ac:spMkLst>
            <pc:docMk/>
            <pc:sldMk cId="2042277167" sldId="2147470868"/>
            <ac:spMk id="29" creationId="{75FE86A4-A0C9-44DD-3294-BFA2D97F38C4}"/>
          </ac:spMkLst>
        </pc:spChg>
        <pc:spChg chg="add mod">
          <ac:chgData name="Schmidt Richard" userId="c25eda97-1540-4704-8022-8c13bb54ef1d" providerId="ADAL" clId="{AF269BF4-B33F-461E-9F92-9AA863073EE2}" dt="2025-05-27T08:38:06.119" v="1422" actId="1036"/>
          <ac:spMkLst>
            <pc:docMk/>
            <pc:sldMk cId="2042277167" sldId="2147470868"/>
            <ac:spMk id="30" creationId="{31A3B104-93E3-D8FD-29D8-2636FA73FA77}"/>
          </ac:spMkLst>
        </pc:spChg>
        <pc:spChg chg="add mod">
          <ac:chgData name="Schmidt Richard" userId="c25eda97-1540-4704-8022-8c13bb54ef1d" providerId="ADAL" clId="{AF269BF4-B33F-461E-9F92-9AA863073EE2}" dt="2025-05-27T08:38:06.119" v="1422" actId="1036"/>
          <ac:spMkLst>
            <pc:docMk/>
            <pc:sldMk cId="2042277167" sldId="2147470868"/>
            <ac:spMk id="31" creationId="{C87705CE-CE28-AB87-47E4-B4DA8F374AFF}"/>
          </ac:spMkLst>
        </pc:spChg>
        <pc:spChg chg="add mod">
          <ac:chgData name="Schmidt Richard" userId="c25eda97-1540-4704-8022-8c13bb54ef1d" providerId="ADAL" clId="{AF269BF4-B33F-461E-9F92-9AA863073EE2}" dt="2025-05-27T08:38:06.119" v="1422" actId="1036"/>
          <ac:spMkLst>
            <pc:docMk/>
            <pc:sldMk cId="2042277167" sldId="2147470868"/>
            <ac:spMk id="32" creationId="{72D791F5-C8FE-26EC-4D03-F16222E6D2C8}"/>
          </ac:spMkLst>
        </pc:spChg>
        <pc:spChg chg="add mod">
          <ac:chgData name="Schmidt Richard" userId="c25eda97-1540-4704-8022-8c13bb54ef1d" providerId="ADAL" clId="{AF269BF4-B33F-461E-9F92-9AA863073EE2}" dt="2025-05-27T08:38:13.162" v="1441" actId="1036"/>
          <ac:spMkLst>
            <pc:docMk/>
            <pc:sldMk cId="2042277167" sldId="2147470868"/>
            <ac:spMk id="33" creationId="{4FF81E1C-A3B3-442E-36A8-C7366451893C}"/>
          </ac:spMkLst>
        </pc:spChg>
        <pc:picChg chg="add mod">
          <ac:chgData name="Schmidt Richard" userId="c25eda97-1540-4704-8022-8c13bb54ef1d" providerId="ADAL" clId="{AF269BF4-B33F-461E-9F92-9AA863073EE2}" dt="2025-05-27T08:23:12.171" v="873" actId="1076"/>
          <ac:picMkLst>
            <pc:docMk/>
            <pc:sldMk cId="2042277167" sldId="2147470868"/>
            <ac:picMk id="3" creationId="{C4357E94-7431-9358-A2A4-AE01222717D0}"/>
          </ac:picMkLst>
        </pc:picChg>
        <pc:picChg chg="add mod">
          <ac:chgData name="Schmidt Richard" userId="c25eda97-1540-4704-8022-8c13bb54ef1d" providerId="ADAL" clId="{AF269BF4-B33F-461E-9F92-9AA863073EE2}" dt="2025-05-27T08:23:08.990" v="872" actId="1076"/>
          <ac:picMkLst>
            <pc:docMk/>
            <pc:sldMk cId="2042277167" sldId="2147470868"/>
            <ac:picMk id="9" creationId="{0AD8CB95-7C61-AE1C-9C8E-B898D9E7BEF3}"/>
          </ac:picMkLst>
        </pc:picChg>
        <pc:picChg chg="add mod">
          <ac:chgData name="Schmidt Richard" userId="c25eda97-1540-4704-8022-8c13bb54ef1d" providerId="ADAL" clId="{AF269BF4-B33F-461E-9F92-9AA863073EE2}" dt="2025-05-27T08:25:16.018" v="906" actId="1076"/>
          <ac:picMkLst>
            <pc:docMk/>
            <pc:sldMk cId="2042277167" sldId="2147470868"/>
            <ac:picMk id="12" creationId="{B8005CA5-D070-BD2B-81C4-8E0C0CBE7C46}"/>
          </ac:picMkLst>
        </pc:picChg>
        <pc:picChg chg="add mod">
          <ac:chgData name="Schmidt Richard" userId="c25eda97-1540-4704-8022-8c13bb54ef1d" providerId="ADAL" clId="{AF269BF4-B33F-461E-9F92-9AA863073EE2}" dt="2025-05-27T08:23:08.990" v="872" actId="1076"/>
          <ac:picMkLst>
            <pc:docMk/>
            <pc:sldMk cId="2042277167" sldId="2147470868"/>
            <ac:picMk id="16" creationId="{081A181B-39E5-68EF-8530-97B24A16C361}"/>
          </ac:picMkLst>
        </pc:picChg>
        <pc:picChg chg="add mod">
          <ac:chgData name="Schmidt Richard" userId="c25eda97-1540-4704-8022-8c13bb54ef1d" providerId="ADAL" clId="{AF269BF4-B33F-461E-9F92-9AA863073EE2}" dt="2025-05-27T08:23:08.990" v="872" actId="1076"/>
          <ac:picMkLst>
            <pc:docMk/>
            <pc:sldMk cId="2042277167" sldId="2147470868"/>
            <ac:picMk id="18" creationId="{40845E99-DE44-5821-123F-1B8581817B63}"/>
          </ac:picMkLst>
        </pc:picChg>
      </pc:sldChg>
      <pc:sldChg chg="addSp delSp modSp add mod ord modMedia modClrScheme chgLayout modNotesTx">
        <pc:chgData name="Schmidt Richard" userId="c25eda97-1540-4704-8022-8c13bb54ef1d" providerId="ADAL" clId="{AF269BF4-B33F-461E-9F92-9AA863073EE2}" dt="2025-05-30T13:21:33.503" v="5191"/>
        <pc:sldMkLst>
          <pc:docMk/>
          <pc:sldMk cId="3328311179" sldId="2147470869"/>
        </pc:sldMkLst>
        <pc:spChg chg="add del mod ord">
          <ac:chgData name="Schmidt Richard" userId="c25eda97-1540-4704-8022-8c13bb54ef1d" providerId="ADAL" clId="{AF269BF4-B33F-461E-9F92-9AA863073EE2}" dt="2025-05-29T10:50:09.426" v="3223" actId="26606"/>
          <ac:spMkLst>
            <pc:docMk/>
            <pc:sldMk cId="3328311179" sldId="2147470869"/>
            <ac:spMk id="2" creationId="{647B98B1-DADB-9224-742A-CB170C241176}"/>
          </ac:spMkLst>
        </pc:spChg>
        <pc:spChg chg="add mod">
          <ac:chgData name="Schmidt Richard" userId="c25eda97-1540-4704-8022-8c13bb54ef1d" providerId="ADAL" clId="{AF269BF4-B33F-461E-9F92-9AA863073EE2}" dt="2025-05-29T11:01:06.281" v="3807" actId="21"/>
          <ac:spMkLst>
            <pc:docMk/>
            <pc:sldMk cId="3328311179" sldId="2147470869"/>
            <ac:spMk id="3" creationId="{7A477F13-BDC1-2763-E6FC-C684EAFBE4D9}"/>
          </ac:spMkLst>
        </pc:spChg>
        <pc:spChg chg="add mod">
          <ac:chgData name="Schmidt Richard" userId="c25eda97-1540-4704-8022-8c13bb54ef1d" providerId="ADAL" clId="{AF269BF4-B33F-461E-9F92-9AA863073EE2}" dt="2025-05-29T11:04:19.982" v="4083" actId="20577"/>
          <ac:spMkLst>
            <pc:docMk/>
            <pc:sldMk cId="3328311179" sldId="2147470869"/>
            <ac:spMk id="4" creationId="{B8412884-963E-1BE0-F7D1-91B29DB5B40C}"/>
          </ac:spMkLst>
        </pc:spChg>
        <pc:spChg chg="mod ord">
          <ac:chgData name="Schmidt Richard" userId="c25eda97-1540-4704-8022-8c13bb54ef1d" providerId="ADAL" clId="{AF269BF4-B33F-461E-9F92-9AA863073EE2}" dt="2025-05-29T11:04:36.889" v="4085" actId="1076"/>
          <ac:spMkLst>
            <pc:docMk/>
            <pc:sldMk cId="3328311179" sldId="2147470869"/>
            <ac:spMk id="5" creationId="{90FAAE8E-2439-B5DE-5FD0-EFD2D720E0D1}"/>
          </ac:spMkLst>
        </pc:spChg>
        <pc:spChg chg="mod">
          <ac:chgData name="Schmidt Richard" userId="c25eda97-1540-4704-8022-8c13bb54ef1d" providerId="ADAL" clId="{AF269BF4-B33F-461E-9F92-9AA863073EE2}" dt="2025-05-29T11:00:07.881" v="3800" actId="113"/>
          <ac:spMkLst>
            <pc:docMk/>
            <pc:sldMk cId="3328311179" sldId="2147470869"/>
            <ac:spMk id="7" creationId="{AA87DBA9-7B59-CA93-E83F-29BE0730FC7B}"/>
          </ac:spMkLst>
        </pc:spChg>
        <pc:spChg chg="add mod">
          <ac:chgData name="Schmidt Richard" userId="c25eda97-1540-4704-8022-8c13bb54ef1d" providerId="ADAL" clId="{AF269BF4-B33F-461E-9F92-9AA863073EE2}" dt="2025-05-29T10:50:09.426" v="3223" actId="26606"/>
          <ac:spMkLst>
            <pc:docMk/>
            <pc:sldMk cId="3328311179" sldId="2147470869"/>
            <ac:spMk id="13" creationId="{695B5146-820C-D903-C525-8E4D67121095}"/>
          </ac:spMkLst>
        </pc:spChg>
        <pc:spChg chg="add mod">
          <ac:chgData name="Schmidt Richard" userId="c25eda97-1540-4704-8022-8c13bb54ef1d" providerId="ADAL" clId="{AF269BF4-B33F-461E-9F92-9AA863073EE2}" dt="2025-05-29T10:50:09.426" v="3223" actId="26606"/>
          <ac:spMkLst>
            <pc:docMk/>
            <pc:sldMk cId="3328311179" sldId="2147470869"/>
            <ac:spMk id="15" creationId="{0EE14608-0921-739F-4B08-663EEC0CF8C5}"/>
          </ac:spMkLst>
        </pc:spChg>
        <pc:picChg chg="add mod">
          <ac:chgData name="Schmidt Richard" userId="c25eda97-1540-4704-8022-8c13bb54ef1d" providerId="ADAL" clId="{AF269BF4-B33F-461E-9F92-9AA863073EE2}" dt="2025-05-29T10:50:10.781" v="3225"/>
          <ac:picMkLst>
            <pc:docMk/>
            <pc:sldMk cId="3328311179" sldId="2147470869"/>
            <ac:picMk id="9" creationId="{0CC2EA11-9B5B-30A3-51E9-29AD5A8F71AE}"/>
          </ac:picMkLst>
        </pc:picChg>
      </pc:sldChg>
      <pc:sldChg chg="delSp modSp add del mod ord">
        <pc:chgData name="Schmidt Richard" userId="c25eda97-1540-4704-8022-8c13bb54ef1d" providerId="ADAL" clId="{AF269BF4-B33F-461E-9F92-9AA863073EE2}" dt="2025-05-30T13:21:43.361" v="5192" actId="47"/>
        <pc:sldMkLst>
          <pc:docMk/>
          <pc:sldMk cId="578791592" sldId="2147470870"/>
        </pc:sldMkLst>
        <pc:spChg chg="mod">
          <ac:chgData name="Schmidt Richard" userId="c25eda97-1540-4704-8022-8c13bb54ef1d" providerId="ADAL" clId="{AF269BF4-B33F-461E-9F92-9AA863073EE2}" dt="2025-05-29T10:36:54.203" v="3221" actId="108"/>
          <ac:spMkLst>
            <pc:docMk/>
            <pc:sldMk cId="578791592" sldId="2147470870"/>
            <ac:spMk id="7" creationId="{C075F703-51FA-E743-FC29-D7AAF4514420}"/>
          </ac:spMkLst>
        </pc:spChg>
      </pc:sldChg>
      <pc:sldChg chg="addSp delSp modSp add del mod ord delAnim">
        <pc:chgData name="Schmidt Richard" userId="c25eda97-1540-4704-8022-8c13bb54ef1d" providerId="ADAL" clId="{AF269BF4-B33F-461E-9F92-9AA863073EE2}" dt="2025-05-30T13:21:10.793" v="5189" actId="47"/>
        <pc:sldMkLst>
          <pc:docMk/>
          <pc:sldMk cId="815530120" sldId="2147470871"/>
        </pc:sldMkLst>
        <pc:spChg chg="add mod">
          <ac:chgData name="Schmidt Richard" userId="c25eda97-1540-4704-8022-8c13bb54ef1d" providerId="ADAL" clId="{AF269BF4-B33F-461E-9F92-9AA863073EE2}" dt="2025-05-30T11:33:49.053" v="4482" actId="208"/>
          <ac:spMkLst>
            <pc:docMk/>
            <pc:sldMk cId="815530120" sldId="2147470871"/>
            <ac:spMk id="2" creationId="{7846E63B-1D38-B02B-7A16-CB9C3AB7CE3A}"/>
          </ac:spMkLst>
        </pc:spChg>
        <pc:spChg chg="add mod">
          <ac:chgData name="Schmidt Richard" userId="c25eda97-1540-4704-8022-8c13bb54ef1d" providerId="ADAL" clId="{AF269BF4-B33F-461E-9F92-9AA863073EE2}" dt="2025-05-30T11:33:09.630" v="4475" actId="14100"/>
          <ac:spMkLst>
            <pc:docMk/>
            <pc:sldMk cId="815530120" sldId="2147470871"/>
            <ac:spMk id="4" creationId="{316FD8C8-1F5A-8068-890D-FC8451ED3DE5}"/>
          </ac:spMkLst>
        </pc:spChg>
        <pc:spChg chg="del">
          <ac:chgData name="Schmidt Richard" userId="c25eda97-1540-4704-8022-8c13bb54ef1d" providerId="ADAL" clId="{AF269BF4-B33F-461E-9F92-9AA863073EE2}" dt="2025-05-29T18:02:10.764" v="4336" actId="478"/>
          <ac:spMkLst>
            <pc:docMk/>
            <pc:sldMk cId="815530120" sldId="2147470871"/>
            <ac:spMk id="4" creationId="{B8412884-963E-1BE0-F7D1-91B29DB5B40C}"/>
          </ac:spMkLst>
        </pc:spChg>
        <pc:spChg chg="mod">
          <ac:chgData name="Schmidt Richard" userId="c25eda97-1540-4704-8022-8c13bb54ef1d" providerId="ADAL" clId="{AF269BF4-B33F-461E-9F92-9AA863073EE2}" dt="2025-05-29T18:13:36.598" v="4356" actId="20577"/>
          <ac:spMkLst>
            <pc:docMk/>
            <pc:sldMk cId="815530120" sldId="2147470871"/>
            <ac:spMk id="5" creationId="{90FAAE8E-2439-B5DE-5FD0-EFD2D720E0D1}"/>
          </ac:spMkLst>
        </pc:spChg>
        <pc:spChg chg="add mod">
          <ac:chgData name="Schmidt Richard" userId="c25eda97-1540-4704-8022-8c13bb54ef1d" providerId="ADAL" clId="{AF269BF4-B33F-461E-9F92-9AA863073EE2}" dt="2025-05-30T11:33:59.015" v="4483" actId="208"/>
          <ac:spMkLst>
            <pc:docMk/>
            <pc:sldMk cId="815530120" sldId="2147470871"/>
            <ac:spMk id="6" creationId="{08E58DA3-D24B-DF2F-8488-CABA4FA59DFC}"/>
          </ac:spMkLst>
        </pc:spChg>
        <pc:spChg chg="mod">
          <ac:chgData name="Schmidt Richard" userId="c25eda97-1540-4704-8022-8c13bb54ef1d" providerId="ADAL" clId="{AF269BF4-B33F-461E-9F92-9AA863073EE2}" dt="2025-05-30T11:30:46.253" v="4466" actId="20577"/>
          <ac:spMkLst>
            <pc:docMk/>
            <pc:sldMk cId="815530120" sldId="2147470871"/>
            <ac:spMk id="7" creationId="{AA87DBA9-7B59-CA93-E83F-29BE0730FC7B}"/>
          </ac:spMkLst>
        </pc:spChg>
        <pc:picChg chg="del">
          <ac:chgData name="Schmidt Richard" userId="c25eda97-1540-4704-8022-8c13bb54ef1d" providerId="ADAL" clId="{AF269BF4-B33F-461E-9F92-9AA863073EE2}" dt="2025-05-29T18:13:47.446" v="4361" actId="478"/>
          <ac:picMkLst>
            <pc:docMk/>
            <pc:sldMk cId="815530120" sldId="2147470871"/>
            <ac:picMk id="9" creationId="{0CC2EA11-9B5B-30A3-51E9-29AD5A8F71AE}"/>
          </ac:picMkLst>
        </pc:picChg>
      </pc:sldChg>
      <pc:sldChg chg="addSp delSp modSp add del mod modClrScheme delAnim chgLayout">
        <pc:chgData name="Schmidt Richard" userId="c25eda97-1540-4704-8022-8c13bb54ef1d" providerId="ADAL" clId="{AF269BF4-B33F-461E-9F92-9AA863073EE2}" dt="2025-05-29T18:01:37.119" v="4334" actId="47"/>
        <pc:sldMkLst>
          <pc:docMk/>
          <pc:sldMk cId="1275240196" sldId="2147470871"/>
        </pc:sldMkLst>
        <pc:spChg chg="add del mod ord">
          <ac:chgData name="Schmidt Richard" userId="c25eda97-1540-4704-8022-8c13bb54ef1d" providerId="ADAL" clId="{AF269BF4-B33F-461E-9F92-9AA863073EE2}" dt="2025-05-29T18:01:08.970" v="4332" actId="478"/>
          <ac:spMkLst>
            <pc:docMk/>
            <pc:sldMk cId="1275240196" sldId="2147470871"/>
            <ac:spMk id="2" creationId="{90C7AED9-AF7E-80FD-F6BB-C432921CD9F9}"/>
          </ac:spMkLst>
        </pc:spChg>
        <pc:spChg chg="mod ord">
          <ac:chgData name="Schmidt Richard" userId="c25eda97-1540-4704-8022-8c13bb54ef1d" providerId="ADAL" clId="{AF269BF4-B33F-461E-9F92-9AA863073EE2}" dt="2025-05-29T17:59:45.266" v="4331" actId="20577"/>
          <ac:spMkLst>
            <pc:docMk/>
            <pc:sldMk cId="1275240196" sldId="2147470871"/>
            <ac:spMk id="5" creationId="{90FAAE8E-2439-B5DE-5FD0-EFD2D720E0D1}"/>
          </ac:spMkLst>
        </pc:spChg>
        <pc:spChg chg="add mod ord">
          <ac:chgData name="Schmidt Richard" userId="c25eda97-1540-4704-8022-8c13bb54ef1d" providerId="ADAL" clId="{AF269BF4-B33F-461E-9F92-9AA863073EE2}" dt="2025-05-29T17:58:51.607" v="4275" actId="700"/>
          <ac:spMkLst>
            <pc:docMk/>
            <pc:sldMk cId="1275240196" sldId="2147470871"/>
            <ac:spMk id="6" creationId="{46CA5BA6-D96E-F25B-7B87-D3306120AAF3}"/>
          </ac:spMkLst>
        </pc:spChg>
        <pc:spChg chg="mod ord">
          <ac:chgData name="Schmidt Richard" userId="c25eda97-1540-4704-8022-8c13bb54ef1d" providerId="ADAL" clId="{AF269BF4-B33F-461E-9F92-9AA863073EE2}" dt="2025-05-29T17:58:51.607" v="4275" actId="700"/>
          <ac:spMkLst>
            <pc:docMk/>
            <pc:sldMk cId="1275240196" sldId="2147470871"/>
            <ac:spMk id="13" creationId="{695B5146-820C-D903-C525-8E4D67121095}"/>
          </ac:spMkLst>
        </pc:spChg>
        <pc:spChg chg="mod ord">
          <ac:chgData name="Schmidt Richard" userId="c25eda97-1540-4704-8022-8c13bb54ef1d" providerId="ADAL" clId="{AF269BF4-B33F-461E-9F92-9AA863073EE2}" dt="2025-05-29T17:58:51.607" v="4275" actId="700"/>
          <ac:spMkLst>
            <pc:docMk/>
            <pc:sldMk cId="1275240196" sldId="2147470871"/>
            <ac:spMk id="15" creationId="{0EE14608-0921-739F-4B08-663EEC0CF8C5}"/>
          </ac:spMkLst>
        </pc:spChg>
        <pc:graphicFrameChg chg="add">
          <ac:chgData name="Schmidt Richard" userId="c25eda97-1540-4704-8022-8c13bb54ef1d" providerId="ADAL" clId="{AF269BF4-B33F-461E-9F92-9AA863073EE2}" dt="2025-05-29T18:01:24.042" v="4333"/>
          <ac:graphicFrameMkLst>
            <pc:docMk/>
            <pc:sldMk cId="1275240196" sldId="2147470871"/>
            <ac:graphicFrameMk id="8" creationId="{453AB7D1-8F71-0E3C-ABDB-0179B2CB891B}"/>
          </ac:graphicFrameMkLst>
        </pc:graphicFrameChg>
        <pc:picChg chg="del">
          <ac:chgData name="Schmidt Richard" userId="c25eda97-1540-4704-8022-8c13bb54ef1d" providerId="ADAL" clId="{AF269BF4-B33F-461E-9F92-9AA863073EE2}" dt="2025-05-29T17:58:45.435" v="4274" actId="478"/>
          <ac:picMkLst>
            <pc:docMk/>
            <pc:sldMk cId="1275240196" sldId="2147470871"/>
            <ac:picMk id="9" creationId="{0CC2EA11-9B5B-30A3-51E9-29AD5A8F71AE}"/>
          </ac:picMkLst>
        </pc:picChg>
      </pc:sldChg>
      <pc:sldChg chg="addSp delSp modSp add del mod modClrScheme delAnim chgLayout">
        <pc:chgData name="Schmidt Richard" userId="c25eda97-1540-4704-8022-8c13bb54ef1d" providerId="ADAL" clId="{AF269BF4-B33F-461E-9F92-9AA863073EE2}" dt="2025-05-29T11:11:52.806" v="4229" actId="47"/>
        <pc:sldMkLst>
          <pc:docMk/>
          <pc:sldMk cId="3392019002" sldId="2147470871"/>
        </pc:sldMkLst>
        <pc:spChg chg="add mod ord">
          <ac:chgData name="Schmidt Richard" userId="c25eda97-1540-4704-8022-8c13bb54ef1d" providerId="ADAL" clId="{AF269BF4-B33F-461E-9F92-9AA863073EE2}" dt="2025-05-29T11:11:47.139" v="4228" actId="20577"/>
          <ac:spMkLst>
            <pc:docMk/>
            <pc:sldMk cId="3392019002" sldId="2147470871"/>
            <ac:spMk id="2" creationId="{D4464434-9A2E-2963-EACB-0A0BE573038D}"/>
          </ac:spMkLst>
        </pc:spChg>
        <pc:spChg chg="del">
          <ac:chgData name="Schmidt Richard" userId="c25eda97-1540-4704-8022-8c13bb54ef1d" providerId="ADAL" clId="{AF269BF4-B33F-461E-9F92-9AA863073EE2}" dt="2025-05-29T11:09:00.672" v="4100" actId="478"/>
          <ac:spMkLst>
            <pc:docMk/>
            <pc:sldMk cId="3392019002" sldId="2147470871"/>
            <ac:spMk id="3" creationId="{1FB0D0F3-300E-A444-4BB0-D6AB8D51FEF4}"/>
          </ac:spMkLst>
        </pc:spChg>
        <pc:spChg chg="del">
          <ac:chgData name="Schmidt Richard" userId="c25eda97-1540-4704-8022-8c13bb54ef1d" providerId="ADAL" clId="{AF269BF4-B33F-461E-9F92-9AA863073EE2}" dt="2025-05-29T11:09:00.672" v="4100" actId="478"/>
          <ac:spMkLst>
            <pc:docMk/>
            <pc:sldMk cId="3392019002" sldId="2147470871"/>
            <ac:spMk id="4" creationId="{5F115645-54B4-4308-2D92-3FCE3F10E306}"/>
          </ac:spMkLst>
        </pc:spChg>
        <pc:spChg chg="mod ord">
          <ac:chgData name="Schmidt Richard" userId="c25eda97-1540-4704-8022-8c13bb54ef1d" providerId="ADAL" clId="{AF269BF4-B33F-461E-9F92-9AA863073EE2}" dt="2025-05-29T11:10:34.963" v="4190" actId="255"/>
          <ac:spMkLst>
            <pc:docMk/>
            <pc:sldMk cId="3392019002" sldId="2147470871"/>
            <ac:spMk id="5" creationId="{E3E694D9-7BC8-9FDC-6E83-1330CF564F53}"/>
          </ac:spMkLst>
        </pc:spChg>
        <pc:spChg chg="del mod">
          <ac:chgData name="Schmidt Richard" userId="c25eda97-1540-4704-8022-8c13bb54ef1d" providerId="ADAL" clId="{AF269BF4-B33F-461E-9F92-9AA863073EE2}" dt="2025-05-29T11:09:04.253" v="4102" actId="478"/>
          <ac:spMkLst>
            <pc:docMk/>
            <pc:sldMk cId="3392019002" sldId="2147470871"/>
            <ac:spMk id="7" creationId="{66BDEF85-382A-814A-EC03-4A1716816E02}"/>
          </ac:spMkLst>
        </pc:spChg>
        <pc:spChg chg="mod ord">
          <ac:chgData name="Schmidt Richard" userId="c25eda97-1540-4704-8022-8c13bb54ef1d" providerId="ADAL" clId="{AF269BF4-B33F-461E-9F92-9AA863073EE2}" dt="2025-05-29T11:09:19.121" v="4103" actId="700"/>
          <ac:spMkLst>
            <pc:docMk/>
            <pc:sldMk cId="3392019002" sldId="2147470871"/>
            <ac:spMk id="13" creationId="{88B44800-1DF4-247D-88D5-535389ABC2B3}"/>
          </ac:spMkLst>
        </pc:spChg>
        <pc:spChg chg="mod ord">
          <ac:chgData name="Schmidt Richard" userId="c25eda97-1540-4704-8022-8c13bb54ef1d" providerId="ADAL" clId="{AF269BF4-B33F-461E-9F92-9AA863073EE2}" dt="2025-05-29T11:09:19.121" v="4103" actId="700"/>
          <ac:spMkLst>
            <pc:docMk/>
            <pc:sldMk cId="3392019002" sldId="2147470871"/>
            <ac:spMk id="15" creationId="{D1B4FAF0-BE3C-21F8-F10D-387A4DDC273A}"/>
          </ac:spMkLst>
        </pc:spChg>
        <pc:picChg chg="del">
          <ac:chgData name="Schmidt Richard" userId="c25eda97-1540-4704-8022-8c13bb54ef1d" providerId="ADAL" clId="{AF269BF4-B33F-461E-9F92-9AA863073EE2}" dt="2025-05-29T11:08:52.673" v="4099" actId="478"/>
          <ac:picMkLst>
            <pc:docMk/>
            <pc:sldMk cId="3392019002" sldId="2147470871"/>
            <ac:picMk id="9" creationId="{7205AD08-2E19-4BD5-A755-35DE347DEA1B}"/>
          </ac:picMkLst>
        </pc:picChg>
      </pc:sldChg>
      <pc:sldChg chg="addSp delSp modSp add del mod ord modClrScheme chgLayout">
        <pc:chgData name="Schmidt Richard" userId="c25eda97-1540-4704-8022-8c13bb54ef1d" providerId="ADAL" clId="{AF269BF4-B33F-461E-9F92-9AA863073EE2}" dt="2025-05-29T10:52:25.480" v="3247" actId="47"/>
        <pc:sldMkLst>
          <pc:docMk/>
          <pc:sldMk cId="3619408516" sldId="2147470871"/>
        </pc:sldMkLst>
        <pc:spChg chg="add del mod ord">
          <ac:chgData name="Schmidt Richard" userId="c25eda97-1540-4704-8022-8c13bb54ef1d" providerId="ADAL" clId="{AF269BF4-B33F-461E-9F92-9AA863073EE2}" dt="2025-05-29T10:52:11.479" v="3245" actId="26606"/>
          <ac:spMkLst>
            <pc:docMk/>
            <pc:sldMk cId="3619408516" sldId="2147470871"/>
            <ac:spMk id="2" creationId="{0CF24144-E470-ADE6-2FBE-AD56E54899A4}"/>
          </ac:spMkLst>
        </pc:spChg>
        <pc:spChg chg="add mod ord">
          <ac:chgData name="Schmidt Richard" userId="c25eda97-1540-4704-8022-8c13bb54ef1d" providerId="ADAL" clId="{AF269BF4-B33F-461E-9F92-9AA863073EE2}" dt="2025-05-29T10:52:18.347" v="3246" actId="700"/>
          <ac:spMkLst>
            <pc:docMk/>
            <pc:sldMk cId="3619408516" sldId="2147470871"/>
            <ac:spMk id="3" creationId="{B1A64D08-B3A3-044C-3408-0D1AD7910B86}"/>
          </ac:spMkLst>
        </pc:spChg>
        <pc:spChg chg="mod ord">
          <ac:chgData name="Schmidt Richard" userId="c25eda97-1540-4704-8022-8c13bb54ef1d" providerId="ADAL" clId="{AF269BF4-B33F-461E-9F92-9AA863073EE2}" dt="2025-05-29T10:52:18.347" v="3246" actId="700"/>
          <ac:spMkLst>
            <pc:docMk/>
            <pc:sldMk cId="3619408516" sldId="2147470871"/>
            <ac:spMk id="5" creationId="{C28BA493-0F56-58A2-503F-8269B22A8926}"/>
          </ac:spMkLst>
        </pc:spChg>
        <pc:spChg chg="add del">
          <ac:chgData name="Schmidt Richard" userId="c25eda97-1540-4704-8022-8c13bb54ef1d" providerId="ADAL" clId="{AF269BF4-B33F-461E-9F92-9AA863073EE2}" dt="2025-05-29T10:52:11.479" v="3245" actId="26606"/>
          <ac:spMkLst>
            <pc:docMk/>
            <pc:sldMk cId="3619408516" sldId="2147470871"/>
            <ac:spMk id="7" creationId="{666BE5FE-1FFF-1DC0-BD24-3D279CF3869F}"/>
          </ac:spMkLst>
        </pc:spChg>
        <pc:spChg chg="add del mod">
          <ac:chgData name="Schmidt Richard" userId="c25eda97-1540-4704-8022-8c13bb54ef1d" providerId="ADAL" clId="{AF269BF4-B33F-461E-9F92-9AA863073EE2}" dt="2025-05-29T10:52:05.301" v="3238" actId="26606"/>
          <ac:spMkLst>
            <pc:docMk/>
            <pc:sldMk cId="3619408516" sldId="2147470871"/>
            <ac:spMk id="12" creationId="{C808A122-0D25-BD44-24EE-2A6BBB97900D}"/>
          </ac:spMkLst>
        </pc:spChg>
        <pc:spChg chg="add del mod">
          <ac:chgData name="Schmidt Richard" userId="c25eda97-1540-4704-8022-8c13bb54ef1d" providerId="ADAL" clId="{AF269BF4-B33F-461E-9F92-9AA863073EE2}" dt="2025-05-29T10:52:01.274" v="3234" actId="26606"/>
          <ac:spMkLst>
            <pc:docMk/>
            <pc:sldMk cId="3619408516" sldId="2147470871"/>
            <ac:spMk id="13" creationId="{D98F19E1-2F83-17D3-80F5-D9F18E5A96AE}"/>
          </ac:spMkLst>
        </pc:spChg>
        <pc:spChg chg="add del mod">
          <ac:chgData name="Schmidt Richard" userId="c25eda97-1540-4704-8022-8c13bb54ef1d" providerId="ADAL" clId="{AF269BF4-B33F-461E-9F92-9AA863073EE2}" dt="2025-05-29T10:51:58.648" v="3232" actId="26606"/>
          <ac:spMkLst>
            <pc:docMk/>
            <pc:sldMk cId="3619408516" sldId="2147470871"/>
            <ac:spMk id="14" creationId="{0FBC41CD-566A-28C8-FAFC-BC807BFFA118}"/>
          </ac:spMkLst>
        </pc:spChg>
        <pc:spChg chg="add del mod">
          <ac:chgData name="Schmidt Richard" userId="c25eda97-1540-4704-8022-8c13bb54ef1d" providerId="ADAL" clId="{AF269BF4-B33F-461E-9F92-9AA863073EE2}" dt="2025-05-29T10:52:01.274" v="3234" actId="26606"/>
          <ac:spMkLst>
            <pc:docMk/>
            <pc:sldMk cId="3619408516" sldId="2147470871"/>
            <ac:spMk id="15" creationId="{B170259F-F711-FCEE-3A70-4B6D11D69392}"/>
          </ac:spMkLst>
        </pc:spChg>
        <pc:spChg chg="add del mod">
          <ac:chgData name="Schmidt Richard" userId="c25eda97-1540-4704-8022-8c13bb54ef1d" providerId="ADAL" clId="{AF269BF4-B33F-461E-9F92-9AA863073EE2}" dt="2025-05-29T10:51:58.648" v="3232" actId="26606"/>
          <ac:spMkLst>
            <pc:docMk/>
            <pc:sldMk cId="3619408516" sldId="2147470871"/>
            <ac:spMk id="16" creationId="{23AEE10C-D579-B3F1-B577-8AF3D5779F3E}"/>
          </ac:spMkLst>
        </pc:spChg>
        <pc:spChg chg="add del mod">
          <ac:chgData name="Schmidt Richard" userId="c25eda97-1540-4704-8022-8c13bb54ef1d" providerId="ADAL" clId="{AF269BF4-B33F-461E-9F92-9AA863073EE2}" dt="2025-05-29T10:51:58.648" v="3232" actId="26606"/>
          <ac:spMkLst>
            <pc:docMk/>
            <pc:sldMk cId="3619408516" sldId="2147470871"/>
            <ac:spMk id="18" creationId="{00B00477-06FB-0B3A-CACF-E4B6715339CE}"/>
          </ac:spMkLst>
        </pc:spChg>
        <pc:spChg chg="add del mod">
          <ac:chgData name="Schmidt Richard" userId="c25eda97-1540-4704-8022-8c13bb54ef1d" providerId="ADAL" clId="{AF269BF4-B33F-461E-9F92-9AA863073EE2}" dt="2025-05-29T10:52:03.636" v="3236" actId="26606"/>
          <ac:spMkLst>
            <pc:docMk/>
            <pc:sldMk cId="3619408516" sldId="2147470871"/>
            <ac:spMk id="22" creationId="{0FBC41CD-566A-28C8-FAFC-BC807BFFA118}"/>
          </ac:spMkLst>
        </pc:spChg>
        <pc:spChg chg="add del mod">
          <ac:chgData name="Schmidt Richard" userId="c25eda97-1540-4704-8022-8c13bb54ef1d" providerId="ADAL" clId="{AF269BF4-B33F-461E-9F92-9AA863073EE2}" dt="2025-05-29T10:52:03.636" v="3236" actId="26606"/>
          <ac:spMkLst>
            <pc:docMk/>
            <pc:sldMk cId="3619408516" sldId="2147470871"/>
            <ac:spMk id="23" creationId="{23AEE10C-D579-B3F1-B577-8AF3D5779F3E}"/>
          </ac:spMkLst>
        </pc:spChg>
        <pc:spChg chg="add del mod">
          <ac:chgData name="Schmidt Richard" userId="c25eda97-1540-4704-8022-8c13bb54ef1d" providerId="ADAL" clId="{AF269BF4-B33F-461E-9F92-9AA863073EE2}" dt="2025-05-29T10:52:03.636" v="3236" actId="26606"/>
          <ac:spMkLst>
            <pc:docMk/>
            <pc:sldMk cId="3619408516" sldId="2147470871"/>
            <ac:spMk id="24" creationId="{00B00477-06FB-0B3A-CACF-E4B6715339CE}"/>
          </ac:spMkLst>
        </pc:spChg>
        <pc:spChg chg="add del mod">
          <ac:chgData name="Schmidt Richard" userId="c25eda97-1540-4704-8022-8c13bb54ef1d" providerId="ADAL" clId="{AF269BF4-B33F-461E-9F92-9AA863073EE2}" dt="2025-05-29T10:52:05.301" v="3238" actId="26606"/>
          <ac:spMkLst>
            <pc:docMk/>
            <pc:sldMk cId="3619408516" sldId="2147470871"/>
            <ac:spMk id="28" creationId="{D9C1208B-FB5B-AA08-E0CE-A8B6E34857BB}"/>
          </ac:spMkLst>
        </pc:spChg>
        <pc:spChg chg="add del">
          <ac:chgData name="Schmidt Richard" userId="c25eda97-1540-4704-8022-8c13bb54ef1d" providerId="ADAL" clId="{AF269BF4-B33F-461E-9F92-9AA863073EE2}" dt="2025-05-29T10:52:05.301" v="3238" actId="26606"/>
          <ac:spMkLst>
            <pc:docMk/>
            <pc:sldMk cId="3619408516" sldId="2147470871"/>
            <ac:spMk id="29" creationId="{666BE5FE-1FFF-1DC0-BD24-3D279CF3869F}"/>
          </ac:spMkLst>
        </pc:spChg>
        <pc:spChg chg="add del mod">
          <ac:chgData name="Schmidt Richard" userId="c25eda97-1540-4704-8022-8c13bb54ef1d" providerId="ADAL" clId="{AF269BF4-B33F-461E-9F92-9AA863073EE2}" dt="2025-05-29T10:52:05.301" v="3238" actId="26606"/>
          <ac:spMkLst>
            <pc:docMk/>
            <pc:sldMk cId="3619408516" sldId="2147470871"/>
            <ac:spMk id="30" creationId="{76BCFCC9-9038-5451-C4C4-01A940E5FA55}"/>
          </ac:spMkLst>
        </pc:spChg>
        <pc:spChg chg="add del mod">
          <ac:chgData name="Schmidt Richard" userId="c25eda97-1540-4704-8022-8c13bb54ef1d" providerId="ADAL" clId="{AF269BF4-B33F-461E-9F92-9AA863073EE2}" dt="2025-05-29T10:52:05.301" v="3238" actId="26606"/>
          <ac:spMkLst>
            <pc:docMk/>
            <pc:sldMk cId="3619408516" sldId="2147470871"/>
            <ac:spMk id="31" creationId="{A9C86139-282E-0768-54E3-BDB93BA4E474}"/>
          </ac:spMkLst>
        </pc:spChg>
        <pc:spChg chg="add del mod">
          <ac:chgData name="Schmidt Richard" userId="c25eda97-1540-4704-8022-8c13bb54ef1d" providerId="ADAL" clId="{AF269BF4-B33F-461E-9F92-9AA863073EE2}" dt="2025-05-29T10:52:06.604" v="3240" actId="26606"/>
          <ac:spMkLst>
            <pc:docMk/>
            <pc:sldMk cId="3619408516" sldId="2147470871"/>
            <ac:spMk id="33" creationId="{469A51DE-645A-0BAC-6B6A-236E184737B3}"/>
          </ac:spMkLst>
        </pc:spChg>
        <pc:spChg chg="add del">
          <ac:chgData name="Schmidt Richard" userId="c25eda97-1540-4704-8022-8c13bb54ef1d" providerId="ADAL" clId="{AF269BF4-B33F-461E-9F92-9AA863073EE2}" dt="2025-05-29T10:52:06.604" v="3240" actId="26606"/>
          <ac:spMkLst>
            <pc:docMk/>
            <pc:sldMk cId="3619408516" sldId="2147470871"/>
            <ac:spMk id="34" creationId="{666BE5FE-1FFF-1DC0-BD24-3D279CF3869F}"/>
          </ac:spMkLst>
        </pc:spChg>
        <pc:spChg chg="add del mod">
          <ac:chgData name="Schmidt Richard" userId="c25eda97-1540-4704-8022-8c13bb54ef1d" providerId="ADAL" clId="{AF269BF4-B33F-461E-9F92-9AA863073EE2}" dt="2025-05-29T10:52:06.604" v="3240" actId="26606"/>
          <ac:spMkLst>
            <pc:docMk/>
            <pc:sldMk cId="3619408516" sldId="2147470871"/>
            <ac:spMk id="35" creationId="{15C25F32-3CB7-062E-A31F-7A30A25C56D2}"/>
          </ac:spMkLst>
        </pc:spChg>
        <pc:spChg chg="add del mod">
          <ac:chgData name="Schmidt Richard" userId="c25eda97-1540-4704-8022-8c13bb54ef1d" providerId="ADAL" clId="{AF269BF4-B33F-461E-9F92-9AA863073EE2}" dt="2025-05-29T10:52:06.604" v="3240" actId="26606"/>
          <ac:spMkLst>
            <pc:docMk/>
            <pc:sldMk cId="3619408516" sldId="2147470871"/>
            <ac:spMk id="36" creationId="{D5DAAD87-9F86-E527-78F1-821A70EFC036}"/>
          </ac:spMkLst>
        </pc:spChg>
        <pc:spChg chg="add del mod">
          <ac:chgData name="Schmidt Richard" userId="c25eda97-1540-4704-8022-8c13bb54ef1d" providerId="ADAL" clId="{AF269BF4-B33F-461E-9F92-9AA863073EE2}" dt="2025-05-29T10:52:10.654" v="3242" actId="26606"/>
          <ac:spMkLst>
            <pc:docMk/>
            <pc:sldMk cId="3619408516" sldId="2147470871"/>
            <ac:spMk id="38" creationId="{6E627B82-E4B3-ED94-69A0-CC79387F634D}"/>
          </ac:spMkLst>
        </pc:spChg>
        <pc:spChg chg="add del mod">
          <ac:chgData name="Schmidt Richard" userId="c25eda97-1540-4704-8022-8c13bb54ef1d" providerId="ADAL" clId="{AF269BF4-B33F-461E-9F92-9AA863073EE2}" dt="2025-05-29T10:52:10.654" v="3242" actId="26606"/>
          <ac:spMkLst>
            <pc:docMk/>
            <pc:sldMk cId="3619408516" sldId="2147470871"/>
            <ac:spMk id="39" creationId="{8C67A90E-7B41-EA09-08B7-82ED337E3BA0}"/>
          </ac:spMkLst>
        </pc:spChg>
        <pc:spChg chg="add del">
          <ac:chgData name="Schmidt Richard" userId="c25eda97-1540-4704-8022-8c13bb54ef1d" providerId="ADAL" clId="{AF269BF4-B33F-461E-9F92-9AA863073EE2}" dt="2025-05-29T10:52:10.654" v="3242" actId="26606"/>
          <ac:spMkLst>
            <pc:docMk/>
            <pc:sldMk cId="3619408516" sldId="2147470871"/>
            <ac:spMk id="40" creationId="{666BE5FE-1FFF-1DC0-BD24-3D279CF3869F}"/>
          </ac:spMkLst>
        </pc:spChg>
        <pc:spChg chg="add del mod">
          <ac:chgData name="Schmidt Richard" userId="c25eda97-1540-4704-8022-8c13bb54ef1d" providerId="ADAL" clId="{AF269BF4-B33F-461E-9F92-9AA863073EE2}" dt="2025-05-29T10:52:11.468" v="3244" actId="26606"/>
          <ac:spMkLst>
            <pc:docMk/>
            <pc:sldMk cId="3619408516" sldId="2147470871"/>
            <ac:spMk id="42" creationId="{39CBC103-0866-DB65-040E-8C0E07A95629}"/>
          </ac:spMkLst>
        </pc:spChg>
        <pc:spChg chg="add del mod">
          <ac:chgData name="Schmidt Richard" userId="c25eda97-1540-4704-8022-8c13bb54ef1d" providerId="ADAL" clId="{AF269BF4-B33F-461E-9F92-9AA863073EE2}" dt="2025-05-29T10:52:11.468" v="3244" actId="26606"/>
          <ac:spMkLst>
            <pc:docMk/>
            <pc:sldMk cId="3619408516" sldId="2147470871"/>
            <ac:spMk id="43" creationId="{1A9E2744-A5DB-42E4-0306-7DD7CB043B92}"/>
          </ac:spMkLst>
        </pc:spChg>
        <pc:spChg chg="add del">
          <ac:chgData name="Schmidt Richard" userId="c25eda97-1540-4704-8022-8c13bb54ef1d" providerId="ADAL" clId="{AF269BF4-B33F-461E-9F92-9AA863073EE2}" dt="2025-05-29T10:52:11.468" v="3244" actId="26606"/>
          <ac:spMkLst>
            <pc:docMk/>
            <pc:sldMk cId="3619408516" sldId="2147470871"/>
            <ac:spMk id="44" creationId="{666BE5FE-1FFF-1DC0-BD24-3D279CF3869F}"/>
          </ac:spMkLst>
        </pc:spChg>
        <pc:spChg chg="add mod ord">
          <ac:chgData name="Schmidt Richard" userId="c25eda97-1540-4704-8022-8c13bb54ef1d" providerId="ADAL" clId="{AF269BF4-B33F-461E-9F92-9AA863073EE2}" dt="2025-05-29T10:52:18.347" v="3246" actId="700"/>
          <ac:spMkLst>
            <pc:docMk/>
            <pc:sldMk cId="3619408516" sldId="2147470871"/>
            <ac:spMk id="46" creationId="{6E627B82-E4B3-ED94-69A0-CC79387F634D}"/>
          </ac:spMkLst>
        </pc:spChg>
        <pc:spChg chg="add mod ord">
          <ac:chgData name="Schmidt Richard" userId="c25eda97-1540-4704-8022-8c13bb54ef1d" providerId="ADAL" clId="{AF269BF4-B33F-461E-9F92-9AA863073EE2}" dt="2025-05-29T10:52:18.347" v="3246" actId="700"/>
          <ac:spMkLst>
            <pc:docMk/>
            <pc:sldMk cId="3619408516" sldId="2147470871"/>
            <ac:spMk id="47" creationId="{8C67A90E-7B41-EA09-08B7-82ED337E3BA0}"/>
          </ac:spMkLst>
        </pc:spChg>
        <pc:spChg chg="add">
          <ac:chgData name="Schmidt Richard" userId="c25eda97-1540-4704-8022-8c13bb54ef1d" providerId="ADAL" clId="{AF269BF4-B33F-461E-9F92-9AA863073EE2}" dt="2025-05-29T10:52:11.479" v="3245" actId="26606"/>
          <ac:spMkLst>
            <pc:docMk/>
            <pc:sldMk cId="3619408516" sldId="2147470871"/>
            <ac:spMk id="48" creationId="{666BE5FE-1FFF-1DC0-BD24-3D279CF3869F}"/>
          </ac:spMkLst>
        </pc:spChg>
        <pc:graphicFrameChg chg="add del">
          <ac:chgData name="Schmidt Richard" userId="c25eda97-1540-4704-8022-8c13bb54ef1d" providerId="ADAL" clId="{AF269BF4-B33F-461E-9F92-9AA863073EE2}" dt="2025-05-29T10:51:58.648" v="3232" actId="26606"/>
          <ac:graphicFrameMkLst>
            <pc:docMk/>
            <pc:sldMk cId="3619408516" sldId="2147470871"/>
            <ac:graphicFrameMk id="9" creationId="{39333CE5-F896-864A-7A4F-3272A4939910}"/>
          </ac:graphicFrameMkLst>
        </pc:graphicFrameChg>
        <pc:graphicFrameChg chg="add del">
          <ac:chgData name="Schmidt Richard" userId="c25eda97-1540-4704-8022-8c13bb54ef1d" providerId="ADAL" clId="{AF269BF4-B33F-461E-9F92-9AA863073EE2}" dt="2025-05-29T10:52:01.274" v="3234" actId="26606"/>
          <ac:graphicFrameMkLst>
            <pc:docMk/>
            <pc:sldMk cId="3619408516" sldId="2147470871"/>
            <ac:graphicFrameMk id="20" creationId="{246B7DB0-1694-FAEB-F2AA-F0D2A8AA8798}"/>
          </ac:graphicFrameMkLst>
        </pc:graphicFrameChg>
        <pc:graphicFrameChg chg="add del">
          <ac:chgData name="Schmidt Richard" userId="c25eda97-1540-4704-8022-8c13bb54ef1d" providerId="ADAL" clId="{AF269BF4-B33F-461E-9F92-9AA863073EE2}" dt="2025-05-29T10:52:03.636" v="3236" actId="26606"/>
          <ac:graphicFrameMkLst>
            <pc:docMk/>
            <pc:sldMk cId="3619408516" sldId="2147470871"/>
            <ac:graphicFrameMk id="25" creationId="{39333CE5-F896-864A-7A4F-3272A4939910}"/>
          </ac:graphicFrameMkLst>
        </pc:graphicFrameChg>
        <pc:picChg chg="add del">
          <ac:chgData name="Schmidt Richard" userId="c25eda97-1540-4704-8022-8c13bb54ef1d" providerId="ADAL" clId="{AF269BF4-B33F-461E-9F92-9AA863073EE2}" dt="2025-05-29T10:51:58.648" v="3232" actId="26606"/>
          <ac:picMkLst>
            <pc:docMk/>
            <pc:sldMk cId="3619408516" sldId="2147470871"/>
            <ac:picMk id="10" creationId="{833C7D07-EC5A-B5C1-5E05-7D17CA309ACC}"/>
          </ac:picMkLst>
        </pc:picChg>
        <pc:picChg chg="add del">
          <ac:chgData name="Schmidt Richard" userId="c25eda97-1540-4704-8022-8c13bb54ef1d" providerId="ADAL" clId="{AF269BF4-B33F-461E-9F92-9AA863073EE2}" dt="2025-05-29T10:52:03.636" v="3236" actId="26606"/>
          <ac:picMkLst>
            <pc:docMk/>
            <pc:sldMk cId="3619408516" sldId="2147470871"/>
            <ac:picMk id="26" creationId="{833C7D07-EC5A-B5C1-5E05-7D17CA309ACC}"/>
          </ac:picMkLst>
        </pc:picChg>
      </pc:sldChg>
      <pc:sldChg chg="addSp delSp modSp add mod">
        <pc:chgData name="Schmidt Richard" userId="c25eda97-1540-4704-8022-8c13bb54ef1d" providerId="ADAL" clId="{AF269BF4-B33F-461E-9F92-9AA863073EE2}" dt="2025-05-30T13:21:05.820" v="5188" actId="1076"/>
        <pc:sldMkLst>
          <pc:docMk/>
          <pc:sldMk cId="3100954176" sldId="2147470872"/>
        </pc:sldMkLst>
        <pc:spChg chg="mod">
          <ac:chgData name="Schmidt Richard" userId="c25eda97-1540-4704-8022-8c13bb54ef1d" providerId="ADAL" clId="{AF269BF4-B33F-461E-9F92-9AA863073EE2}" dt="2025-05-30T13:19:00.482" v="5128" actId="1038"/>
          <ac:spMkLst>
            <pc:docMk/>
            <pc:sldMk cId="3100954176" sldId="2147470872"/>
            <ac:spMk id="2" creationId="{2C4F8CA9-269C-F387-EC91-A9C8C152C9C9}"/>
          </ac:spMkLst>
        </pc:spChg>
        <pc:spChg chg="del mod">
          <ac:chgData name="Schmidt Richard" userId="c25eda97-1540-4704-8022-8c13bb54ef1d" providerId="ADAL" clId="{AF269BF4-B33F-461E-9F92-9AA863073EE2}" dt="2025-05-30T13:20:44.467" v="5186" actId="478"/>
          <ac:spMkLst>
            <pc:docMk/>
            <pc:sldMk cId="3100954176" sldId="2147470872"/>
            <ac:spMk id="3" creationId="{532C4AF0-8E34-8212-C3DE-01EBE94156CE}"/>
          </ac:spMkLst>
        </pc:spChg>
        <pc:spChg chg="mod">
          <ac:chgData name="Schmidt Richard" userId="c25eda97-1540-4704-8022-8c13bb54ef1d" providerId="ADAL" clId="{AF269BF4-B33F-461E-9F92-9AA863073EE2}" dt="2025-05-30T13:19:07.833" v="5175" actId="1037"/>
          <ac:spMkLst>
            <pc:docMk/>
            <pc:sldMk cId="3100954176" sldId="2147470872"/>
            <ac:spMk id="4" creationId="{D617CDF4-B858-BDD1-0AB3-C00CE3D2AD30}"/>
          </ac:spMkLst>
        </pc:spChg>
        <pc:spChg chg="mod">
          <ac:chgData name="Schmidt Richard" userId="c25eda97-1540-4704-8022-8c13bb54ef1d" providerId="ADAL" clId="{AF269BF4-B33F-461E-9F92-9AA863073EE2}" dt="2025-05-30T13:21:05.820" v="5188" actId="1076"/>
          <ac:spMkLst>
            <pc:docMk/>
            <pc:sldMk cId="3100954176" sldId="2147470872"/>
            <ac:spMk id="5" creationId="{415B1434-2A8B-357A-9112-AE5B36C4DE2E}"/>
          </ac:spMkLst>
        </pc:spChg>
        <pc:spChg chg="del mod">
          <ac:chgData name="Schmidt Richard" userId="c25eda97-1540-4704-8022-8c13bb54ef1d" providerId="ADAL" clId="{AF269BF4-B33F-461E-9F92-9AA863073EE2}" dt="2025-05-30T13:14:09.180" v="4831" actId="478"/>
          <ac:spMkLst>
            <pc:docMk/>
            <pc:sldMk cId="3100954176" sldId="2147470872"/>
            <ac:spMk id="6" creationId="{1C8190D2-5070-23A1-7324-B9A7EF43680D}"/>
          </ac:spMkLst>
        </pc:spChg>
        <pc:spChg chg="mod">
          <ac:chgData name="Schmidt Richard" userId="c25eda97-1540-4704-8022-8c13bb54ef1d" providerId="ADAL" clId="{AF269BF4-B33F-461E-9F92-9AA863073EE2}" dt="2025-05-30T13:20:33.595" v="5183" actId="1076"/>
          <ac:spMkLst>
            <pc:docMk/>
            <pc:sldMk cId="3100954176" sldId="2147470872"/>
            <ac:spMk id="7" creationId="{021774F4-A01D-CFCE-7419-2C00EA8E04FF}"/>
          </ac:spMkLst>
        </pc:spChg>
        <pc:spChg chg="add del mod">
          <ac:chgData name="Schmidt Richard" userId="c25eda97-1540-4704-8022-8c13bb54ef1d" providerId="ADAL" clId="{AF269BF4-B33F-461E-9F92-9AA863073EE2}" dt="2025-05-30T13:14:53.031" v="4848" actId="478"/>
          <ac:spMkLst>
            <pc:docMk/>
            <pc:sldMk cId="3100954176" sldId="2147470872"/>
            <ac:spMk id="8" creationId="{4E2C18E4-A501-B7C7-538B-5A999D2F0BDA}"/>
          </ac:spMkLst>
        </pc:spChg>
        <pc:spChg chg="add mod">
          <ac:chgData name="Schmidt Richard" userId="c25eda97-1540-4704-8022-8c13bb54ef1d" providerId="ADAL" clId="{AF269BF4-B33F-461E-9F92-9AA863073EE2}" dt="2025-05-30T13:19:00.482" v="5128" actId="1038"/>
          <ac:spMkLst>
            <pc:docMk/>
            <pc:sldMk cId="3100954176" sldId="2147470872"/>
            <ac:spMk id="9" creationId="{B59BAA96-0088-FEB4-CF0F-085C7574A719}"/>
          </ac:spMkLst>
        </pc:spChg>
        <pc:spChg chg="add mod">
          <ac:chgData name="Schmidt Richard" userId="c25eda97-1540-4704-8022-8c13bb54ef1d" providerId="ADAL" clId="{AF269BF4-B33F-461E-9F92-9AA863073EE2}" dt="2025-05-30T13:19:00.482" v="5128" actId="1038"/>
          <ac:spMkLst>
            <pc:docMk/>
            <pc:sldMk cId="3100954176" sldId="2147470872"/>
            <ac:spMk id="10" creationId="{B8A95A8D-E83E-3C10-9A6F-91CB824CE87C}"/>
          </ac:spMkLst>
        </pc:spChg>
        <pc:spChg chg="add mod">
          <ac:chgData name="Schmidt Richard" userId="c25eda97-1540-4704-8022-8c13bb54ef1d" providerId="ADAL" clId="{AF269BF4-B33F-461E-9F92-9AA863073EE2}" dt="2025-05-30T13:19:07.833" v="5175" actId="1037"/>
          <ac:spMkLst>
            <pc:docMk/>
            <pc:sldMk cId="3100954176" sldId="2147470872"/>
            <ac:spMk id="11" creationId="{D44E06E4-21DC-9B6B-2E04-0761941512BF}"/>
          </ac:spMkLst>
        </pc:spChg>
        <pc:picChg chg="add del mod">
          <ac:chgData name="Schmidt Richard" userId="c25eda97-1540-4704-8022-8c13bb54ef1d" providerId="ADAL" clId="{AF269BF4-B33F-461E-9F92-9AA863073EE2}" dt="2025-05-30T13:19:41.096" v="5178" actId="478"/>
          <ac:picMkLst>
            <pc:docMk/>
            <pc:sldMk cId="3100954176" sldId="2147470872"/>
            <ac:picMk id="14" creationId="{89969A46-E100-EA12-9D7B-A37C7E693259}"/>
          </ac:picMkLst>
        </pc:picChg>
        <pc:picChg chg="add mod">
          <ac:chgData name="Schmidt Richard" userId="c25eda97-1540-4704-8022-8c13bb54ef1d" providerId="ADAL" clId="{AF269BF4-B33F-461E-9F92-9AA863073EE2}" dt="2025-05-30T13:20:52.443" v="5187" actId="1076"/>
          <ac:picMkLst>
            <pc:docMk/>
            <pc:sldMk cId="3100954176" sldId="2147470872"/>
            <ac:picMk id="17" creationId="{FF7621E3-650B-48F2-9748-7EE02007386E}"/>
          </ac:picMkLst>
        </pc:picChg>
      </pc:sldChg>
      <pc:sldChg chg="delSp modSp add mod ord">
        <pc:chgData name="Schmidt Richard" userId="c25eda97-1540-4704-8022-8c13bb54ef1d" providerId="ADAL" clId="{AF269BF4-B33F-461E-9F92-9AA863073EE2}" dt="2025-05-30T13:28:53.806" v="5246" actId="478"/>
        <pc:sldMkLst>
          <pc:docMk/>
          <pc:sldMk cId="1741765585" sldId="2147470873"/>
        </pc:sldMkLst>
        <pc:spChg chg="mod">
          <ac:chgData name="Schmidt Richard" userId="c25eda97-1540-4704-8022-8c13bb54ef1d" providerId="ADAL" clId="{AF269BF4-B33F-461E-9F92-9AA863073EE2}" dt="2025-05-30T13:28:47.875" v="5245" actId="6549"/>
          <ac:spMkLst>
            <pc:docMk/>
            <pc:sldMk cId="1741765585" sldId="2147470873"/>
            <ac:spMk id="5" creationId="{76736A8E-A1EB-AD5D-8DBB-80E85D67049D}"/>
          </ac:spMkLst>
        </pc:spChg>
        <pc:spChg chg="del">
          <ac:chgData name="Schmidt Richard" userId="c25eda97-1540-4704-8022-8c13bb54ef1d" providerId="ADAL" clId="{AF269BF4-B33F-461E-9F92-9AA863073EE2}" dt="2025-05-30T13:28:53.806" v="5246" actId="478"/>
          <ac:spMkLst>
            <pc:docMk/>
            <pc:sldMk cId="1741765585" sldId="2147470873"/>
            <ac:spMk id="19" creationId="{372E79BC-9CC9-3ED6-49D7-04C61485BB1F}"/>
          </ac:spMkLst>
        </pc:spChg>
        <pc:spChg chg="del">
          <ac:chgData name="Schmidt Richard" userId="c25eda97-1540-4704-8022-8c13bb54ef1d" providerId="ADAL" clId="{AF269BF4-B33F-461E-9F92-9AA863073EE2}" dt="2025-05-30T13:28:53.806" v="5246" actId="478"/>
          <ac:spMkLst>
            <pc:docMk/>
            <pc:sldMk cId="1741765585" sldId="2147470873"/>
            <ac:spMk id="20" creationId="{96BEE8CE-D722-90FB-50A7-2CE0D312C1C3}"/>
          </ac:spMkLst>
        </pc:spChg>
        <pc:spChg chg="del">
          <ac:chgData name="Schmidt Richard" userId="c25eda97-1540-4704-8022-8c13bb54ef1d" providerId="ADAL" clId="{AF269BF4-B33F-461E-9F92-9AA863073EE2}" dt="2025-05-30T13:28:53.806" v="5246" actId="478"/>
          <ac:spMkLst>
            <pc:docMk/>
            <pc:sldMk cId="1741765585" sldId="2147470873"/>
            <ac:spMk id="21" creationId="{83C57FC2-1146-A60D-0407-206FEF81498B}"/>
          </ac:spMkLst>
        </pc:spChg>
        <pc:picChg chg="del">
          <ac:chgData name="Schmidt Richard" userId="c25eda97-1540-4704-8022-8c13bb54ef1d" providerId="ADAL" clId="{AF269BF4-B33F-461E-9F92-9AA863073EE2}" dt="2025-05-30T13:28:53.806" v="5246" actId="478"/>
          <ac:picMkLst>
            <pc:docMk/>
            <pc:sldMk cId="1741765585" sldId="2147470873"/>
            <ac:picMk id="4" creationId="{D27B29FE-5470-A3BC-6EF0-73760F85C324}"/>
          </ac:picMkLst>
        </pc:picChg>
        <pc:picChg chg="del">
          <ac:chgData name="Schmidt Richard" userId="c25eda97-1540-4704-8022-8c13bb54ef1d" providerId="ADAL" clId="{AF269BF4-B33F-461E-9F92-9AA863073EE2}" dt="2025-05-30T13:28:53.806" v="5246" actId="478"/>
          <ac:picMkLst>
            <pc:docMk/>
            <pc:sldMk cId="1741765585" sldId="2147470873"/>
            <ac:picMk id="6" creationId="{F9765367-23E3-4220-FDE4-35D276C3C388}"/>
          </ac:picMkLst>
        </pc:picChg>
        <pc:picChg chg="del">
          <ac:chgData name="Schmidt Richard" userId="c25eda97-1540-4704-8022-8c13bb54ef1d" providerId="ADAL" clId="{AF269BF4-B33F-461E-9F92-9AA863073EE2}" dt="2025-05-30T13:28:53.806" v="5246" actId="478"/>
          <ac:picMkLst>
            <pc:docMk/>
            <pc:sldMk cId="1741765585" sldId="2147470873"/>
            <ac:picMk id="11" creationId="{23997DB0-2636-19A9-5F98-15F97F94D324}"/>
          </ac:picMkLst>
        </pc:picChg>
      </pc:sldChg>
      <pc:sldMasterChg chg="delSldLayout">
        <pc:chgData name="Schmidt Richard" userId="c25eda97-1540-4704-8022-8c13bb54ef1d" providerId="ADAL" clId="{AF269BF4-B33F-461E-9F92-9AA863073EE2}" dt="2025-05-27T08:02:14.662" v="1" actId="47"/>
        <pc:sldMasterMkLst>
          <pc:docMk/>
          <pc:sldMasterMk cId="1755376357" sldId="2147483906"/>
        </pc:sldMasterMkLst>
        <pc:sldLayoutChg chg="del">
          <pc:chgData name="Schmidt Richard" userId="c25eda97-1540-4704-8022-8c13bb54ef1d" providerId="ADAL" clId="{AF269BF4-B33F-461E-9F92-9AA863073EE2}" dt="2025-05-27T08:02:14.662" v="1" actId="47"/>
          <pc:sldLayoutMkLst>
            <pc:docMk/>
            <pc:sldMasterMk cId="1755376357" sldId="2147483906"/>
            <pc:sldLayoutMk cId="59751581" sldId="2147483911"/>
          </pc:sldLayoutMkLst>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1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15A9071-705C-A14B-81A6-91D2D4F86224}" type="datetimeFigureOut">
              <a:rPr lang="en-GB" smtClean="0"/>
              <a:t>30/05/2025</a:t>
            </a:fld>
            <a:endParaRPr lang="en-GB"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3BD697B-C446-A642-9857-D01727DE571F}" type="slidenum">
              <a:rPr lang="en-GB" smtClean="0"/>
              <a:t>‹#›</a:t>
            </a:fld>
            <a:endParaRPr lang="en-GB" dirty="0"/>
          </a:p>
        </p:txBody>
      </p:sp>
    </p:spTree>
    <p:extLst>
      <p:ext uri="{BB962C8B-B14F-4D97-AF65-F5344CB8AC3E}">
        <p14:creationId xmlns:p14="http://schemas.microsoft.com/office/powerpoint/2010/main" val="31550021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7FF4166-0593-B34C-B7BF-823C01BFC0D6}" type="datetimeFigureOut">
              <a:rPr lang="en-GB" smtClean="0"/>
              <a:t>30/05/2025</a:t>
            </a:fld>
            <a:endParaRPr lang="en-GB"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92DBB7-05E6-3347-8255-0EF35461E177}" type="slidenum">
              <a:rPr lang="en-GB" smtClean="0"/>
              <a:t>‹#›</a:t>
            </a:fld>
            <a:endParaRPr lang="en-GB" dirty="0"/>
          </a:p>
        </p:txBody>
      </p:sp>
    </p:spTree>
    <p:extLst>
      <p:ext uri="{BB962C8B-B14F-4D97-AF65-F5344CB8AC3E}">
        <p14:creationId xmlns:p14="http://schemas.microsoft.com/office/powerpoint/2010/main" val="1903740958"/>
      </p:ext>
    </p:extLst>
  </p:cSld>
  <p:clrMap bg1="lt1" tx1="dk1" bg2="lt2" tx2="dk2" accent1="accent1" accent2="accent2" accent3="accent3" accent4="accent4" accent5="accent5" accent6="accent6" hlink="hlink" folHlink="folHlink"/>
  <p:notesStyle>
    <a:lvl1pPr marL="0" algn="l" defTabSz="685709" rtl="0" eaLnBrk="1" latinLnBrk="0" hangingPunct="1">
      <a:defRPr sz="900" kern="1200">
        <a:solidFill>
          <a:schemeClr val="tx1"/>
        </a:solidFill>
        <a:latin typeface="+mn-lt"/>
        <a:ea typeface="+mn-ea"/>
        <a:cs typeface="+mn-cs"/>
      </a:defRPr>
    </a:lvl1pPr>
    <a:lvl2pPr marL="342854" algn="l" defTabSz="685709" rtl="0" eaLnBrk="1" latinLnBrk="0" hangingPunct="1">
      <a:defRPr sz="900" kern="1200">
        <a:solidFill>
          <a:schemeClr val="tx1"/>
        </a:solidFill>
        <a:latin typeface="+mn-lt"/>
        <a:ea typeface="+mn-ea"/>
        <a:cs typeface="+mn-cs"/>
      </a:defRPr>
    </a:lvl2pPr>
    <a:lvl3pPr marL="685709" algn="l" defTabSz="685709" rtl="0" eaLnBrk="1" latinLnBrk="0" hangingPunct="1">
      <a:defRPr sz="900" kern="1200">
        <a:solidFill>
          <a:schemeClr val="tx1"/>
        </a:solidFill>
        <a:latin typeface="+mn-lt"/>
        <a:ea typeface="+mn-ea"/>
        <a:cs typeface="+mn-cs"/>
      </a:defRPr>
    </a:lvl3pPr>
    <a:lvl4pPr marL="1028563" algn="l" defTabSz="685709" rtl="0" eaLnBrk="1" latinLnBrk="0" hangingPunct="1">
      <a:defRPr sz="900" kern="1200">
        <a:solidFill>
          <a:schemeClr val="tx1"/>
        </a:solidFill>
        <a:latin typeface="+mn-lt"/>
        <a:ea typeface="+mn-ea"/>
        <a:cs typeface="+mn-cs"/>
      </a:defRPr>
    </a:lvl4pPr>
    <a:lvl5pPr marL="1371417" algn="l" defTabSz="685709" rtl="0" eaLnBrk="1" latinLnBrk="0" hangingPunct="1">
      <a:defRPr sz="900" kern="1200">
        <a:solidFill>
          <a:schemeClr val="tx1"/>
        </a:solidFill>
        <a:latin typeface="+mn-lt"/>
        <a:ea typeface="+mn-ea"/>
        <a:cs typeface="+mn-cs"/>
      </a:defRPr>
    </a:lvl5pPr>
    <a:lvl6pPr marL="1714271" algn="l" defTabSz="685709" rtl="0" eaLnBrk="1" latinLnBrk="0" hangingPunct="1">
      <a:defRPr sz="900" kern="1200">
        <a:solidFill>
          <a:schemeClr val="tx1"/>
        </a:solidFill>
        <a:latin typeface="+mn-lt"/>
        <a:ea typeface="+mn-ea"/>
        <a:cs typeface="+mn-cs"/>
      </a:defRPr>
    </a:lvl6pPr>
    <a:lvl7pPr marL="2057126" algn="l" defTabSz="685709" rtl="0" eaLnBrk="1" latinLnBrk="0" hangingPunct="1">
      <a:defRPr sz="900" kern="1200">
        <a:solidFill>
          <a:schemeClr val="tx1"/>
        </a:solidFill>
        <a:latin typeface="+mn-lt"/>
        <a:ea typeface="+mn-ea"/>
        <a:cs typeface="+mn-cs"/>
      </a:defRPr>
    </a:lvl7pPr>
    <a:lvl8pPr marL="2399980" algn="l" defTabSz="685709" rtl="0" eaLnBrk="1" latinLnBrk="0" hangingPunct="1">
      <a:defRPr sz="900" kern="1200">
        <a:solidFill>
          <a:schemeClr val="tx1"/>
        </a:solidFill>
        <a:latin typeface="+mn-lt"/>
        <a:ea typeface="+mn-ea"/>
        <a:cs typeface="+mn-cs"/>
      </a:defRPr>
    </a:lvl8pPr>
    <a:lvl9pPr marL="2742834" algn="l" defTabSz="685709"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000000"/>
                </a:solidFill>
                <a:effectLst/>
                <a:latin typeface="Helvetica Neue"/>
              </a:rPr>
              <a:t>VTT is a visionary research, development and innovation partner for companies and the society, and one of the leading technical research organisations in Europe.</a:t>
            </a:r>
            <a:endParaRPr lang="en-GB" dirty="0"/>
          </a:p>
        </p:txBody>
      </p:sp>
      <p:sp>
        <p:nvSpPr>
          <p:cNvPr id="4" name="Slide Number Placeholder 3"/>
          <p:cNvSpPr>
            <a:spLocks noGrp="1"/>
          </p:cNvSpPr>
          <p:nvPr>
            <p:ph type="sldNum" sz="quarter" idx="5"/>
          </p:nvPr>
        </p:nvSpPr>
        <p:spPr/>
        <p:txBody>
          <a:bodyPr/>
          <a:lstStyle/>
          <a:p>
            <a:pPr marL="0" marR="0" lvl="0" indent="0" algn="r" defTabSz="342854" rtl="0" eaLnBrk="1" fontAlgn="auto" latinLnBrk="0" hangingPunct="1">
              <a:lnSpc>
                <a:spcPct val="100000"/>
              </a:lnSpc>
              <a:spcBef>
                <a:spcPts val="0"/>
              </a:spcBef>
              <a:spcAft>
                <a:spcPts val="0"/>
              </a:spcAft>
              <a:buClrTx/>
              <a:buSzTx/>
              <a:buFontTx/>
              <a:buNone/>
              <a:tabLst/>
              <a:defRPr/>
            </a:pPr>
            <a:fld id="{3792DBB7-05E6-3347-8255-0EF35461E177}"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342854" rtl="0" eaLnBrk="1" fontAlgn="auto" latinLnBrk="0" hangingPunct="1">
                <a:lnSpc>
                  <a:spcPct val="100000"/>
                </a:lnSpc>
                <a:spcBef>
                  <a:spcPts val="0"/>
                </a:spcBef>
                <a:spcAft>
                  <a:spcPts val="0"/>
                </a:spcAft>
                <a:buClrTx/>
                <a:buSzTx/>
                <a:buFontTx/>
                <a:buNone/>
                <a:tabLst/>
                <a:defRPr/>
              </a:pPr>
              <a:t>1</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336806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80160C-1252-3F0D-B175-16DAB511B49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B92E50-67BF-2987-6234-0F3E39882C0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C784589-62F7-41F1-78B8-CA2F9EA107F7}"/>
              </a:ext>
            </a:extLst>
          </p:cNvPr>
          <p:cNvSpPr>
            <a:spLocks noGrp="1"/>
          </p:cNvSpPr>
          <p:nvPr>
            <p:ph type="body" idx="1"/>
          </p:nvPr>
        </p:nvSpPr>
        <p:spPr/>
        <p:txBody>
          <a:bodyPr/>
          <a:lstStyle/>
          <a:p>
            <a:pPr rtl="0"/>
            <a:r>
              <a:rPr lang="en-gb" dirty="0">
                <a:solidFill>
                  <a:schemeClr val="accent1"/>
                </a:solidFill>
              </a:rPr>
              <a:t>We </a:t>
            </a:r>
            <a:r>
              <a:rPr lang="en-GB" dirty="0">
                <a:solidFill>
                  <a:schemeClr val="accent1"/>
                </a:solidFill>
              </a:rPr>
              <a:t>turn </a:t>
            </a:r>
            <a:r>
              <a:rPr lang="en-gb" dirty="0">
                <a:solidFill>
                  <a:schemeClr val="accent1"/>
                </a:solidFill>
              </a:rPr>
              <a:t>science into practical </a:t>
            </a:r>
            <a:r>
              <a:rPr lang="en-GB" dirty="0">
                <a:solidFill>
                  <a:schemeClr val="accent1"/>
                </a:solidFill>
              </a:rPr>
              <a:t>innovations</a:t>
            </a:r>
            <a:r>
              <a:rPr lang="en-gb" dirty="0">
                <a:solidFill>
                  <a:schemeClr val="accent1"/>
                </a:solidFill>
              </a:rPr>
              <a:t> </a:t>
            </a:r>
          </a:p>
          <a:p>
            <a:pPr rtl="0"/>
            <a:endParaRPr lang="en-GB" dirty="0">
              <a:solidFill>
                <a:schemeClr val="accent1"/>
              </a:solidFill>
            </a:endParaRPr>
          </a:p>
          <a:p>
            <a:pPr rtl="0"/>
            <a:r>
              <a:rPr lang="en-gb" dirty="0"/>
              <a:t>Research, development and innovation (“RDI”) within VTT is divided into three Business Areas: Carbon neutral solutions; Digital technologies; and Sustainable products and materials. </a:t>
            </a:r>
          </a:p>
          <a:p>
            <a:pPr rtl="0"/>
            <a:endParaRPr lang="en-gb" dirty="0"/>
          </a:p>
          <a:p>
            <a:r>
              <a:rPr lang="en-GB" sz="1200" dirty="0">
                <a:solidFill>
                  <a:srgbClr val="000000"/>
                </a:solidFill>
                <a:effectLst/>
                <a:latin typeface="Arial"/>
                <a:ea typeface="Arial" panose="020B0604020202020204" pitchFamily="34" charset="0"/>
                <a:cs typeface="Arial"/>
              </a:rPr>
              <a:t>We explore tomorrow’s technologies and innovate cutting-edge solutions to build the carbon neutral societies of the future, be smarter about how we use limited natural resources like metals, develop lean and cost-effective </a:t>
            </a:r>
            <a:r>
              <a:rPr lang="en-GB" dirty="0">
                <a:solidFill>
                  <a:srgbClr val="000000"/>
                </a:solidFill>
                <a:latin typeface="Arial"/>
                <a:cs typeface="Arial"/>
              </a:rPr>
              <a:t>energy for everyone,</a:t>
            </a:r>
            <a:r>
              <a:rPr lang="en-GB" sz="1200" dirty="0">
                <a:solidFill>
                  <a:srgbClr val="000000"/>
                </a:solidFill>
                <a:effectLst/>
                <a:latin typeface="Arial"/>
                <a:ea typeface="Arial" panose="020B0604020202020204" pitchFamily="34" charset="0"/>
                <a:cs typeface="Arial"/>
              </a:rPr>
              <a:t> and put quantum computers to work. </a:t>
            </a:r>
            <a:r>
              <a:rPr lang="en-gb" dirty="0">
                <a:solidFill>
                  <a:srgbClr val="000000"/>
                </a:solidFill>
                <a:latin typeface="Arial"/>
                <a:cs typeface="Arial"/>
              </a:rPr>
              <a:t>Our </a:t>
            </a:r>
            <a:r>
              <a:rPr lang="en-GB" dirty="0">
                <a:solidFill>
                  <a:srgbClr val="000000"/>
                </a:solidFill>
                <a:latin typeface="Arial"/>
                <a:cs typeface="Arial"/>
              </a:rPr>
              <a:t>main </a:t>
            </a:r>
            <a:r>
              <a:rPr lang="en-gb" dirty="0">
                <a:solidFill>
                  <a:srgbClr val="000000"/>
                </a:solidFill>
                <a:latin typeface="Arial"/>
                <a:cs typeface="Arial"/>
              </a:rPr>
              <a:t>task is to </a:t>
            </a:r>
            <a:r>
              <a:rPr lang="en-GB" dirty="0">
                <a:solidFill>
                  <a:srgbClr val="000000"/>
                </a:solidFill>
                <a:latin typeface="Arial"/>
                <a:cs typeface="Arial"/>
              </a:rPr>
              <a:t>help </a:t>
            </a:r>
            <a:r>
              <a:rPr lang="en-gb" dirty="0">
                <a:solidFill>
                  <a:srgbClr val="000000"/>
                </a:solidFill>
                <a:latin typeface="Arial"/>
                <a:cs typeface="Arial"/>
              </a:rPr>
              <a:t>businesses </a:t>
            </a:r>
            <a:r>
              <a:rPr lang="en-GB" dirty="0">
                <a:solidFill>
                  <a:srgbClr val="000000"/>
                </a:solidFill>
                <a:latin typeface="Arial"/>
                <a:cs typeface="Arial"/>
              </a:rPr>
              <a:t>to utilize the advancements of</a:t>
            </a:r>
            <a:r>
              <a:rPr lang="en-gb" dirty="0">
                <a:solidFill>
                  <a:srgbClr val="000000"/>
                </a:solidFill>
                <a:latin typeface="Arial"/>
                <a:cs typeface="Arial"/>
              </a:rPr>
              <a:t> science and technology</a:t>
            </a:r>
            <a:r>
              <a:rPr lang="en-GB" dirty="0">
                <a:solidFill>
                  <a:srgbClr val="000000"/>
                </a:solidFill>
                <a:latin typeface="Arial"/>
                <a:cs typeface="Arial"/>
              </a:rPr>
              <a:t> in their work </a:t>
            </a:r>
            <a:r>
              <a:rPr lang="en-gb" dirty="0">
                <a:solidFill>
                  <a:srgbClr val="000000"/>
                </a:solidFill>
                <a:latin typeface="Arial"/>
                <a:cs typeface="Arial"/>
              </a:rPr>
              <a:t>– </a:t>
            </a:r>
            <a:r>
              <a:rPr lang="en-GB" dirty="0">
                <a:solidFill>
                  <a:srgbClr val="000000"/>
                </a:solidFill>
                <a:latin typeface="Arial"/>
                <a:cs typeface="Arial"/>
              </a:rPr>
              <a:t>through our customers, these innovations can become </a:t>
            </a:r>
            <a:r>
              <a:rPr lang="en-gb" dirty="0">
                <a:solidFill>
                  <a:srgbClr val="000000"/>
                </a:solidFill>
                <a:latin typeface="Arial"/>
                <a:cs typeface="Arial"/>
              </a:rPr>
              <a:t>a part of </a:t>
            </a:r>
            <a:r>
              <a:rPr lang="en-GB" dirty="0">
                <a:solidFill>
                  <a:srgbClr val="000000"/>
                </a:solidFill>
                <a:latin typeface="Arial"/>
                <a:cs typeface="Arial"/>
              </a:rPr>
              <a:t>people’s everyday</a:t>
            </a:r>
            <a:r>
              <a:rPr lang="en-gb" dirty="0">
                <a:solidFill>
                  <a:srgbClr val="000000"/>
                </a:solidFill>
                <a:latin typeface="Arial"/>
                <a:cs typeface="Arial"/>
              </a:rPr>
              <a:t> lives. </a:t>
            </a:r>
            <a:endParaRPr lang="en-GB" sz="1200" dirty="0">
              <a:solidFill>
                <a:srgbClr val="000000"/>
              </a:solidFill>
              <a:effectLst/>
              <a:latin typeface="Arial" panose="020B0604020202020204" pitchFamily="34" charset="0"/>
              <a:ea typeface="Arial" panose="020B0604020202020204" pitchFamily="34" charset="0"/>
              <a:cs typeface="Arial" panose="020B0604020202020204" pitchFamily="34" charset="0"/>
            </a:endParaRPr>
          </a:p>
          <a:p>
            <a:endParaRPr lang="en-GB" sz="1200" dirty="0">
              <a:solidFill>
                <a:srgbClr val="000000"/>
              </a:solidFill>
              <a:effectLst/>
              <a:latin typeface="Arial" panose="020B0604020202020204" pitchFamily="34" charset="0"/>
              <a:cs typeface="Arial" panose="020B0604020202020204" pitchFamily="34" charset="0"/>
            </a:endParaRPr>
          </a:p>
          <a:p>
            <a:r>
              <a:rPr lang="en-GB" b="0" i="0" dirty="0">
                <a:solidFill>
                  <a:srgbClr val="000000"/>
                </a:solidFill>
                <a:effectLst/>
                <a:latin typeface="Arial"/>
                <a:cs typeface="Arial"/>
              </a:rPr>
              <a:t>We need thinking that is </a:t>
            </a:r>
            <a:r>
              <a:rPr lang="en-GB" b="0" i="1" dirty="0">
                <a:solidFill>
                  <a:srgbClr val="000000"/>
                </a:solidFill>
                <a:effectLst/>
                <a:latin typeface="Arial"/>
                <a:cs typeface="Arial"/>
              </a:rPr>
              <a:t>beyond the obvious</a:t>
            </a:r>
            <a:r>
              <a:rPr lang="en-GB" b="0" i="0" dirty="0">
                <a:solidFill>
                  <a:srgbClr val="000000"/>
                </a:solidFill>
                <a:effectLst/>
                <a:latin typeface="Arial"/>
                <a:cs typeface="Arial"/>
              </a:rPr>
              <a:t>. To make sure we focus on the right things, VTT has chosen areas of major challenges and growth opportunities: specialized areas of cutting-edge research, solutions and possibilities for collaboration.</a:t>
            </a:r>
          </a:p>
          <a:p>
            <a:pPr rtl="0"/>
            <a:br>
              <a:rPr lang="en-GB" dirty="0"/>
            </a:br>
            <a:br>
              <a:rPr lang="en-GB" dirty="0"/>
            </a:br>
            <a:endParaRPr lang="fi-FI" sz="900" b="1" dirty="0">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19742032-987C-76B9-D40E-A3F4C10A5BF0}"/>
              </a:ext>
            </a:extLst>
          </p:cNvPr>
          <p:cNvSpPr>
            <a:spLocks noGrp="1"/>
          </p:cNvSpPr>
          <p:nvPr>
            <p:ph type="sldNum" sz="quarter" idx="10"/>
          </p:nvPr>
        </p:nvSpPr>
        <p:spPr/>
        <p:txBody>
          <a:bodyPr/>
          <a:lstStyle/>
          <a:p>
            <a:pPr marL="0" marR="0" lvl="0" indent="0" algn="r" defTabSz="342854" rtl="0" eaLnBrk="1" fontAlgn="auto" latinLnBrk="0" hangingPunct="1">
              <a:lnSpc>
                <a:spcPct val="100000"/>
              </a:lnSpc>
              <a:spcBef>
                <a:spcPts val="0"/>
              </a:spcBef>
              <a:spcAft>
                <a:spcPts val="0"/>
              </a:spcAft>
              <a:buClrTx/>
              <a:buSzTx/>
              <a:buFontTx/>
              <a:buNone/>
              <a:tabLst/>
              <a:defRPr/>
            </a:pPr>
            <a:fld id="{3792DBB7-05E6-3347-8255-0EF35461E177}"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342854" rtl="0" eaLnBrk="1" fontAlgn="auto" latinLnBrk="0" hangingPunct="1">
                <a:lnSpc>
                  <a:spcPct val="100000"/>
                </a:lnSpc>
                <a:spcBef>
                  <a:spcPts val="0"/>
                </a:spcBef>
                <a:spcAft>
                  <a:spcPts val="0"/>
                </a:spcAft>
                <a:buClrTx/>
                <a:buSzTx/>
                <a:buFontTx/>
                <a:buNone/>
                <a:tabLst/>
                <a:defRPr/>
              </a:pPr>
              <a:t>2</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973169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gb" dirty="0">
                <a:solidFill>
                  <a:schemeClr val="accent1"/>
                </a:solidFill>
              </a:rPr>
              <a:t>We </a:t>
            </a:r>
            <a:r>
              <a:rPr lang="en-GB" dirty="0">
                <a:solidFill>
                  <a:schemeClr val="accent1"/>
                </a:solidFill>
              </a:rPr>
              <a:t>turn </a:t>
            </a:r>
            <a:r>
              <a:rPr lang="en-gb" dirty="0">
                <a:solidFill>
                  <a:schemeClr val="accent1"/>
                </a:solidFill>
              </a:rPr>
              <a:t>science into practical </a:t>
            </a:r>
            <a:r>
              <a:rPr lang="en-GB" dirty="0">
                <a:solidFill>
                  <a:schemeClr val="accent1"/>
                </a:solidFill>
              </a:rPr>
              <a:t>innovations</a:t>
            </a:r>
            <a:r>
              <a:rPr lang="en-gb" dirty="0">
                <a:solidFill>
                  <a:schemeClr val="accent1"/>
                </a:solidFill>
              </a:rPr>
              <a:t> </a:t>
            </a:r>
          </a:p>
          <a:p>
            <a:pPr rtl="0"/>
            <a:endParaRPr lang="en-GB" dirty="0">
              <a:solidFill>
                <a:schemeClr val="accent1"/>
              </a:solidFill>
            </a:endParaRPr>
          </a:p>
          <a:p>
            <a:pPr rtl="0"/>
            <a:r>
              <a:rPr lang="en-gb" dirty="0"/>
              <a:t>Research, development and innovation (“RDI”) within VTT is divided into three Business Areas: Carbon neutral solutions; Digital technologies; and Sustainable products and materials. </a:t>
            </a:r>
          </a:p>
          <a:p>
            <a:pPr rtl="0"/>
            <a:endParaRPr lang="en-gb" dirty="0"/>
          </a:p>
          <a:p>
            <a:r>
              <a:rPr lang="en-GB" sz="1200" dirty="0">
                <a:solidFill>
                  <a:srgbClr val="000000"/>
                </a:solidFill>
                <a:effectLst/>
                <a:latin typeface="Arial"/>
                <a:ea typeface="Arial" panose="020B0604020202020204" pitchFamily="34" charset="0"/>
                <a:cs typeface="Arial"/>
              </a:rPr>
              <a:t>We explore tomorrow’s technologies and innovate cutting-edge solutions to build the carbon neutral societies of the future, be smarter about how we use limited natural resources like metals, develop lean and cost-effective </a:t>
            </a:r>
            <a:r>
              <a:rPr lang="en-GB" dirty="0">
                <a:solidFill>
                  <a:srgbClr val="000000"/>
                </a:solidFill>
                <a:latin typeface="Arial"/>
                <a:cs typeface="Arial"/>
              </a:rPr>
              <a:t>energy for everyone,</a:t>
            </a:r>
            <a:r>
              <a:rPr lang="en-GB" sz="1200" dirty="0">
                <a:solidFill>
                  <a:srgbClr val="000000"/>
                </a:solidFill>
                <a:effectLst/>
                <a:latin typeface="Arial"/>
                <a:ea typeface="Arial" panose="020B0604020202020204" pitchFamily="34" charset="0"/>
                <a:cs typeface="Arial"/>
              </a:rPr>
              <a:t> and put quantum computers to work. </a:t>
            </a:r>
            <a:r>
              <a:rPr lang="en-gb" dirty="0">
                <a:solidFill>
                  <a:srgbClr val="000000"/>
                </a:solidFill>
                <a:latin typeface="Arial"/>
                <a:cs typeface="Arial"/>
              </a:rPr>
              <a:t>Our </a:t>
            </a:r>
            <a:r>
              <a:rPr lang="en-GB" dirty="0">
                <a:solidFill>
                  <a:srgbClr val="000000"/>
                </a:solidFill>
                <a:latin typeface="Arial"/>
                <a:cs typeface="Arial"/>
              </a:rPr>
              <a:t>main </a:t>
            </a:r>
            <a:r>
              <a:rPr lang="en-gb" dirty="0">
                <a:solidFill>
                  <a:srgbClr val="000000"/>
                </a:solidFill>
                <a:latin typeface="Arial"/>
                <a:cs typeface="Arial"/>
              </a:rPr>
              <a:t>task is to </a:t>
            </a:r>
            <a:r>
              <a:rPr lang="en-GB" dirty="0">
                <a:solidFill>
                  <a:srgbClr val="000000"/>
                </a:solidFill>
                <a:latin typeface="Arial"/>
                <a:cs typeface="Arial"/>
              </a:rPr>
              <a:t>help </a:t>
            </a:r>
            <a:r>
              <a:rPr lang="en-gb" dirty="0">
                <a:solidFill>
                  <a:srgbClr val="000000"/>
                </a:solidFill>
                <a:latin typeface="Arial"/>
                <a:cs typeface="Arial"/>
              </a:rPr>
              <a:t>businesses </a:t>
            </a:r>
            <a:r>
              <a:rPr lang="en-GB" dirty="0">
                <a:solidFill>
                  <a:srgbClr val="000000"/>
                </a:solidFill>
                <a:latin typeface="Arial"/>
                <a:cs typeface="Arial"/>
              </a:rPr>
              <a:t>to utilize the advancements of</a:t>
            </a:r>
            <a:r>
              <a:rPr lang="en-gb" dirty="0">
                <a:solidFill>
                  <a:srgbClr val="000000"/>
                </a:solidFill>
                <a:latin typeface="Arial"/>
                <a:cs typeface="Arial"/>
              </a:rPr>
              <a:t> science and technology</a:t>
            </a:r>
            <a:r>
              <a:rPr lang="en-GB" dirty="0">
                <a:solidFill>
                  <a:srgbClr val="000000"/>
                </a:solidFill>
                <a:latin typeface="Arial"/>
                <a:cs typeface="Arial"/>
              </a:rPr>
              <a:t> in their work </a:t>
            </a:r>
            <a:r>
              <a:rPr lang="en-gb" dirty="0">
                <a:solidFill>
                  <a:srgbClr val="000000"/>
                </a:solidFill>
                <a:latin typeface="Arial"/>
                <a:cs typeface="Arial"/>
              </a:rPr>
              <a:t>– </a:t>
            </a:r>
            <a:r>
              <a:rPr lang="en-GB" dirty="0">
                <a:solidFill>
                  <a:srgbClr val="000000"/>
                </a:solidFill>
                <a:latin typeface="Arial"/>
                <a:cs typeface="Arial"/>
              </a:rPr>
              <a:t>through our customers, these innovations can become </a:t>
            </a:r>
            <a:r>
              <a:rPr lang="en-gb" dirty="0">
                <a:solidFill>
                  <a:srgbClr val="000000"/>
                </a:solidFill>
                <a:latin typeface="Arial"/>
                <a:cs typeface="Arial"/>
              </a:rPr>
              <a:t>a part of </a:t>
            </a:r>
            <a:r>
              <a:rPr lang="en-GB" dirty="0">
                <a:solidFill>
                  <a:srgbClr val="000000"/>
                </a:solidFill>
                <a:latin typeface="Arial"/>
                <a:cs typeface="Arial"/>
              </a:rPr>
              <a:t>people’s everyday</a:t>
            </a:r>
            <a:r>
              <a:rPr lang="en-gb" dirty="0">
                <a:solidFill>
                  <a:srgbClr val="000000"/>
                </a:solidFill>
                <a:latin typeface="Arial"/>
                <a:cs typeface="Arial"/>
              </a:rPr>
              <a:t> lives. </a:t>
            </a:r>
            <a:endParaRPr lang="en-GB" sz="1200" dirty="0">
              <a:solidFill>
                <a:srgbClr val="000000"/>
              </a:solidFill>
              <a:effectLst/>
              <a:latin typeface="Arial" panose="020B0604020202020204" pitchFamily="34" charset="0"/>
              <a:ea typeface="Arial" panose="020B0604020202020204" pitchFamily="34" charset="0"/>
              <a:cs typeface="Arial" panose="020B0604020202020204" pitchFamily="34" charset="0"/>
            </a:endParaRPr>
          </a:p>
          <a:p>
            <a:endParaRPr lang="en-GB" sz="1200" dirty="0">
              <a:solidFill>
                <a:srgbClr val="000000"/>
              </a:solidFill>
              <a:effectLst/>
              <a:latin typeface="Arial" panose="020B0604020202020204" pitchFamily="34" charset="0"/>
              <a:cs typeface="Arial" panose="020B0604020202020204" pitchFamily="34" charset="0"/>
            </a:endParaRPr>
          </a:p>
          <a:p>
            <a:r>
              <a:rPr lang="en-GB" b="0" i="0" dirty="0">
                <a:solidFill>
                  <a:srgbClr val="000000"/>
                </a:solidFill>
                <a:effectLst/>
                <a:latin typeface="Arial"/>
                <a:cs typeface="Arial"/>
              </a:rPr>
              <a:t>We need thinking that is </a:t>
            </a:r>
            <a:r>
              <a:rPr lang="en-GB" b="0" i="1" dirty="0">
                <a:solidFill>
                  <a:srgbClr val="000000"/>
                </a:solidFill>
                <a:effectLst/>
                <a:latin typeface="Arial"/>
                <a:cs typeface="Arial"/>
              </a:rPr>
              <a:t>beyond the obvious</a:t>
            </a:r>
            <a:r>
              <a:rPr lang="en-GB" b="0" i="0" dirty="0">
                <a:solidFill>
                  <a:srgbClr val="000000"/>
                </a:solidFill>
                <a:effectLst/>
                <a:latin typeface="Arial"/>
                <a:cs typeface="Arial"/>
              </a:rPr>
              <a:t>. To make sure we focus on the right things, VTT has chosen areas of major challenges and growth opportunities: specialized areas of cutting-edge research, solutions and possibilities for collaboration.</a:t>
            </a:r>
          </a:p>
          <a:p>
            <a:pPr rtl="0"/>
            <a:br>
              <a:rPr lang="en-GB" dirty="0"/>
            </a:br>
            <a:br>
              <a:rPr lang="en-GB" dirty="0"/>
            </a:br>
            <a:endParaRPr lang="fi-FI" sz="900"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pPr marL="0" marR="0" lvl="0" indent="0" algn="r" defTabSz="342854" rtl="0" eaLnBrk="1" fontAlgn="auto" latinLnBrk="0" hangingPunct="1">
              <a:lnSpc>
                <a:spcPct val="100000"/>
              </a:lnSpc>
              <a:spcBef>
                <a:spcPts val="0"/>
              </a:spcBef>
              <a:spcAft>
                <a:spcPts val="0"/>
              </a:spcAft>
              <a:buClrTx/>
              <a:buSzTx/>
              <a:buFontTx/>
              <a:buNone/>
              <a:tabLst/>
              <a:defRPr/>
            </a:pPr>
            <a:fld id="{3792DBB7-05E6-3347-8255-0EF35461E177}"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342854" rtl="0" eaLnBrk="1" fontAlgn="auto" latinLnBrk="0" hangingPunct="1">
                <a:lnSpc>
                  <a:spcPct val="100000"/>
                </a:lnSpc>
                <a:spcBef>
                  <a:spcPts val="0"/>
                </a:spcBef>
                <a:spcAft>
                  <a:spcPts val="0"/>
                </a:spcAft>
                <a:buClrTx/>
                <a:buSzTx/>
                <a:buFontTx/>
                <a:buNone/>
                <a:tabLst/>
                <a:defRPr/>
              </a:pPr>
              <a:t>3</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588793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709" rtl="0" eaLnBrk="1" fontAlgn="auto" latinLnBrk="0" hangingPunct="1">
              <a:lnSpc>
                <a:spcPct val="100000"/>
              </a:lnSpc>
              <a:spcBef>
                <a:spcPts val="0"/>
              </a:spcBef>
              <a:spcAft>
                <a:spcPts val="0"/>
              </a:spcAft>
              <a:buClrTx/>
              <a:buSzTx/>
              <a:buFontTx/>
              <a:buNone/>
              <a:tabLst/>
              <a:defRPr/>
            </a:pPr>
            <a:r>
              <a:rPr lang="en-GB" sz="1800" b="0" i="0" u="none" strike="noStrike" dirty="0">
                <a:solidFill>
                  <a:srgbClr val="000000"/>
                </a:solidFill>
                <a:effectLst/>
                <a:latin typeface="Calibri" panose="020F0502020204030204" pitchFamily="34" charset="0"/>
              </a:rPr>
              <a:t>Innovations emerge when applied research works with industry to translate the new knowledge and understanding produced by basic research into practice. Applied research organisations such as VTT are vital, because they are able to engage in long-term research and development that would be a risky investment for businesses, and on the other hand they are able to help industries commercialise new scientific breakthroughs. </a:t>
            </a:r>
          </a:p>
          <a:p>
            <a:pPr marL="0" marR="0" lvl="0" indent="0" algn="l" defTabSz="685709" rtl="0" eaLnBrk="1" fontAlgn="auto" latinLnBrk="0" hangingPunct="1">
              <a:lnSpc>
                <a:spcPct val="100000"/>
              </a:lnSpc>
              <a:spcBef>
                <a:spcPts val="0"/>
              </a:spcBef>
              <a:spcAft>
                <a:spcPts val="0"/>
              </a:spcAft>
              <a:buClrTx/>
              <a:buSzTx/>
              <a:buFontTx/>
              <a:buNone/>
              <a:tabLst/>
              <a:defRPr/>
            </a:pPr>
            <a:endParaRPr kumimoji="0" lang="en-GB" sz="1800" b="0" i="0" u="none" strike="noStrike" kern="1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a:endParaRPr>
          </a:p>
          <a:p>
            <a:pPr marL="0" marR="0" lvl="0" indent="0" algn="l" defTabSz="685709" rtl="0" eaLnBrk="1" fontAlgn="auto" latinLnBrk="0" hangingPunct="1">
              <a:lnSpc>
                <a:spcPct val="100000"/>
              </a:lnSpc>
              <a:spcBef>
                <a:spcPts val="0"/>
              </a:spcBef>
              <a:spcAft>
                <a:spcPts val="0"/>
              </a:spcAft>
              <a:buClrTx/>
              <a:buSzTx/>
              <a:buFontTx/>
              <a:buNone/>
              <a:tabLst/>
              <a:defRPr/>
            </a:pPr>
            <a:r>
              <a:rPr kumimoji="0" lang="en-GB" sz="1800" b="0" i="0" u="none" strike="noStrike" kern="100" cap="none" spc="0" normalizeH="0" baseline="0" noProof="0" dirty="0">
                <a:ln>
                  <a:noFill/>
                </a:ln>
                <a:solidFill>
                  <a:srgbClr val="000000"/>
                </a:solidFill>
                <a:effectLst/>
                <a:uLnTx/>
                <a:uFillTx/>
                <a:latin typeface="+mn-lt"/>
                <a:ea typeface="Calibri" panose="020F0502020204030204" pitchFamily="34" charset="0"/>
                <a:cs typeface="Times New Roman"/>
              </a:rPr>
              <a:t>Validating the technology is crucial before entering the market. At VTT, we help our customers to assess the viability and scalability of their technological solution, and to scale up ideas to industrial use. We have invested in science-based expertise and piloting infrastructure for decades so our customers can take the fast lane to breakthroughs. </a:t>
            </a:r>
            <a:endParaRPr lang="en-GB" dirty="0"/>
          </a:p>
        </p:txBody>
      </p:sp>
      <p:sp>
        <p:nvSpPr>
          <p:cNvPr id="4" name="Slide Number Placeholder 3"/>
          <p:cNvSpPr>
            <a:spLocks noGrp="1"/>
          </p:cNvSpPr>
          <p:nvPr>
            <p:ph type="sldNum" sz="quarter" idx="5"/>
          </p:nvPr>
        </p:nvSpPr>
        <p:spPr/>
        <p:txBody>
          <a:bodyPr/>
          <a:lstStyle/>
          <a:p>
            <a:fld id="{3792DBB7-05E6-3347-8255-0EF35461E177}" type="slidenum">
              <a:rPr lang="en-GB" smtClean="0"/>
              <a:t>4</a:t>
            </a:fld>
            <a:endParaRPr lang="en-GB" dirty="0"/>
          </a:p>
        </p:txBody>
      </p:sp>
    </p:spTree>
    <p:extLst>
      <p:ext uri="{BB962C8B-B14F-4D97-AF65-F5344CB8AC3E}">
        <p14:creationId xmlns:p14="http://schemas.microsoft.com/office/powerpoint/2010/main" val="3052162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gb" dirty="0"/>
              <a:t>Here are some examples of our major customers. </a:t>
            </a:r>
          </a:p>
          <a:p>
            <a:pPr rtl="0"/>
            <a:endParaRPr lang="en-GB" dirty="0"/>
          </a:p>
        </p:txBody>
      </p:sp>
      <p:sp>
        <p:nvSpPr>
          <p:cNvPr id="4" name="Slide Number Placeholder 3"/>
          <p:cNvSpPr>
            <a:spLocks noGrp="1"/>
          </p:cNvSpPr>
          <p:nvPr>
            <p:ph type="sldNum" sz="quarter" idx="10"/>
          </p:nvPr>
        </p:nvSpPr>
        <p:spPr/>
        <p:txBody>
          <a:bodyPr/>
          <a:lstStyle/>
          <a:p>
            <a:pPr marL="0" marR="0" lvl="0" indent="0" algn="r" defTabSz="342854" rtl="0" eaLnBrk="1" fontAlgn="auto" latinLnBrk="0" hangingPunct="1">
              <a:lnSpc>
                <a:spcPct val="100000"/>
              </a:lnSpc>
              <a:spcBef>
                <a:spcPts val="0"/>
              </a:spcBef>
              <a:spcAft>
                <a:spcPts val="0"/>
              </a:spcAft>
              <a:buClrTx/>
              <a:buSzTx/>
              <a:buFontTx/>
              <a:buNone/>
              <a:tabLst/>
              <a:defRPr/>
            </a:pPr>
            <a:fld id="{3792DBB7-05E6-3347-8255-0EF35461E177}"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342854" rtl="0" eaLnBrk="1" fontAlgn="auto" latinLnBrk="0" hangingPunct="1">
                <a:lnSpc>
                  <a:spcPct val="100000"/>
                </a:lnSpc>
                <a:spcBef>
                  <a:spcPts val="0"/>
                </a:spcBef>
                <a:spcAft>
                  <a:spcPts val="0"/>
                </a:spcAft>
                <a:buClrTx/>
                <a:buSzTx/>
                <a:buFontTx/>
                <a:buNone/>
                <a:tabLst/>
                <a:defRPr/>
              </a:pPr>
              <a:t>5</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114054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E2C2AC-A4FE-6DA5-DF4B-8C6B49EE59A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F861026-5C76-6ED4-DB78-29F0CDE74F9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51EB2DE-9F83-9F8C-4F49-69B1A141ADEB}"/>
              </a:ext>
            </a:extLst>
          </p:cNvPr>
          <p:cNvSpPr>
            <a:spLocks noGrp="1"/>
          </p:cNvSpPr>
          <p:nvPr>
            <p:ph type="body" idx="1"/>
          </p:nvPr>
        </p:nvSpPr>
        <p:spPr/>
        <p:txBody>
          <a:bodyPr/>
          <a:lstStyle/>
          <a:p>
            <a:pPr rtl="0"/>
            <a:r>
              <a:rPr lang="fi-FI" sz="900" b="1" dirty="0">
                <a:latin typeface="Arial" panose="020B0604020202020204" pitchFamily="34" charset="0"/>
                <a:cs typeface="Arial" panose="020B0604020202020204" pitchFamily="34" charset="0"/>
              </a:rPr>
              <a:t>”</a:t>
            </a:r>
          </a:p>
          <a:p>
            <a:pPr rtl="0"/>
            <a:r>
              <a:rPr lang="en-US" b="0" i="0" dirty="0">
                <a:effectLst/>
                <a:latin typeface="-apple-system"/>
              </a:rPr>
              <a:t>Organizational websites offer some of the richest and most dynamic traces of what millions of companies and institutions are doing. Strategy, products, partnerships, technologies, sustainability efforts. It’s all there, right in the open. </a:t>
            </a:r>
            <a:br>
              <a:rPr lang="en-US" b="0" i="0" dirty="0">
                <a:effectLst/>
                <a:latin typeface="-apple-system"/>
              </a:rPr>
            </a:br>
            <a:r>
              <a:rPr lang="en-US" b="0" i="0" dirty="0">
                <a:effectLst/>
                <a:latin typeface="-apple-system"/>
              </a:rPr>
              <a:t>Used well, this data allows us to track innovation and economic development as it unfolds across sectors, regions, and networks.</a:t>
            </a:r>
            <a:br>
              <a:rPr lang="en-US" b="0" i="0" dirty="0">
                <a:effectLst/>
                <a:latin typeface="-apple-system"/>
              </a:rPr>
            </a:br>
            <a:r>
              <a:rPr lang="en-US" b="0" i="0" dirty="0">
                <a:effectLst/>
                <a:latin typeface="-apple-system"/>
              </a:rPr>
              <a:t>But… tread carefully. Because the data is a little wild. </a:t>
            </a:r>
            <a:br>
              <a:rPr lang="en-US" b="0" i="0" dirty="0">
                <a:effectLst/>
                <a:latin typeface="-apple-system"/>
              </a:rPr>
            </a:br>
            <a:r>
              <a:rPr lang="en-US" b="0" i="0" dirty="0">
                <a:effectLst/>
                <a:latin typeface="-apple-system"/>
              </a:rPr>
              <a:t>It’s large, noisy, and biased. Trying to extract real insight with keyword searches alone is like trying to understand a symphony by picking out a few notes. If we keep using old-school tools, we’ll be mistaking noise for signal and PR for practice.</a:t>
            </a:r>
            <a:endParaRPr lang="fi-FI" sz="900" b="1" dirty="0">
              <a:latin typeface="Arial" panose="020B0604020202020204" pitchFamily="34" charset="0"/>
              <a:cs typeface="Arial" panose="020B0604020202020204" pitchFamily="34" charset="0"/>
            </a:endParaRPr>
          </a:p>
          <a:p>
            <a:pPr rtl="0"/>
            <a:r>
              <a:rPr lang="fi-FI" sz="900" b="1" dirty="0">
                <a:latin typeface="Arial" panose="020B0604020202020204" pitchFamily="34" charset="0"/>
                <a:cs typeface="Arial" panose="020B0604020202020204" pitchFamily="34" charset="0"/>
              </a:rPr>
              <a:t>”</a:t>
            </a:r>
          </a:p>
        </p:txBody>
      </p:sp>
      <p:sp>
        <p:nvSpPr>
          <p:cNvPr id="4" name="Slide Number Placeholder 3">
            <a:extLst>
              <a:ext uri="{FF2B5EF4-FFF2-40B4-BE49-F238E27FC236}">
                <a16:creationId xmlns:a16="http://schemas.microsoft.com/office/drawing/2014/main" id="{36CD5679-FF0D-B8FE-B020-ADED5A61E40E}"/>
              </a:ext>
            </a:extLst>
          </p:cNvPr>
          <p:cNvSpPr>
            <a:spLocks noGrp="1"/>
          </p:cNvSpPr>
          <p:nvPr>
            <p:ph type="sldNum" sz="quarter" idx="10"/>
          </p:nvPr>
        </p:nvSpPr>
        <p:spPr/>
        <p:txBody>
          <a:bodyPr/>
          <a:lstStyle/>
          <a:p>
            <a:pPr marL="0" marR="0" lvl="0" indent="0" algn="r" defTabSz="342854" rtl="0" eaLnBrk="1" fontAlgn="auto" latinLnBrk="0" hangingPunct="1">
              <a:lnSpc>
                <a:spcPct val="100000"/>
              </a:lnSpc>
              <a:spcBef>
                <a:spcPts val="0"/>
              </a:spcBef>
              <a:spcAft>
                <a:spcPts val="0"/>
              </a:spcAft>
              <a:buClrTx/>
              <a:buSzTx/>
              <a:buFontTx/>
              <a:buNone/>
              <a:tabLst/>
              <a:defRPr/>
            </a:pPr>
            <a:fld id="{3792DBB7-05E6-3347-8255-0EF35461E177}"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342854" rtl="0" eaLnBrk="1" fontAlgn="auto" latinLnBrk="0" hangingPunct="1">
                <a:lnSpc>
                  <a:spcPct val="100000"/>
                </a:lnSpc>
                <a:spcBef>
                  <a:spcPts val="0"/>
                </a:spcBef>
                <a:spcAft>
                  <a:spcPts val="0"/>
                </a:spcAft>
                <a:buClrTx/>
                <a:buSzTx/>
                <a:buFontTx/>
                <a:buNone/>
                <a:tabLst/>
                <a:defRPr/>
              </a:pPr>
              <a:t>6</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090800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44BDA0-083C-E3D3-2370-28DE5E18D6F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17FB070-21A1-5353-FA3B-7E0D47773A6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9227B49-6063-D756-3908-40AEDCAAFF87}"/>
              </a:ext>
            </a:extLst>
          </p:cNvPr>
          <p:cNvSpPr>
            <a:spLocks noGrp="1"/>
          </p:cNvSpPr>
          <p:nvPr>
            <p:ph type="body" idx="1"/>
          </p:nvPr>
        </p:nvSpPr>
        <p:spPr/>
        <p:txBody>
          <a:bodyPr/>
          <a:lstStyle/>
          <a:p>
            <a:pPr rtl="0"/>
            <a:endParaRPr lang="fi-FI" sz="900" b="1" dirty="0">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90199E85-C541-A14B-6546-1845EFB852A5}"/>
              </a:ext>
            </a:extLst>
          </p:cNvPr>
          <p:cNvSpPr>
            <a:spLocks noGrp="1"/>
          </p:cNvSpPr>
          <p:nvPr>
            <p:ph type="sldNum" sz="quarter" idx="10"/>
          </p:nvPr>
        </p:nvSpPr>
        <p:spPr/>
        <p:txBody>
          <a:bodyPr/>
          <a:lstStyle/>
          <a:p>
            <a:pPr marL="0" marR="0" lvl="0" indent="0" algn="r" defTabSz="342854" rtl="0" eaLnBrk="1" fontAlgn="auto" latinLnBrk="0" hangingPunct="1">
              <a:lnSpc>
                <a:spcPct val="100000"/>
              </a:lnSpc>
              <a:spcBef>
                <a:spcPts val="0"/>
              </a:spcBef>
              <a:spcAft>
                <a:spcPts val="0"/>
              </a:spcAft>
              <a:buClrTx/>
              <a:buSzTx/>
              <a:buFontTx/>
              <a:buNone/>
              <a:tabLst/>
              <a:defRPr/>
            </a:pPr>
            <a:fld id="{3792DBB7-05E6-3347-8255-0EF35461E177}"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342854" rtl="0" eaLnBrk="1" fontAlgn="auto" latinLnBrk="0" hangingPunct="1">
                <a:lnSpc>
                  <a:spcPct val="100000"/>
                </a:lnSpc>
                <a:spcBef>
                  <a:spcPts val="0"/>
                </a:spcBef>
                <a:spcAft>
                  <a:spcPts val="0"/>
                </a:spcAft>
                <a:buClrTx/>
                <a:buSzTx/>
                <a:buFontTx/>
                <a:buNone/>
                <a:tabLst/>
                <a:defRPr/>
              </a:pPr>
              <a:t>7</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690608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2777E5-C31F-9FDF-3501-CB87140B612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849A49-4EBA-AC2F-9BB2-AB1294A2677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1790978-97E0-3ED0-9D14-F6D94D084B88}"/>
              </a:ext>
            </a:extLst>
          </p:cNvPr>
          <p:cNvSpPr>
            <a:spLocks noGrp="1"/>
          </p:cNvSpPr>
          <p:nvPr>
            <p:ph type="body" idx="1"/>
          </p:nvPr>
        </p:nvSpPr>
        <p:spPr/>
        <p:txBody>
          <a:bodyPr/>
          <a:lstStyle/>
          <a:p>
            <a:pPr rtl="0"/>
            <a:endParaRPr lang="fi-FI" sz="900" b="1" dirty="0">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896AD51A-4AD0-DEF8-7842-6AF4D0597520}"/>
              </a:ext>
            </a:extLst>
          </p:cNvPr>
          <p:cNvSpPr>
            <a:spLocks noGrp="1"/>
          </p:cNvSpPr>
          <p:nvPr>
            <p:ph type="sldNum" sz="quarter" idx="10"/>
          </p:nvPr>
        </p:nvSpPr>
        <p:spPr/>
        <p:txBody>
          <a:bodyPr/>
          <a:lstStyle/>
          <a:p>
            <a:pPr marL="0" marR="0" lvl="0" indent="0" algn="r" defTabSz="342854" rtl="0" eaLnBrk="1" fontAlgn="auto" latinLnBrk="0" hangingPunct="1">
              <a:lnSpc>
                <a:spcPct val="100000"/>
              </a:lnSpc>
              <a:spcBef>
                <a:spcPts val="0"/>
              </a:spcBef>
              <a:spcAft>
                <a:spcPts val="0"/>
              </a:spcAft>
              <a:buClrTx/>
              <a:buSzTx/>
              <a:buFontTx/>
              <a:buNone/>
              <a:tabLst/>
              <a:defRPr/>
            </a:pPr>
            <a:fld id="{3792DBB7-05E6-3347-8255-0EF35461E177}"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342854" rtl="0" eaLnBrk="1" fontAlgn="auto" latinLnBrk="0" hangingPunct="1">
                <a:lnSpc>
                  <a:spcPct val="100000"/>
                </a:lnSpc>
                <a:spcBef>
                  <a:spcPts val="0"/>
                </a:spcBef>
                <a:spcAft>
                  <a:spcPts val="0"/>
                </a:spcAft>
                <a:buClrTx/>
                <a:buSzTx/>
                <a:buFontTx/>
                <a:buNone/>
                <a:tabLst/>
                <a:defRPr/>
              </a:pPr>
              <a:t>8</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0373424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5.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5.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8.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8.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8.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VTT 2024 Starter Picture">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BDE1695C-5F2C-463F-2EDF-604945B2C4F5}"/>
              </a:ext>
            </a:extLst>
          </p:cNvPr>
          <p:cNvSpPr>
            <a:spLocks noGrp="1"/>
          </p:cNvSpPr>
          <p:nvPr>
            <p:ph type="pic" sz="quarter" idx="13"/>
          </p:nvPr>
        </p:nvSpPr>
        <p:spPr>
          <a:xfrm>
            <a:off x="0" y="0"/>
            <a:ext cx="9144001" cy="5143500"/>
          </a:xfrm>
          <a:custGeom>
            <a:avLst/>
            <a:gdLst>
              <a:gd name="connsiteX0" fmla="*/ 9144000 w 9144001"/>
              <a:gd name="connsiteY0" fmla="*/ 1021977 h 5143500"/>
              <a:gd name="connsiteX1" fmla="*/ 9144001 w 9144001"/>
              <a:gd name="connsiteY1" fmla="*/ 1021977 h 5143500"/>
              <a:gd name="connsiteX2" fmla="*/ 9144001 w 9144001"/>
              <a:gd name="connsiteY2" fmla="*/ 4152452 h 5143500"/>
              <a:gd name="connsiteX3" fmla="*/ 9144000 w 9144001"/>
              <a:gd name="connsiteY3" fmla="*/ 4152452 h 5143500"/>
              <a:gd name="connsiteX4" fmla="*/ 0 w 9144001"/>
              <a:gd name="connsiteY4" fmla="*/ 0 h 5143500"/>
              <a:gd name="connsiteX5" fmla="*/ 9144000 w 9144001"/>
              <a:gd name="connsiteY5" fmla="*/ 0 h 5143500"/>
              <a:gd name="connsiteX6" fmla="*/ 9144000 w 9144001"/>
              <a:gd name="connsiteY6" fmla="*/ 1021977 h 5143500"/>
              <a:gd name="connsiteX7" fmla="*/ 4572001 w 9144001"/>
              <a:gd name="connsiteY7" fmla="*/ 1021977 h 5143500"/>
              <a:gd name="connsiteX8" fmla="*/ 4572001 w 9144001"/>
              <a:gd name="connsiteY8" fmla="*/ 4152452 h 5143500"/>
              <a:gd name="connsiteX9" fmla="*/ 9144000 w 9144001"/>
              <a:gd name="connsiteY9" fmla="*/ 4152452 h 5143500"/>
              <a:gd name="connsiteX10" fmla="*/ 9144000 w 9144001"/>
              <a:gd name="connsiteY10" fmla="*/ 5143500 h 5143500"/>
              <a:gd name="connsiteX11" fmla="*/ 0 w 9144001"/>
              <a:gd name="connsiteY11" fmla="*/ 514350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144001" h="5143500">
                <a:moveTo>
                  <a:pt x="9144000" y="1021977"/>
                </a:moveTo>
                <a:lnTo>
                  <a:pt x="9144001" y="1021977"/>
                </a:lnTo>
                <a:lnTo>
                  <a:pt x="9144001" y="4152452"/>
                </a:lnTo>
                <a:lnTo>
                  <a:pt x="9144000" y="4152452"/>
                </a:lnTo>
                <a:close/>
                <a:moveTo>
                  <a:pt x="0" y="0"/>
                </a:moveTo>
                <a:lnTo>
                  <a:pt x="9144000" y="0"/>
                </a:lnTo>
                <a:lnTo>
                  <a:pt x="9144000" y="1021977"/>
                </a:lnTo>
                <a:lnTo>
                  <a:pt x="4572001" y="1021977"/>
                </a:lnTo>
                <a:lnTo>
                  <a:pt x="4572001" y="4152452"/>
                </a:lnTo>
                <a:lnTo>
                  <a:pt x="9144000" y="4152452"/>
                </a:lnTo>
                <a:lnTo>
                  <a:pt x="9144000" y="5143500"/>
                </a:lnTo>
                <a:lnTo>
                  <a:pt x="0" y="5143500"/>
                </a:lnTo>
                <a:close/>
              </a:path>
            </a:pathLst>
          </a:custGeom>
          <a:solidFill>
            <a:schemeClr val="accent2"/>
          </a:solidFill>
        </p:spPr>
        <p:txBody>
          <a:bodyPr wrap="square" anchor="ctr">
            <a:noAutofit/>
          </a:bodyPr>
          <a:lstStyle>
            <a:lvl1pPr algn="l">
              <a:defRPr b="0">
                <a:ln>
                  <a:noFill/>
                </a:ln>
                <a:solidFill>
                  <a:schemeClr val="bg1"/>
                </a:solidFill>
              </a:defRPr>
            </a:lvl1pPr>
          </a:lstStyle>
          <a:p>
            <a:endParaRPr lang="en-FI"/>
          </a:p>
        </p:txBody>
      </p:sp>
      <p:sp>
        <p:nvSpPr>
          <p:cNvPr id="11" name="Date Placeholder 2">
            <a:extLst>
              <a:ext uri="{FF2B5EF4-FFF2-40B4-BE49-F238E27FC236}">
                <a16:creationId xmlns:a16="http://schemas.microsoft.com/office/drawing/2014/main" id="{DDC7BF38-B41A-D416-4E09-64E5228362DD}"/>
              </a:ext>
            </a:extLst>
          </p:cNvPr>
          <p:cNvSpPr>
            <a:spLocks noGrp="1"/>
          </p:cNvSpPr>
          <p:nvPr>
            <p:ph type="dt" sz="half" idx="10"/>
          </p:nvPr>
        </p:nvSpPr>
        <p:spPr>
          <a:xfrm>
            <a:off x="4896000" y="3864452"/>
            <a:ext cx="720000" cy="283500"/>
          </a:xfrm>
        </p:spPr>
        <p:txBody>
          <a:bodyPr/>
          <a:lstStyle>
            <a:lvl1pPr>
              <a:defRPr b="1">
                <a:solidFill>
                  <a:schemeClr val="tx1"/>
                </a:solidFill>
              </a:defRPr>
            </a:lvl1pPr>
          </a:lstStyle>
          <a:p>
            <a:fld id="{9D043EF3-7F37-485D-AD45-933C9831B24D}" type="datetime1">
              <a:rPr lang="en-GB" smtClean="0"/>
              <a:pPr/>
              <a:t>30/05/2025</a:t>
            </a:fld>
            <a:endParaRPr lang="en-GB" dirty="0"/>
          </a:p>
        </p:txBody>
      </p:sp>
      <p:sp>
        <p:nvSpPr>
          <p:cNvPr id="12" name="Footer Placeholder 3">
            <a:extLst>
              <a:ext uri="{FF2B5EF4-FFF2-40B4-BE49-F238E27FC236}">
                <a16:creationId xmlns:a16="http://schemas.microsoft.com/office/drawing/2014/main" id="{128FFA7E-996E-F03E-D3A6-9243A4B7C27A}"/>
              </a:ext>
            </a:extLst>
          </p:cNvPr>
          <p:cNvSpPr>
            <a:spLocks noGrp="1"/>
          </p:cNvSpPr>
          <p:nvPr>
            <p:ph type="ftr" sz="quarter" idx="11"/>
          </p:nvPr>
        </p:nvSpPr>
        <p:spPr>
          <a:xfrm>
            <a:off x="5616000" y="3864452"/>
            <a:ext cx="3291341" cy="288000"/>
          </a:xfrm>
        </p:spPr>
        <p:txBody>
          <a:bodyPr/>
          <a:lstStyle>
            <a:lvl1pPr algn="l">
              <a:defRPr>
                <a:solidFill>
                  <a:schemeClr val="tx1"/>
                </a:solidFill>
              </a:defRPr>
            </a:lvl1pPr>
          </a:lstStyle>
          <a:p>
            <a:r>
              <a:rPr lang="en-GB"/>
              <a:t>VTT – beyond the obvious</a:t>
            </a:r>
            <a:endParaRPr lang="en-GB" dirty="0"/>
          </a:p>
        </p:txBody>
      </p:sp>
      <p:pic>
        <p:nvPicPr>
          <p:cNvPr id="3" name="Picture 2">
            <a:extLst>
              <a:ext uri="{FF2B5EF4-FFF2-40B4-BE49-F238E27FC236}">
                <a16:creationId xmlns:a16="http://schemas.microsoft.com/office/drawing/2014/main" id="{A934FBEC-4D02-A5DC-375B-E58DD617D23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039108" y="1021977"/>
            <a:ext cx="873297" cy="586800"/>
          </a:xfrm>
          <a:prstGeom prst="rect">
            <a:avLst/>
          </a:prstGeom>
        </p:spPr>
      </p:pic>
      <p:sp>
        <p:nvSpPr>
          <p:cNvPr id="14" name="Title Placeholder 5">
            <a:extLst>
              <a:ext uri="{FF2B5EF4-FFF2-40B4-BE49-F238E27FC236}">
                <a16:creationId xmlns:a16="http://schemas.microsoft.com/office/drawing/2014/main" id="{A5DC19C2-801D-4CA4-93EA-F077E37644EF}"/>
              </a:ext>
            </a:extLst>
          </p:cNvPr>
          <p:cNvSpPr>
            <a:spLocks noGrp="1"/>
          </p:cNvSpPr>
          <p:nvPr>
            <p:ph type="title" hasCustomPrompt="1"/>
          </p:nvPr>
        </p:nvSpPr>
        <p:spPr>
          <a:xfrm>
            <a:off x="4895850" y="1779589"/>
            <a:ext cx="3874926" cy="1566442"/>
          </a:xfrm>
          <a:prstGeom prst="rect">
            <a:avLst/>
          </a:prstGeom>
        </p:spPr>
        <p:txBody>
          <a:bodyPr vert="horz" lIns="0" tIns="0" rIns="0" bIns="0" rtlCol="0" anchor="b">
            <a:normAutofit/>
          </a:bodyPr>
          <a:lstStyle/>
          <a:p>
            <a:r>
              <a:rPr lang="en-GB" dirty="0"/>
              <a:t>Headline of </a:t>
            </a:r>
            <a:br>
              <a:rPr lang="en-GB" dirty="0"/>
            </a:br>
            <a:r>
              <a:rPr lang="en-GB" dirty="0"/>
              <a:t>the slide deck</a:t>
            </a:r>
            <a:endParaRPr lang="fi-FI" dirty="0"/>
          </a:p>
        </p:txBody>
      </p:sp>
      <p:sp>
        <p:nvSpPr>
          <p:cNvPr id="2" name="Text Placeholder 4">
            <a:extLst>
              <a:ext uri="{FF2B5EF4-FFF2-40B4-BE49-F238E27FC236}">
                <a16:creationId xmlns:a16="http://schemas.microsoft.com/office/drawing/2014/main" id="{F93D1146-5D44-B925-D992-2AA4975C2FAB}"/>
              </a:ext>
            </a:extLst>
          </p:cNvPr>
          <p:cNvSpPr>
            <a:spLocks noGrp="1"/>
          </p:cNvSpPr>
          <p:nvPr>
            <p:ph type="body" sz="quarter" idx="12" hasCustomPrompt="1"/>
          </p:nvPr>
        </p:nvSpPr>
        <p:spPr>
          <a:xfrm>
            <a:off x="4895850" y="3425031"/>
            <a:ext cx="3889375" cy="450850"/>
          </a:xfrm>
        </p:spPr>
        <p:txBody>
          <a:bodyPr/>
          <a:lstStyle/>
          <a:p>
            <a:pPr lvl="0"/>
            <a:r>
              <a:rPr lang="en-GB" dirty="0"/>
              <a:t>Name Surname</a:t>
            </a:r>
          </a:p>
        </p:txBody>
      </p:sp>
    </p:spTree>
    <p:extLst>
      <p:ext uri="{BB962C8B-B14F-4D97-AF65-F5344CB8AC3E}">
        <p14:creationId xmlns:p14="http://schemas.microsoft.com/office/powerpoint/2010/main" val="5467517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VTT 2024 Content slide 8">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F1372F16-FFAD-354A-13E4-7A097523CC93}"/>
              </a:ext>
            </a:extLst>
          </p:cNvPr>
          <p:cNvSpPr>
            <a:spLocks noGrp="1"/>
          </p:cNvSpPr>
          <p:nvPr>
            <p:ph type="pic" sz="quarter" idx="14" hasCustomPrompt="1"/>
          </p:nvPr>
        </p:nvSpPr>
        <p:spPr>
          <a:xfrm>
            <a:off x="0" y="0"/>
            <a:ext cx="9144000" cy="5143500"/>
          </a:xfrm>
          <a:custGeom>
            <a:avLst/>
            <a:gdLst>
              <a:gd name="connsiteX0" fmla="*/ 719138 w 9144000"/>
              <a:gd name="connsiteY0" fmla="*/ 587375 h 5143500"/>
              <a:gd name="connsiteX1" fmla="*/ 719138 w 9144000"/>
              <a:gd name="connsiteY1" fmla="*/ 4618038 h 5143500"/>
              <a:gd name="connsiteX2" fmla="*/ 3794078 w 9144000"/>
              <a:gd name="connsiteY2" fmla="*/ 4618038 h 5143500"/>
              <a:gd name="connsiteX3" fmla="*/ 3794078 w 9144000"/>
              <a:gd name="connsiteY3" fmla="*/ 587375 h 5143500"/>
              <a:gd name="connsiteX4" fmla="*/ 0 w 9144000"/>
              <a:gd name="connsiteY4" fmla="*/ 0 h 5143500"/>
              <a:gd name="connsiteX5" fmla="*/ 8042862 w 9144000"/>
              <a:gd name="connsiteY5" fmla="*/ 0 h 5143500"/>
              <a:gd name="connsiteX6" fmla="*/ 8042862 w 9144000"/>
              <a:gd name="connsiteY6" fmla="*/ 586800 h 5143500"/>
              <a:gd name="connsiteX7" fmla="*/ 8912405 w 9144000"/>
              <a:gd name="connsiteY7" fmla="*/ 586800 h 5143500"/>
              <a:gd name="connsiteX8" fmla="*/ 8912405 w 9144000"/>
              <a:gd name="connsiteY8" fmla="*/ 0 h 5143500"/>
              <a:gd name="connsiteX9" fmla="*/ 9144000 w 9144000"/>
              <a:gd name="connsiteY9" fmla="*/ 0 h 5143500"/>
              <a:gd name="connsiteX10" fmla="*/ 9144000 w 9144000"/>
              <a:gd name="connsiteY10" fmla="*/ 5143500 h 5143500"/>
              <a:gd name="connsiteX11" fmla="*/ 0 w 9144000"/>
              <a:gd name="connsiteY11" fmla="*/ 514350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144000" h="5143500">
                <a:moveTo>
                  <a:pt x="719138" y="587375"/>
                </a:moveTo>
                <a:lnTo>
                  <a:pt x="719138" y="4618038"/>
                </a:lnTo>
                <a:lnTo>
                  <a:pt x="3794078" y="4618038"/>
                </a:lnTo>
                <a:lnTo>
                  <a:pt x="3794078" y="587375"/>
                </a:lnTo>
                <a:close/>
                <a:moveTo>
                  <a:pt x="0" y="0"/>
                </a:moveTo>
                <a:lnTo>
                  <a:pt x="8042862" y="0"/>
                </a:lnTo>
                <a:lnTo>
                  <a:pt x="8042862" y="586800"/>
                </a:lnTo>
                <a:lnTo>
                  <a:pt x="8912405" y="586800"/>
                </a:lnTo>
                <a:lnTo>
                  <a:pt x="8912405" y="0"/>
                </a:lnTo>
                <a:lnTo>
                  <a:pt x="9144000" y="0"/>
                </a:lnTo>
                <a:lnTo>
                  <a:pt x="9144000" y="5143500"/>
                </a:lnTo>
                <a:lnTo>
                  <a:pt x="0" y="5143500"/>
                </a:lnTo>
                <a:close/>
              </a:path>
            </a:pathLst>
          </a:custGeom>
          <a:solidFill>
            <a:schemeClr val="accent2"/>
          </a:solidFill>
        </p:spPr>
        <p:txBody>
          <a:bodyPr wrap="square" anchor="ctr">
            <a:noAutofit/>
          </a:bodyPr>
          <a:lstStyle>
            <a:lvl1pPr marL="2880000" indent="0" algn="ctr">
              <a:buNone/>
              <a:defRPr>
                <a:solidFill>
                  <a:schemeClr val="tx2"/>
                </a:solidFill>
              </a:defRPr>
            </a:lvl1pPr>
          </a:lstStyle>
          <a:p>
            <a:r>
              <a:rPr lang="en-GB" noProof="0"/>
              <a:t>Click to add an image</a:t>
            </a:r>
          </a:p>
        </p:txBody>
      </p:sp>
      <p:sp>
        <p:nvSpPr>
          <p:cNvPr id="3" name="Date Placeholder 2">
            <a:extLst>
              <a:ext uri="{FF2B5EF4-FFF2-40B4-BE49-F238E27FC236}">
                <a16:creationId xmlns:a16="http://schemas.microsoft.com/office/drawing/2014/main" id="{C43D522F-9A95-4C09-947F-9389828E52AA}"/>
              </a:ext>
            </a:extLst>
          </p:cNvPr>
          <p:cNvSpPr>
            <a:spLocks noGrp="1"/>
          </p:cNvSpPr>
          <p:nvPr>
            <p:ph type="dt" sz="half" idx="10"/>
          </p:nvPr>
        </p:nvSpPr>
        <p:spPr/>
        <p:txBody>
          <a:bodyPr/>
          <a:lstStyle/>
          <a:p>
            <a:fld id="{92980A54-19B1-4B12-AA22-8B76D14991BC}" type="datetime1">
              <a:rPr lang="en-GB" noProof="0" smtClean="0"/>
              <a:t>30/05/2025</a:t>
            </a:fld>
            <a:endParaRPr lang="en-GB" noProof="0"/>
          </a:p>
        </p:txBody>
      </p:sp>
      <p:sp>
        <p:nvSpPr>
          <p:cNvPr id="4" name="Footer Placeholder 3">
            <a:extLst>
              <a:ext uri="{FF2B5EF4-FFF2-40B4-BE49-F238E27FC236}">
                <a16:creationId xmlns:a16="http://schemas.microsoft.com/office/drawing/2014/main" id="{62FBCA9D-2905-4200-875A-D971396E4B04}"/>
              </a:ext>
            </a:extLst>
          </p:cNvPr>
          <p:cNvSpPr>
            <a:spLocks noGrp="1"/>
          </p:cNvSpPr>
          <p:nvPr>
            <p:ph type="ftr" sz="quarter" idx="11"/>
          </p:nvPr>
        </p:nvSpPr>
        <p:spPr/>
        <p:txBody>
          <a:bodyPr/>
          <a:lstStyle/>
          <a:p>
            <a:r>
              <a:rPr lang="en-GB" noProof="0"/>
              <a:t>VTT – beyond the obvious</a:t>
            </a:r>
          </a:p>
        </p:txBody>
      </p:sp>
      <p:sp>
        <p:nvSpPr>
          <p:cNvPr id="5" name="Slide Number Placeholder 4">
            <a:extLst>
              <a:ext uri="{FF2B5EF4-FFF2-40B4-BE49-F238E27FC236}">
                <a16:creationId xmlns:a16="http://schemas.microsoft.com/office/drawing/2014/main" id="{28EDE462-89B5-4754-BE57-386BC9DB87C7}"/>
              </a:ext>
            </a:extLst>
          </p:cNvPr>
          <p:cNvSpPr>
            <a:spLocks noGrp="1"/>
          </p:cNvSpPr>
          <p:nvPr>
            <p:ph type="sldNum" sz="quarter" idx="12"/>
          </p:nvPr>
        </p:nvSpPr>
        <p:spPr/>
        <p:txBody>
          <a:bodyPr/>
          <a:lstStyle/>
          <a:p>
            <a:fld id="{B89A5CCE-AC13-A746-9A72-5D19050CC0B7}" type="slidenum">
              <a:rPr lang="en-GB" noProof="0" smtClean="0"/>
              <a:pPr/>
              <a:t>‹#›</a:t>
            </a:fld>
            <a:endParaRPr lang="en-GB" noProof="0"/>
          </a:p>
        </p:txBody>
      </p:sp>
      <p:sp>
        <p:nvSpPr>
          <p:cNvPr id="6" name="Title 5">
            <a:extLst>
              <a:ext uri="{FF2B5EF4-FFF2-40B4-BE49-F238E27FC236}">
                <a16:creationId xmlns:a16="http://schemas.microsoft.com/office/drawing/2014/main" id="{546B329F-CC33-4C5E-8135-8861EA26232B}"/>
              </a:ext>
            </a:extLst>
          </p:cNvPr>
          <p:cNvSpPr>
            <a:spLocks noGrp="1"/>
          </p:cNvSpPr>
          <p:nvPr>
            <p:ph type="title"/>
          </p:nvPr>
        </p:nvSpPr>
        <p:spPr>
          <a:xfrm>
            <a:off x="929718" y="919852"/>
            <a:ext cx="2634170" cy="1639103"/>
          </a:xfrm>
          <a:solidFill>
            <a:schemeClr val="bg1"/>
          </a:solidFill>
        </p:spPr>
        <p:txBody>
          <a:bodyPr anchor="b" anchorCtr="0"/>
          <a:lstStyle>
            <a:lvl1pPr algn="l">
              <a:defRPr/>
            </a:lvl1pPr>
          </a:lstStyle>
          <a:p>
            <a:r>
              <a:rPr lang="en-GB" noProof="0"/>
              <a:t>Click to edit Master title style</a:t>
            </a:r>
          </a:p>
        </p:txBody>
      </p:sp>
      <p:sp>
        <p:nvSpPr>
          <p:cNvPr id="14" name="Text Placeholder 13">
            <a:extLst>
              <a:ext uri="{FF2B5EF4-FFF2-40B4-BE49-F238E27FC236}">
                <a16:creationId xmlns:a16="http://schemas.microsoft.com/office/drawing/2014/main" id="{8AF77E15-E380-5BC1-2AE5-5FB510399775}"/>
              </a:ext>
            </a:extLst>
          </p:cNvPr>
          <p:cNvSpPr>
            <a:spLocks noGrp="1"/>
          </p:cNvSpPr>
          <p:nvPr>
            <p:ph type="body" sz="quarter" idx="15"/>
          </p:nvPr>
        </p:nvSpPr>
        <p:spPr>
          <a:xfrm>
            <a:off x="934872" y="2640556"/>
            <a:ext cx="2640841" cy="1638000"/>
          </a:xfrm>
        </p:spPr>
        <p:txBody>
          <a:bodyPr/>
          <a:lstStyle>
            <a:lvl1pPr marL="0" indent="0">
              <a:buNone/>
              <a:defRPr sz="1600"/>
            </a:lvl1pPr>
            <a:lvl2pPr marL="226800" indent="0">
              <a:buNone/>
              <a:defRPr/>
            </a:lvl2pPr>
            <a:lvl3pPr marL="414000" indent="0">
              <a:buNone/>
              <a:defRPr/>
            </a:lvl3pPr>
            <a:lvl4pPr marL="572400" indent="0">
              <a:buNone/>
              <a:defRPr/>
            </a:lvl4pPr>
            <a:lvl5pPr marL="748800" indent="0">
              <a:buNone/>
              <a:defRPr/>
            </a:lvl5pPr>
          </a:lstStyle>
          <a:p>
            <a:pPr lvl="0"/>
            <a:r>
              <a:rPr lang="en-GB" noProof="0"/>
              <a:t>Click to edit Master text styles</a:t>
            </a:r>
          </a:p>
        </p:txBody>
      </p:sp>
      <p:grpSp>
        <p:nvGrpSpPr>
          <p:cNvPr id="7" name="VTT_LogoStack_v3_16092019 pienempi koko">
            <a:extLst>
              <a:ext uri="{FF2B5EF4-FFF2-40B4-BE49-F238E27FC236}">
                <a16:creationId xmlns:a16="http://schemas.microsoft.com/office/drawing/2014/main" id="{4AE5D461-4991-46C2-2383-F3518C2062AC}"/>
              </a:ext>
            </a:extLst>
          </p:cNvPr>
          <p:cNvGrpSpPr/>
          <p:nvPr userDrawn="1"/>
        </p:nvGrpSpPr>
        <p:grpSpPr>
          <a:xfrm>
            <a:off x="8043515" y="2"/>
            <a:ext cx="869543" cy="586800"/>
            <a:chOff x="7909204" y="1770762"/>
            <a:chExt cx="971550" cy="655638"/>
          </a:xfrm>
        </p:grpSpPr>
        <p:grpSp>
          <p:nvGrpSpPr>
            <p:cNvPr id="8" name="_VTT_logo_102019_01_white_on_orange">
              <a:extLst>
                <a:ext uri="{FF2B5EF4-FFF2-40B4-BE49-F238E27FC236}">
                  <a16:creationId xmlns:a16="http://schemas.microsoft.com/office/drawing/2014/main" id="{C9654F0E-C812-EE52-826D-4A42A1167EBD}"/>
                </a:ext>
              </a:extLst>
            </p:cNvPr>
            <p:cNvGrpSpPr/>
            <p:nvPr userDrawn="1"/>
          </p:nvGrpSpPr>
          <p:grpSpPr>
            <a:xfrm>
              <a:off x="7909204" y="1770762"/>
              <a:ext cx="971550" cy="655638"/>
              <a:chOff x="379933" y="-15999"/>
              <a:chExt cx="971550" cy="655638"/>
            </a:xfrm>
          </p:grpSpPr>
          <p:sp>
            <p:nvSpPr>
              <p:cNvPr id="51" name="Box">
                <a:extLst>
                  <a:ext uri="{FF2B5EF4-FFF2-40B4-BE49-F238E27FC236}">
                    <a16:creationId xmlns:a16="http://schemas.microsoft.com/office/drawing/2014/main" id="{328319A0-46A6-A8A9-6080-19B8AB6B3AA7}"/>
                  </a:ext>
                </a:extLst>
              </p:cNvPr>
              <p:cNvSpPr>
                <a:spLocks noChangeArrowheads="1"/>
              </p:cNvSpPr>
              <p:nvPr userDrawn="1"/>
            </p:nvSpPr>
            <p:spPr bwMode="auto">
              <a:xfrm>
                <a:off x="379933" y="-15999"/>
                <a:ext cx="971550" cy="655638"/>
              </a:xfrm>
              <a:prstGeom prst="rect">
                <a:avLst/>
              </a:prstGeom>
              <a:solidFill>
                <a:srgbClr val="F06E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52" name="T2">
                <a:extLst>
                  <a:ext uri="{FF2B5EF4-FFF2-40B4-BE49-F238E27FC236}">
                    <a16:creationId xmlns:a16="http://schemas.microsoft.com/office/drawing/2014/main" id="{1AF822FF-CD62-72C1-015F-A489D32141BB}"/>
                  </a:ext>
                </a:extLst>
              </p:cNvPr>
              <p:cNvSpPr>
                <a:spLocks/>
              </p:cNvSpPr>
              <p:nvPr userDrawn="1"/>
            </p:nvSpPr>
            <p:spPr bwMode="auto">
              <a:xfrm>
                <a:off x="1011758" y="168151"/>
                <a:ext cx="176213" cy="258763"/>
              </a:xfrm>
              <a:custGeom>
                <a:avLst/>
                <a:gdLst>
                  <a:gd name="T0" fmla="*/ 157 w 222"/>
                  <a:gd name="T1" fmla="*/ 325 h 325"/>
                  <a:gd name="T2" fmla="*/ 157 w 222"/>
                  <a:gd name="T3" fmla="*/ 78 h 325"/>
                  <a:gd name="T4" fmla="*/ 222 w 222"/>
                  <a:gd name="T5" fmla="*/ 78 h 325"/>
                  <a:gd name="T6" fmla="*/ 222 w 222"/>
                  <a:gd name="T7" fmla="*/ 0 h 325"/>
                  <a:gd name="T8" fmla="*/ 0 w 222"/>
                  <a:gd name="T9" fmla="*/ 0 h 325"/>
                  <a:gd name="T10" fmla="*/ 0 w 222"/>
                  <a:gd name="T11" fmla="*/ 78 h 325"/>
                  <a:gd name="T12" fmla="*/ 66 w 222"/>
                  <a:gd name="T13" fmla="*/ 78 h 325"/>
                  <a:gd name="T14" fmla="*/ 66 w 222"/>
                  <a:gd name="T15" fmla="*/ 325 h 325"/>
                  <a:gd name="T16" fmla="*/ 66 w 222"/>
                  <a:gd name="T17" fmla="*/ 325 h 325"/>
                  <a:gd name="T18" fmla="*/ 157 w 222"/>
                  <a:gd name="T19"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2" h="325">
                    <a:moveTo>
                      <a:pt x="157" y="325"/>
                    </a:moveTo>
                    <a:lnTo>
                      <a:pt x="157" y="78"/>
                    </a:lnTo>
                    <a:lnTo>
                      <a:pt x="222" y="78"/>
                    </a:lnTo>
                    <a:lnTo>
                      <a:pt x="222" y="0"/>
                    </a:lnTo>
                    <a:lnTo>
                      <a:pt x="0" y="0"/>
                    </a:lnTo>
                    <a:lnTo>
                      <a:pt x="0" y="78"/>
                    </a:lnTo>
                    <a:lnTo>
                      <a:pt x="66" y="78"/>
                    </a:lnTo>
                    <a:lnTo>
                      <a:pt x="66" y="325"/>
                    </a:lnTo>
                    <a:lnTo>
                      <a:pt x="66" y="325"/>
                    </a:lnTo>
                    <a:lnTo>
                      <a:pt x="157" y="3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53" name="T1">
                <a:extLst>
                  <a:ext uri="{FF2B5EF4-FFF2-40B4-BE49-F238E27FC236}">
                    <a16:creationId xmlns:a16="http://schemas.microsoft.com/office/drawing/2014/main" id="{CD54C71A-A6E8-2E59-4FB2-F62DCDF8DBCD}"/>
                  </a:ext>
                </a:extLst>
              </p:cNvPr>
              <p:cNvSpPr>
                <a:spLocks/>
              </p:cNvSpPr>
              <p:nvPr userDrawn="1"/>
            </p:nvSpPr>
            <p:spPr bwMode="auto">
              <a:xfrm>
                <a:off x="799033" y="168151"/>
                <a:ext cx="193675" cy="258763"/>
              </a:xfrm>
              <a:custGeom>
                <a:avLst/>
                <a:gdLst>
                  <a:gd name="T0" fmla="*/ 88 w 244"/>
                  <a:gd name="T1" fmla="*/ 78 h 325"/>
                  <a:gd name="T2" fmla="*/ 88 w 244"/>
                  <a:gd name="T3" fmla="*/ 325 h 325"/>
                  <a:gd name="T4" fmla="*/ 179 w 244"/>
                  <a:gd name="T5" fmla="*/ 325 h 325"/>
                  <a:gd name="T6" fmla="*/ 179 w 244"/>
                  <a:gd name="T7" fmla="*/ 78 h 325"/>
                  <a:gd name="T8" fmla="*/ 244 w 244"/>
                  <a:gd name="T9" fmla="*/ 78 h 325"/>
                  <a:gd name="T10" fmla="*/ 244 w 244"/>
                  <a:gd name="T11" fmla="*/ 0 h 325"/>
                  <a:gd name="T12" fmla="*/ 25 w 244"/>
                  <a:gd name="T13" fmla="*/ 0 h 325"/>
                  <a:gd name="T14" fmla="*/ 0 w 244"/>
                  <a:gd name="T15" fmla="*/ 78 h 325"/>
                  <a:gd name="T16" fmla="*/ 88 w 244"/>
                  <a:gd name="T17" fmla="*/ 78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4" h="325">
                    <a:moveTo>
                      <a:pt x="88" y="78"/>
                    </a:moveTo>
                    <a:lnTo>
                      <a:pt x="88" y="325"/>
                    </a:lnTo>
                    <a:lnTo>
                      <a:pt x="179" y="325"/>
                    </a:lnTo>
                    <a:lnTo>
                      <a:pt x="179" y="78"/>
                    </a:lnTo>
                    <a:lnTo>
                      <a:pt x="244" y="78"/>
                    </a:lnTo>
                    <a:lnTo>
                      <a:pt x="244" y="0"/>
                    </a:lnTo>
                    <a:lnTo>
                      <a:pt x="25" y="0"/>
                    </a:lnTo>
                    <a:lnTo>
                      <a:pt x="0" y="78"/>
                    </a:lnTo>
                    <a:lnTo>
                      <a:pt x="88" y="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54" name="V">
                <a:extLst>
                  <a:ext uri="{FF2B5EF4-FFF2-40B4-BE49-F238E27FC236}">
                    <a16:creationId xmlns:a16="http://schemas.microsoft.com/office/drawing/2014/main" id="{62023B91-39A5-CFA2-0BEE-4690E82A0DB6}"/>
                  </a:ext>
                </a:extLst>
              </p:cNvPr>
              <p:cNvSpPr>
                <a:spLocks/>
              </p:cNvSpPr>
              <p:nvPr userDrawn="1"/>
            </p:nvSpPr>
            <p:spPr bwMode="auto">
              <a:xfrm>
                <a:off x="567258" y="168151"/>
                <a:ext cx="230188" cy="258763"/>
              </a:xfrm>
              <a:custGeom>
                <a:avLst/>
                <a:gdLst>
                  <a:gd name="T0" fmla="*/ 184 w 289"/>
                  <a:gd name="T1" fmla="*/ 325 h 325"/>
                  <a:gd name="T2" fmla="*/ 289 w 289"/>
                  <a:gd name="T3" fmla="*/ 0 h 325"/>
                  <a:gd name="T4" fmla="*/ 197 w 289"/>
                  <a:gd name="T5" fmla="*/ 0 h 325"/>
                  <a:gd name="T6" fmla="*/ 143 w 289"/>
                  <a:gd name="T7" fmla="*/ 167 h 325"/>
                  <a:gd name="T8" fmla="*/ 135 w 289"/>
                  <a:gd name="T9" fmla="*/ 191 h 325"/>
                  <a:gd name="T10" fmla="*/ 135 w 289"/>
                  <a:gd name="T11" fmla="*/ 191 h 325"/>
                  <a:gd name="T12" fmla="*/ 135 w 289"/>
                  <a:gd name="T13" fmla="*/ 191 h 325"/>
                  <a:gd name="T14" fmla="*/ 135 w 289"/>
                  <a:gd name="T15" fmla="*/ 191 h 325"/>
                  <a:gd name="T16" fmla="*/ 135 w 289"/>
                  <a:gd name="T17" fmla="*/ 191 h 325"/>
                  <a:gd name="T18" fmla="*/ 135 w 289"/>
                  <a:gd name="T19" fmla="*/ 191 h 325"/>
                  <a:gd name="T20" fmla="*/ 135 w 289"/>
                  <a:gd name="T21" fmla="*/ 191 h 325"/>
                  <a:gd name="T22" fmla="*/ 128 w 289"/>
                  <a:gd name="T23" fmla="*/ 167 h 325"/>
                  <a:gd name="T24" fmla="*/ 91 w 289"/>
                  <a:gd name="T25" fmla="*/ 60 h 325"/>
                  <a:gd name="T26" fmla="*/ 0 w 289"/>
                  <a:gd name="T27" fmla="*/ 60 h 325"/>
                  <a:gd name="T28" fmla="*/ 90 w 289"/>
                  <a:gd name="T29" fmla="*/ 325 h 325"/>
                  <a:gd name="T30" fmla="*/ 184 w 289"/>
                  <a:gd name="T31"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9" h="325">
                    <a:moveTo>
                      <a:pt x="184" y="325"/>
                    </a:moveTo>
                    <a:lnTo>
                      <a:pt x="289" y="0"/>
                    </a:lnTo>
                    <a:lnTo>
                      <a:pt x="197" y="0"/>
                    </a:lnTo>
                    <a:lnTo>
                      <a:pt x="143" y="167"/>
                    </a:lnTo>
                    <a:lnTo>
                      <a:pt x="135" y="191"/>
                    </a:lnTo>
                    <a:lnTo>
                      <a:pt x="135" y="191"/>
                    </a:lnTo>
                    <a:lnTo>
                      <a:pt x="135" y="191"/>
                    </a:lnTo>
                    <a:lnTo>
                      <a:pt x="135" y="191"/>
                    </a:lnTo>
                    <a:lnTo>
                      <a:pt x="135" y="191"/>
                    </a:lnTo>
                    <a:lnTo>
                      <a:pt x="135" y="191"/>
                    </a:lnTo>
                    <a:lnTo>
                      <a:pt x="135" y="191"/>
                    </a:lnTo>
                    <a:lnTo>
                      <a:pt x="128" y="167"/>
                    </a:lnTo>
                    <a:lnTo>
                      <a:pt x="91" y="60"/>
                    </a:lnTo>
                    <a:lnTo>
                      <a:pt x="0" y="60"/>
                    </a:lnTo>
                    <a:lnTo>
                      <a:pt x="90" y="325"/>
                    </a:lnTo>
                    <a:lnTo>
                      <a:pt x="184" y="3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grpSp>
        <p:grpSp>
          <p:nvGrpSpPr>
            <p:cNvPr id="9" name="_VTT_logo_102019_02_white_on_black" hidden="1">
              <a:extLst>
                <a:ext uri="{FF2B5EF4-FFF2-40B4-BE49-F238E27FC236}">
                  <a16:creationId xmlns:a16="http://schemas.microsoft.com/office/drawing/2014/main" id="{8C51B1CB-FA64-EC8B-EF11-8FC8D686B9A7}"/>
                </a:ext>
              </a:extLst>
            </p:cNvPr>
            <p:cNvGrpSpPr/>
            <p:nvPr userDrawn="1"/>
          </p:nvGrpSpPr>
          <p:grpSpPr>
            <a:xfrm>
              <a:off x="7909204" y="1770762"/>
              <a:ext cx="971550" cy="655638"/>
              <a:chOff x="379933" y="-15999"/>
              <a:chExt cx="971550" cy="655638"/>
            </a:xfrm>
          </p:grpSpPr>
          <p:sp>
            <p:nvSpPr>
              <p:cNvPr id="47" name="Box">
                <a:extLst>
                  <a:ext uri="{FF2B5EF4-FFF2-40B4-BE49-F238E27FC236}">
                    <a16:creationId xmlns:a16="http://schemas.microsoft.com/office/drawing/2014/main" id="{40BD54AC-F0C9-525F-2539-C50D47B38608}"/>
                  </a:ext>
                </a:extLst>
              </p:cNvPr>
              <p:cNvSpPr>
                <a:spLocks noChangeArrowheads="1"/>
              </p:cNvSpPr>
              <p:nvPr userDrawn="1"/>
            </p:nvSpPr>
            <p:spPr bwMode="auto">
              <a:xfrm>
                <a:off x="379933" y="-15999"/>
                <a:ext cx="971550" cy="6556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48" name="T2">
                <a:extLst>
                  <a:ext uri="{FF2B5EF4-FFF2-40B4-BE49-F238E27FC236}">
                    <a16:creationId xmlns:a16="http://schemas.microsoft.com/office/drawing/2014/main" id="{28E13866-DAA8-4D8A-DB8D-3D1860BBE6B2}"/>
                  </a:ext>
                </a:extLst>
              </p:cNvPr>
              <p:cNvSpPr>
                <a:spLocks/>
              </p:cNvSpPr>
              <p:nvPr userDrawn="1"/>
            </p:nvSpPr>
            <p:spPr bwMode="auto">
              <a:xfrm>
                <a:off x="1011758" y="168151"/>
                <a:ext cx="176213" cy="258763"/>
              </a:xfrm>
              <a:custGeom>
                <a:avLst/>
                <a:gdLst>
                  <a:gd name="T0" fmla="*/ 157 w 222"/>
                  <a:gd name="T1" fmla="*/ 325 h 325"/>
                  <a:gd name="T2" fmla="*/ 157 w 222"/>
                  <a:gd name="T3" fmla="*/ 78 h 325"/>
                  <a:gd name="T4" fmla="*/ 222 w 222"/>
                  <a:gd name="T5" fmla="*/ 78 h 325"/>
                  <a:gd name="T6" fmla="*/ 222 w 222"/>
                  <a:gd name="T7" fmla="*/ 0 h 325"/>
                  <a:gd name="T8" fmla="*/ 0 w 222"/>
                  <a:gd name="T9" fmla="*/ 0 h 325"/>
                  <a:gd name="T10" fmla="*/ 0 w 222"/>
                  <a:gd name="T11" fmla="*/ 78 h 325"/>
                  <a:gd name="T12" fmla="*/ 66 w 222"/>
                  <a:gd name="T13" fmla="*/ 78 h 325"/>
                  <a:gd name="T14" fmla="*/ 66 w 222"/>
                  <a:gd name="T15" fmla="*/ 325 h 325"/>
                  <a:gd name="T16" fmla="*/ 66 w 222"/>
                  <a:gd name="T17" fmla="*/ 325 h 325"/>
                  <a:gd name="T18" fmla="*/ 157 w 222"/>
                  <a:gd name="T19"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2" h="325">
                    <a:moveTo>
                      <a:pt x="157" y="325"/>
                    </a:moveTo>
                    <a:lnTo>
                      <a:pt x="157" y="78"/>
                    </a:lnTo>
                    <a:lnTo>
                      <a:pt x="222" y="78"/>
                    </a:lnTo>
                    <a:lnTo>
                      <a:pt x="222" y="0"/>
                    </a:lnTo>
                    <a:lnTo>
                      <a:pt x="0" y="0"/>
                    </a:lnTo>
                    <a:lnTo>
                      <a:pt x="0" y="78"/>
                    </a:lnTo>
                    <a:lnTo>
                      <a:pt x="66" y="78"/>
                    </a:lnTo>
                    <a:lnTo>
                      <a:pt x="66" y="325"/>
                    </a:lnTo>
                    <a:lnTo>
                      <a:pt x="66" y="325"/>
                    </a:lnTo>
                    <a:lnTo>
                      <a:pt x="157" y="3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49" name="T1">
                <a:extLst>
                  <a:ext uri="{FF2B5EF4-FFF2-40B4-BE49-F238E27FC236}">
                    <a16:creationId xmlns:a16="http://schemas.microsoft.com/office/drawing/2014/main" id="{D661A8C2-669C-1000-3B53-1C1EC3B64028}"/>
                  </a:ext>
                </a:extLst>
              </p:cNvPr>
              <p:cNvSpPr>
                <a:spLocks/>
              </p:cNvSpPr>
              <p:nvPr userDrawn="1"/>
            </p:nvSpPr>
            <p:spPr bwMode="auto">
              <a:xfrm>
                <a:off x="799033" y="168151"/>
                <a:ext cx="193675" cy="258763"/>
              </a:xfrm>
              <a:custGeom>
                <a:avLst/>
                <a:gdLst>
                  <a:gd name="T0" fmla="*/ 88 w 244"/>
                  <a:gd name="T1" fmla="*/ 78 h 325"/>
                  <a:gd name="T2" fmla="*/ 88 w 244"/>
                  <a:gd name="T3" fmla="*/ 325 h 325"/>
                  <a:gd name="T4" fmla="*/ 179 w 244"/>
                  <a:gd name="T5" fmla="*/ 325 h 325"/>
                  <a:gd name="T6" fmla="*/ 179 w 244"/>
                  <a:gd name="T7" fmla="*/ 78 h 325"/>
                  <a:gd name="T8" fmla="*/ 244 w 244"/>
                  <a:gd name="T9" fmla="*/ 78 h 325"/>
                  <a:gd name="T10" fmla="*/ 244 w 244"/>
                  <a:gd name="T11" fmla="*/ 0 h 325"/>
                  <a:gd name="T12" fmla="*/ 25 w 244"/>
                  <a:gd name="T13" fmla="*/ 0 h 325"/>
                  <a:gd name="T14" fmla="*/ 0 w 244"/>
                  <a:gd name="T15" fmla="*/ 78 h 325"/>
                  <a:gd name="T16" fmla="*/ 88 w 244"/>
                  <a:gd name="T17" fmla="*/ 78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4" h="325">
                    <a:moveTo>
                      <a:pt x="88" y="78"/>
                    </a:moveTo>
                    <a:lnTo>
                      <a:pt x="88" y="325"/>
                    </a:lnTo>
                    <a:lnTo>
                      <a:pt x="179" y="325"/>
                    </a:lnTo>
                    <a:lnTo>
                      <a:pt x="179" y="78"/>
                    </a:lnTo>
                    <a:lnTo>
                      <a:pt x="244" y="78"/>
                    </a:lnTo>
                    <a:lnTo>
                      <a:pt x="244" y="0"/>
                    </a:lnTo>
                    <a:lnTo>
                      <a:pt x="25" y="0"/>
                    </a:lnTo>
                    <a:lnTo>
                      <a:pt x="0" y="78"/>
                    </a:lnTo>
                    <a:lnTo>
                      <a:pt x="88" y="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50" name="V">
                <a:extLst>
                  <a:ext uri="{FF2B5EF4-FFF2-40B4-BE49-F238E27FC236}">
                    <a16:creationId xmlns:a16="http://schemas.microsoft.com/office/drawing/2014/main" id="{4F44BC13-2645-A1FF-375C-AF6BBC21A15A}"/>
                  </a:ext>
                </a:extLst>
              </p:cNvPr>
              <p:cNvSpPr>
                <a:spLocks/>
              </p:cNvSpPr>
              <p:nvPr userDrawn="1"/>
            </p:nvSpPr>
            <p:spPr bwMode="auto">
              <a:xfrm>
                <a:off x="567258" y="168151"/>
                <a:ext cx="230188" cy="258763"/>
              </a:xfrm>
              <a:custGeom>
                <a:avLst/>
                <a:gdLst>
                  <a:gd name="T0" fmla="*/ 184 w 289"/>
                  <a:gd name="T1" fmla="*/ 325 h 325"/>
                  <a:gd name="T2" fmla="*/ 289 w 289"/>
                  <a:gd name="T3" fmla="*/ 0 h 325"/>
                  <a:gd name="T4" fmla="*/ 197 w 289"/>
                  <a:gd name="T5" fmla="*/ 0 h 325"/>
                  <a:gd name="T6" fmla="*/ 143 w 289"/>
                  <a:gd name="T7" fmla="*/ 167 h 325"/>
                  <a:gd name="T8" fmla="*/ 135 w 289"/>
                  <a:gd name="T9" fmla="*/ 191 h 325"/>
                  <a:gd name="T10" fmla="*/ 135 w 289"/>
                  <a:gd name="T11" fmla="*/ 191 h 325"/>
                  <a:gd name="T12" fmla="*/ 135 w 289"/>
                  <a:gd name="T13" fmla="*/ 191 h 325"/>
                  <a:gd name="T14" fmla="*/ 135 w 289"/>
                  <a:gd name="T15" fmla="*/ 191 h 325"/>
                  <a:gd name="T16" fmla="*/ 135 w 289"/>
                  <a:gd name="T17" fmla="*/ 191 h 325"/>
                  <a:gd name="T18" fmla="*/ 135 w 289"/>
                  <a:gd name="T19" fmla="*/ 191 h 325"/>
                  <a:gd name="T20" fmla="*/ 135 w 289"/>
                  <a:gd name="T21" fmla="*/ 191 h 325"/>
                  <a:gd name="T22" fmla="*/ 128 w 289"/>
                  <a:gd name="T23" fmla="*/ 167 h 325"/>
                  <a:gd name="T24" fmla="*/ 91 w 289"/>
                  <a:gd name="T25" fmla="*/ 60 h 325"/>
                  <a:gd name="T26" fmla="*/ 0 w 289"/>
                  <a:gd name="T27" fmla="*/ 60 h 325"/>
                  <a:gd name="T28" fmla="*/ 90 w 289"/>
                  <a:gd name="T29" fmla="*/ 325 h 325"/>
                  <a:gd name="T30" fmla="*/ 184 w 289"/>
                  <a:gd name="T31"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9" h="325">
                    <a:moveTo>
                      <a:pt x="184" y="325"/>
                    </a:moveTo>
                    <a:lnTo>
                      <a:pt x="289" y="0"/>
                    </a:lnTo>
                    <a:lnTo>
                      <a:pt x="197" y="0"/>
                    </a:lnTo>
                    <a:lnTo>
                      <a:pt x="143" y="167"/>
                    </a:lnTo>
                    <a:lnTo>
                      <a:pt x="135" y="191"/>
                    </a:lnTo>
                    <a:lnTo>
                      <a:pt x="135" y="191"/>
                    </a:lnTo>
                    <a:lnTo>
                      <a:pt x="135" y="191"/>
                    </a:lnTo>
                    <a:lnTo>
                      <a:pt x="135" y="191"/>
                    </a:lnTo>
                    <a:lnTo>
                      <a:pt x="135" y="191"/>
                    </a:lnTo>
                    <a:lnTo>
                      <a:pt x="135" y="191"/>
                    </a:lnTo>
                    <a:lnTo>
                      <a:pt x="135" y="191"/>
                    </a:lnTo>
                    <a:lnTo>
                      <a:pt x="128" y="167"/>
                    </a:lnTo>
                    <a:lnTo>
                      <a:pt x="91" y="60"/>
                    </a:lnTo>
                    <a:lnTo>
                      <a:pt x="0" y="60"/>
                    </a:lnTo>
                    <a:lnTo>
                      <a:pt x="90" y="325"/>
                    </a:lnTo>
                    <a:lnTo>
                      <a:pt x="184" y="3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grpSp>
        <p:grpSp>
          <p:nvGrpSpPr>
            <p:cNvPr id="10" name="_VTT_logo_102019_03_white_on_blue" hidden="1">
              <a:extLst>
                <a:ext uri="{FF2B5EF4-FFF2-40B4-BE49-F238E27FC236}">
                  <a16:creationId xmlns:a16="http://schemas.microsoft.com/office/drawing/2014/main" id="{C7D9BB2E-B45A-ED5B-2512-45BCBDC84509}"/>
                </a:ext>
              </a:extLst>
            </p:cNvPr>
            <p:cNvGrpSpPr/>
            <p:nvPr userDrawn="1"/>
          </p:nvGrpSpPr>
          <p:grpSpPr>
            <a:xfrm>
              <a:off x="7909204" y="1770762"/>
              <a:ext cx="971550" cy="655638"/>
              <a:chOff x="379933" y="-15999"/>
              <a:chExt cx="971550" cy="655638"/>
            </a:xfrm>
          </p:grpSpPr>
          <p:sp>
            <p:nvSpPr>
              <p:cNvPr id="43" name="Box">
                <a:extLst>
                  <a:ext uri="{FF2B5EF4-FFF2-40B4-BE49-F238E27FC236}">
                    <a16:creationId xmlns:a16="http://schemas.microsoft.com/office/drawing/2014/main" id="{6D6B0D36-FF33-9BFB-33D6-37DA5B047DFE}"/>
                  </a:ext>
                </a:extLst>
              </p:cNvPr>
              <p:cNvSpPr>
                <a:spLocks noChangeArrowheads="1"/>
              </p:cNvSpPr>
              <p:nvPr userDrawn="1"/>
            </p:nvSpPr>
            <p:spPr bwMode="auto">
              <a:xfrm>
                <a:off x="379933" y="-15999"/>
                <a:ext cx="971550" cy="655638"/>
              </a:xfrm>
              <a:prstGeom prst="rect">
                <a:avLst/>
              </a:prstGeom>
              <a:solidFill>
                <a:srgbClr val="0057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44" name="T2">
                <a:extLst>
                  <a:ext uri="{FF2B5EF4-FFF2-40B4-BE49-F238E27FC236}">
                    <a16:creationId xmlns:a16="http://schemas.microsoft.com/office/drawing/2014/main" id="{F00786F7-9A18-E0EB-9D6C-793AB12CFE40}"/>
                  </a:ext>
                </a:extLst>
              </p:cNvPr>
              <p:cNvSpPr>
                <a:spLocks/>
              </p:cNvSpPr>
              <p:nvPr userDrawn="1"/>
            </p:nvSpPr>
            <p:spPr bwMode="auto">
              <a:xfrm>
                <a:off x="1011758" y="168151"/>
                <a:ext cx="176213" cy="258763"/>
              </a:xfrm>
              <a:custGeom>
                <a:avLst/>
                <a:gdLst>
                  <a:gd name="T0" fmla="*/ 157 w 222"/>
                  <a:gd name="T1" fmla="*/ 325 h 325"/>
                  <a:gd name="T2" fmla="*/ 157 w 222"/>
                  <a:gd name="T3" fmla="*/ 78 h 325"/>
                  <a:gd name="T4" fmla="*/ 222 w 222"/>
                  <a:gd name="T5" fmla="*/ 78 h 325"/>
                  <a:gd name="T6" fmla="*/ 222 w 222"/>
                  <a:gd name="T7" fmla="*/ 0 h 325"/>
                  <a:gd name="T8" fmla="*/ 0 w 222"/>
                  <a:gd name="T9" fmla="*/ 0 h 325"/>
                  <a:gd name="T10" fmla="*/ 0 w 222"/>
                  <a:gd name="T11" fmla="*/ 78 h 325"/>
                  <a:gd name="T12" fmla="*/ 66 w 222"/>
                  <a:gd name="T13" fmla="*/ 78 h 325"/>
                  <a:gd name="T14" fmla="*/ 66 w 222"/>
                  <a:gd name="T15" fmla="*/ 325 h 325"/>
                  <a:gd name="T16" fmla="*/ 66 w 222"/>
                  <a:gd name="T17" fmla="*/ 325 h 325"/>
                  <a:gd name="T18" fmla="*/ 157 w 222"/>
                  <a:gd name="T19"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2" h="325">
                    <a:moveTo>
                      <a:pt x="157" y="325"/>
                    </a:moveTo>
                    <a:lnTo>
                      <a:pt x="157" y="78"/>
                    </a:lnTo>
                    <a:lnTo>
                      <a:pt x="222" y="78"/>
                    </a:lnTo>
                    <a:lnTo>
                      <a:pt x="222" y="0"/>
                    </a:lnTo>
                    <a:lnTo>
                      <a:pt x="0" y="0"/>
                    </a:lnTo>
                    <a:lnTo>
                      <a:pt x="0" y="78"/>
                    </a:lnTo>
                    <a:lnTo>
                      <a:pt x="66" y="78"/>
                    </a:lnTo>
                    <a:lnTo>
                      <a:pt x="66" y="325"/>
                    </a:lnTo>
                    <a:lnTo>
                      <a:pt x="66" y="325"/>
                    </a:lnTo>
                    <a:lnTo>
                      <a:pt x="157" y="3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45" name="T1">
                <a:extLst>
                  <a:ext uri="{FF2B5EF4-FFF2-40B4-BE49-F238E27FC236}">
                    <a16:creationId xmlns:a16="http://schemas.microsoft.com/office/drawing/2014/main" id="{3DA76C7C-2C1C-9F15-EBE3-01D11489B49A}"/>
                  </a:ext>
                </a:extLst>
              </p:cNvPr>
              <p:cNvSpPr>
                <a:spLocks/>
              </p:cNvSpPr>
              <p:nvPr userDrawn="1"/>
            </p:nvSpPr>
            <p:spPr bwMode="auto">
              <a:xfrm>
                <a:off x="799033" y="168151"/>
                <a:ext cx="193675" cy="258763"/>
              </a:xfrm>
              <a:custGeom>
                <a:avLst/>
                <a:gdLst>
                  <a:gd name="T0" fmla="*/ 88 w 244"/>
                  <a:gd name="T1" fmla="*/ 78 h 325"/>
                  <a:gd name="T2" fmla="*/ 88 w 244"/>
                  <a:gd name="T3" fmla="*/ 325 h 325"/>
                  <a:gd name="T4" fmla="*/ 179 w 244"/>
                  <a:gd name="T5" fmla="*/ 325 h 325"/>
                  <a:gd name="T6" fmla="*/ 179 w 244"/>
                  <a:gd name="T7" fmla="*/ 78 h 325"/>
                  <a:gd name="T8" fmla="*/ 244 w 244"/>
                  <a:gd name="T9" fmla="*/ 78 h 325"/>
                  <a:gd name="T10" fmla="*/ 244 w 244"/>
                  <a:gd name="T11" fmla="*/ 0 h 325"/>
                  <a:gd name="T12" fmla="*/ 25 w 244"/>
                  <a:gd name="T13" fmla="*/ 0 h 325"/>
                  <a:gd name="T14" fmla="*/ 0 w 244"/>
                  <a:gd name="T15" fmla="*/ 78 h 325"/>
                  <a:gd name="T16" fmla="*/ 88 w 244"/>
                  <a:gd name="T17" fmla="*/ 78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4" h="325">
                    <a:moveTo>
                      <a:pt x="88" y="78"/>
                    </a:moveTo>
                    <a:lnTo>
                      <a:pt x="88" y="325"/>
                    </a:lnTo>
                    <a:lnTo>
                      <a:pt x="179" y="325"/>
                    </a:lnTo>
                    <a:lnTo>
                      <a:pt x="179" y="78"/>
                    </a:lnTo>
                    <a:lnTo>
                      <a:pt x="244" y="78"/>
                    </a:lnTo>
                    <a:lnTo>
                      <a:pt x="244" y="0"/>
                    </a:lnTo>
                    <a:lnTo>
                      <a:pt x="25" y="0"/>
                    </a:lnTo>
                    <a:lnTo>
                      <a:pt x="0" y="78"/>
                    </a:lnTo>
                    <a:lnTo>
                      <a:pt x="88" y="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46" name="V">
                <a:extLst>
                  <a:ext uri="{FF2B5EF4-FFF2-40B4-BE49-F238E27FC236}">
                    <a16:creationId xmlns:a16="http://schemas.microsoft.com/office/drawing/2014/main" id="{4BD84452-F68A-1179-42FC-1A71F270ADA2}"/>
                  </a:ext>
                </a:extLst>
              </p:cNvPr>
              <p:cNvSpPr>
                <a:spLocks/>
              </p:cNvSpPr>
              <p:nvPr userDrawn="1"/>
            </p:nvSpPr>
            <p:spPr bwMode="auto">
              <a:xfrm>
                <a:off x="567258" y="168151"/>
                <a:ext cx="230188" cy="258763"/>
              </a:xfrm>
              <a:custGeom>
                <a:avLst/>
                <a:gdLst>
                  <a:gd name="T0" fmla="*/ 184 w 289"/>
                  <a:gd name="T1" fmla="*/ 325 h 325"/>
                  <a:gd name="T2" fmla="*/ 289 w 289"/>
                  <a:gd name="T3" fmla="*/ 0 h 325"/>
                  <a:gd name="T4" fmla="*/ 197 w 289"/>
                  <a:gd name="T5" fmla="*/ 0 h 325"/>
                  <a:gd name="T6" fmla="*/ 143 w 289"/>
                  <a:gd name="T7" fmla="*/ 167 h 325"/>
                  <a:gd name="T8" fmla="*/ 135 w 289"/>
                  <a:gd name="T9" fmla="*/ 191 h 325"/>
                  <a:gd name="T10" fmla="*/ 135 w 289"/>
                  <a:gd name="T11" fmla="*/ 191 h 325"/>
                  <a:gd name="T12" fmla="*/ 135 w 289"/>
                  <a:gd name="T13" fmla="*/ 191 h 325"/>
                  <a:gd name="T14" fmla="*/ 135 w 289"/>
                  <a:gd name="T15" fmla="*/ 191 h 325"/>
                  <a:gd name="T16" fmla="*/ 135 w 289"/>
                  <a:gd name="T17" fmla="*/ 191 h 325"/>
                  <a:gd name="T18" fmla="*/ 135 w 289"/>
                  <a:gd name="T19" fmla="*/ 191 h 325"/>
                  <a:gd name="T20" fmla="*/ 135 w 289"/>
                  <a:gd name="T21" fmla="*/ 191 h 325"/>
                  <a:gd name="T22" fmla="*/ 128 w 289"/>
                  <a:gd name="T23" fmla="*/ 167 h 325"/>
                  <a:gd name="T24" fmla="*/ 91 w 289"/>
                  <a:gd name="T25" fmla="*/ 60 h 325"/>
                  <a:gd name="T26" fmla="*/ 0 w 289"/>
                  <a:gd name="T27" fmla="*/ 60 h 325"/>
                  <a:gd name="T28" fmla="*/ 90 w 289"/>
                  <a:gd name="T29" fmla="*/ 325 h 325"/>
                  <a:gd name="T30" fmla="*/ 184 w 289"/>
                  <a:gd name="T31"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9" h="325">
                    <a:moveTo>
                      <a:pt x="184" y="325"/>
                    </a:moveTo>
                    <a:lnTo>
                      <a:pt x="289" y="0"/>
                    </a:lnTo>
                    <a:lnTo>
                      <a:pt x="197" y="0"/>
                    </a:lnTo>
                    <a:lnTo>
                      <a:pt x="143" y="167"/>
                    </a:lnTo>
                    <a:lnTo>
                      <a:pt x="135" y="191"/>
                    </a:lnTo>
                    <a:lnTo>
                      <a:pt x="135" y="191"/>
                    </a:lnTo>
                    <a:lnTo>
                      <a:pt x="135" y="191"/>
                    </a:lnTo>
                    <a:lnTo>
                      <a:pt x="135" y="191"/>
                    </a:lnTo>
                    <a:lnTo>
                      <a:pt x="135" y="191"/>
                    </a:lnTo>
                    <a:lnTo>
                      <a:pt x="135" y="191"/>
                    </a:lnTo>
                    <a:lnTo>
                      <a:pt x="135" y="191"/>
                    </a:lnTo>
                    <a:lnTo>
                      <a:pt x="128" y="167"/>
                    </a:lnTo>
                    <a:lnTo>
                      <a:pt x="91" y="60"/>
                    </a:lnTo>
                    <a:lnTo>
                      <a:pt x="0" y="60"/>
                    </a:lnTo>
                    <a:lnTo>
                      <a:pt x="90" y="325"/>
                    </a:lnTo>
                    <a:lnTo>
                      <a:pt x="184" y="3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grpSp>
        <p:grpSp>
          <p:nvGrpSpPr>
            <p:cNvPr id="11" name="_VTT_logo_102019_04_white_on_dark_grey" hidden="1">
              <a:extLst>
                <a:ext uri="{FF2B5EF4-FFF2-40B4-BE49-F238E27FC236}">
                  <a16:creationId xmlns:a16="http://schemas.microsoft.com/office/drawing/2014/main" id="{42F7CFBE-A286-5B3B-E1AA-9245E5A7D337}"/>
                </a:ext>
              </a:extLst>
            </p:cNvPr>
            <p:cNvGrpSpPr/>
            <p:nvPr userDrawn="1"/>
          </p:nvGrpSpPr>
          <p:grpSpPr>
            <a:xfrm>
              <a:off x="7909204" y="1770762"/>
              <a:ext cx="971550" cy="655638"/>
              <a:chOff x="379933" y="-15999"/>
              <a:chExt cx="971550" cy="655638"/>
            </a:xfrm>
          </p:grpSpPr>
          <p:sp>
            <p:nvSpPr>
              <p:cNvPr id="39" name="Box">
                <a:extLst>
                  <a:ext uri="{FF2B5EF4-FFF2-40B4-BE49-F238E27FC236}">
                    <a16:creationId xmlns:a16="http://schemas.microsoft.com/office/drawing/2014/main" id="{2CD3BCDE-690F-E2F6-8006-9896A5A5E2DB}"/>
                  </a:ext>
                </a:extLst>
              </p:cNvPr>
              <p:cNvSpPr>
                <a:spLocks noChangeArrowheads="1"/>
              </p:cNvSpPr>
              <p:nvPr userDrawn="1"/>
            </p:nvSpPr>
            <p:spPr bwMode="auto">
              <a:xfrm>
                <a:off x="379933" y="-15999"/>
                <a:ext cx="971550" cy="655638"/>
              </a:xfrm>
              <a:prstGeom prst="rect">
                <a:avLst/>
              </a:prstGeom>
              <a:solidFill>
                <a:srgbClr val="AFAFA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40" name="T2">
                <a:extLst>
                  <a:ext uri="{FF2B5EF4-FFF2-40B4-BE49-F238E27FC236}">
                    <a16:creationId xmlns:a16="http://schemas.microsoft.com/office/drawing/2014/main" id="{1EFC8D42-CE63-596A-EA2C-BF2E72BFF0A8}"/>
                  </a:ext>
                </a:extLst>
              </p:cNvPr>
              <p:cNvSpPr>
                <a:spLocks/>
              </p:cNvSpPr>
              <p:nvPr userDrawn="1"/>
            </p:nvSpPr>
            <p:spPr bwMode="auto">
              <a:xfrm>
                <a:off x="1011758" y="168151"/>
                <a:ext cx="176213" cy="258763"/>
              </a:xfrm>
              <a:custGeom>
                <a:avLst/>
                <a:gdLst>
                  <a:gd name="T0" fmla="*/ 157 w 222"/>
                  <a:gd name="T1" fmla="*/ 325 h 325"/>
                  <a:gd name="T2" fmla="*/ 157 w 222"/>
                  <a:gd name="T3" fmla="*/ 78 h 325"/>
                  <a:gd name="T4" fmla="*/ 222 w 222"/>
                  <a:gd name="T5" fmla="*/ 78 h 325"/>
                  <a:gd name="T6" fmla="*/ 222 w 222"/>
                  <a:gd name="T7" fmla="*/ 0 h 325"/>
                  <a:gd name="T8" fmla="*/ 0 w 222"/>
                  <a:gd name="T9" fmla="*/ 0 h 325"/>
                  <a:gd name="T10" fmla="*/ 0 w 222"/>
                  <a:gd name="T11" fmla="*/ 78 h 325"/>
                  <a:gd name="T12" fmla="*/ 66 w 222"/>
                  <a:gd name="T13" fmla="*/ 78 h 325"/>
                  <a:gd name="T14" fmla="*/ 66 w 222"/>
                  <a:gd name="T15" fmla="*/ 325 h 325"/>
                  <a:gd name="T16" fmla="*/ 66 w 222"/>
                  <a:gd name="T17" fmla="*/ 325 h 325"/>
                  <a:gd name="T18" fmla="*/ 157 w 222"/>
                  <a:gd name="T19"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2" h="325">
                    <a:moveTo>
                      <a:pt x="157" y="325"/>
                    </a:moveTo>
                    <a:lnTo>
                      <a:pt x="157" y="78"/>
                    </a:lnTo>
                    <a:lnTo>
                      <a:pt x="222" y="78"/>
                    </a:lnTo>
                    <a:lnTo>
                      <a:pt x="222" y="0"/>
                    </a:lnTo>
                    <a:lnTo>
                      <a:pt x="0" y="0"/>
                    </a:lnTo>
                    <a:lnTo>
                      <a:pt x="0" y="78"/>
                    </a:lnTo>
                    <a:lnTo>
                      <a:pt x="66" y="78"/>
                    </a:lnTo>
                    <a:lnTo>
                      <a:pt x="66" y="325"/>
                    </a:lnTo>
                    <a:lnTo>
                      <a:pt x="66" y="325"/>
                    </a:lnTo>
                    <a:lnTo>
                      <a:pt x="157" y="3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41" name="T1">
                <a:extLst>
                  <a:ext uri="{FF2B5EF4-FFF2-40B4-BE49-F238E27FC236}">
                    <a16:creationId xmlns:a16="http://schemas.microsoft.com/office/drawing/2014/main" id="{D8BCF1BC-0401-5B08-0EE2-4A2BDA596C37}"/>
                  </a:ext>
                </a:extLst>
              </p:cNvPr>
              <p:cNvSpPr>
                <a:spLocks/>
              </p:cNvSpPr>
              <p:nvPr userDrawn="1"/>
            </p:nvSpPr>
            <p:spPr bwMode="auto">
              <a:xfrm>
                <a:off x="799033" y="168151"/>
                <a:ext cx="193675" cy="258763"/>
              </a:xfrm>
              <a:custGeom>
                <a:avLst/>
                <a:gdLst>
                  <a:gd name="T0" fmla="*/ 88 w 244"/>
                  <a:gd name="T1" fmla="*/ 78 h 325"/>
                  <a:gd name="T2" fmla="*/ 88 w 244"/>
                  <a:gd name="T3" fmla="*/ 325 h 325"/>
                  <a:gd name="T4" fmla="*/ 179 w 244"/>
                  <a:gd name="T5" fmla="*/ 325 h 325"/>
                  <a:gd name="T6" fmla="*/ 179 w 244"/>
                  <a:gd name="T7" fmla="*/ 78 h 325"/>
                  <a:gd name="T8" fmla="*/ 244 w 244"/>
                  <a:gd name="T9" fmla="*/ 78 h 325"/>
                  <a:gd name="T10" fmla="*/ 244 w 244"/>
                  <a:gd name="T11" fmla="*/ 0 h 325"/>
                  <a:gd name="T12" fmla="*/ 25 w 244"/>
                  <a:gd name="T13" fmla="*/ 0 h 325"/>
                  <a:gd name="T14" fmla="*/ 0 w 244"/>
                  <a:gd name="T15" fmla="*/ 78 h 325"/>
                  <a:gd name="T16" fmla="*/ 88 w 244"/>
                  <a:gd name="T17" fmla="*/ 78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4" h="325">
                    <a:moveTo>
                      <a:pt x="88" y="78"/>
                    </a:moveTo>
                    <a:lnTo>
                      <a:pt x="88" y="325"/>
                    </a:lnTo>
                    <a:lnTo>
                      <a:pt x="179" y="325"/>
                    </a:lnTo>
                    <a:lnTo>
                      <a:pt x="179" y="78"/>
                    </a:lnTo>
                    <a:lnTo>
                      <a:pt x="244" y="78"/>
                    </a:lnTo>
                    <a:lnTo>
                      <a:pt x="244" y="0"/>
                    </a:lnTo>
                    <a:lnTo>
                      <a:pt x="25" y="0"/>
                    </a:lnTo>
                    <a:lnTo>
                      <a:pt x="0" y="78"/>
                    </a:lnTo>
                    <a:lnTo>
                      <a:pt x="88" y="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42" name="V">
                <a:extLst>
                  <a:ext uri="{FF2B5EF4-FFF2-40B4-BE49-F238E27FC236}">
                    <a16:creationId xmlns:a16="http://schemas.microsoft.com/office/drawing/2014/main" id="{E6C58087-D74B-9F61-D713-2F467C71A218}"/>
                  </a:ext>
                </a:extLst>
              </p:cNvPr>
              <p:cNvSpPr>
                <a:spLocks/>
              </p:cNvSpPr>
              <p:nvPr userDrawn="1"/>
            </p:nvSpPr>
            <p:spPr bwMode="auto">
              <a:xfrm>
                <a:off x="567258" y="168151"/>
                <a:ext cx="230188" cy="258763"/>
              </a:xfrm>
              <a:custGeom>
                <a:avLst/>
                <a:gdLst>
                  <a:gd name="T0" fmla="*/ 184 w 289"/>
                  <a:gd name="T1" fmla="*/ 325 h 325"/>
                  <a:gd name="T2" fmla="*/ 289 w 289"/>
                  <a:gd name="T3" fmla="*/ 0 h 325"/>
                  <a:gd name="T4" fmla="*/ 197 w 289"/>
                  <a:gd name="T5" fmla="*/ 0 h 325"/>
                  <a:gd name="T6" fmla="*/ 143 w 289"/>
                  <a:gd name="T7" fmla="*/ 167 h 325"/>
                  <a:gd name="T8" fmla="*/ 135 w 289"/>
                  <a:gd name="T9" fmla="*/ 191 h 325"/>
                  <a:gd name="T10" fmla="*/ 135 w 289"/>
                  <a:gd name="T11" fmla="*/ 191 h 325"/>
                  <a:gd name="T12" fmla="*/ 135 w 289"/>
                  <a:gd name="T13" fmla="*/ 191 h 325"/>
                  <a:gd name="T14" fmla="*/ 135 w 289"/>
                  <a:gd name="T15" fmla="*/ 191 h 325"/>
                  <a:gd name="T16" fmla="*/ 135 w 289"/>
                  <a:gd name="T17" fmla="*/ 191 h 325"/>
                  <a:gd name="T18" fmla="*/ 135 w 289"/>
                  <a:gd name="T19" fmla="*/ 191 h 325"/>
                  <a:gd name="T20" fmla="*/ 135 w 289"/>
                  <a:gd name="T21" fmla="*/ 191 h 325"/>
                  <a:gd name="T22" fmla="*/ 128 w 289"/>
                  <a:gd name="T23" fmla="*/ 167 h 325"/>
                  <a:gd name="T24" fmla="*/ 91 w 289"/>
                  <a:gd name="T25" fmla="*/ 60 h 325"/>
                  <a:gd name="T26" fmla="*/ 0 w 289"/>
                  <a:gd name="T27" fmla="*/ 60 h 325"/>
                  <a:gd name="T28" fmla="*/ 90 w 289"/>
                  <a:gd name="T29" fmla="*/ 325 h 325"/>
                  <a:gd name="T30" fmla="*/ 184 w 289"/>
                  <a:gd name="T31"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9" h="325">
                    <a:moveTo>
                      <a:pt x="184" y="325"/>
                    </a:moveTo>
                    <a:lnTo>
                      <a:pt x="289" y="0"/>
                    </a:lnTo>
                    <a:lnTo>
                      <a:pt x="197" y="0"/>
                    </a:lnTo>
                    <a:lnTo>
                      <a:pt x="143" y="167"/>
                    </a:lnTo>
                    <a:lnTo>
                      <a:pt x="135" y="191"/>
                    </a:lnTo>
                    <a:lnTo>
                      <a:pt x="135" y="191"/>
                    </a:lnTo>
                    <a:lnTo>
                      <a:pt x="135" y="191"/>
                    </a:lnTo>
                    <a:lnTo>
                      <a:pt x="135" y="191"/>
                    </a:lnTo>
                    <a:lnTo>
                      <a:pt x="135" y="191"/>
                    </a:lnTo>
                    <a:lnTo>
                      <a:pt x="135" y="191"/>
                    </a:lnTo>
                    <a:lnTo>
                      <a:pt x="135" y="191"/>
                    </a:lnTo>
                    <a:lnTo>
                      <a:pt x="128" y="167"/>
                    </a:lnTo>
                    <a:lnTo>
                      <a:pt x="91" y="60"/>
                    </a:lnTo>
                    <a:lnTo>
                      <a:pt x="0" y="60"/>
                    </a:lnTo>
                    <a:lnTo>
                      <a:pt x="90" y="325"/>
                    </a:lnTo>
                    <a:lnTo>
                      <a:pt x="184" y="3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grpSp>
        <p:grpSp>
          <p:nvGrpSpPr>
            <p:cNvPr id="13" name="_VTT_logo_102019_05_dark_grey_on_white" hidden="1">
              <a:extLst>
                <a:ext uri="{FF2B5EF4-FFF2-40B4-BE49-F238E27FC236}">
                  <a16:creationId xmlns:a16="http://schemas.microsoft.com/office/drawing/2014/main" id="{1BB3FB3E-6FC3-7093-BE49-E79EB60762B6}"/>
                </a:ext>
              </a:extLst>
            </p:cNvPr>
            <p:cNvGrpSpPr/>
            <p:nvPr userDrawn="1"/>
          </p:nvGrpSpPr>
          <p:grpSpPr>
            <a:xfrm>
              <a:off x="7909204" y="1770762"/>
              <a:ext cx="971550" cy="655638"/>
              <a:chOff x="379933" y="-15999"/>
              <a:chExt cx="971550" cy="655638"/>
            </a:xfrm>
          </p:grpSpPr>
          <p:sp>
            <p:nvSpPr>
              <p:cNvPr id="35" name="Box">
                <a:extLst>
                  <a:ext uri="{FF2B5EF4-FFF2-40B4-BE49-F238E27FC236}">
                    <a16:creationId xmlns:a16="http://schemas.microsoft.com/office/drawing/2014/main" id="{86999411-D5CD-8283-F377-810E27614C8D}"/>
                  </a:ext>
                </a:extLst>
              </p:cNvPr>
              <p:cNvSpPr>
                <a:spLocks noChangeArrowheads="1"/>
              </p:cNvSpPr>
              <p:nvPr userDrawn="1"/>
            </p:nvSpPr>
            <p:spPr bwMode="auto">
              <a:xfrm>
                <a:off x="379933" y="-15999"/>
                <a:ext cx="971550" cy="6556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36" name="T2">
                <a:extLst>
                  <a:ext uri="{FF2B5EF4-FFF2-40B4-BE49-F238E27FC236}">
                    <a16:creationId xmlns:a16="http://schemas.microsoft.com/office/drawing/2014/main" id="{6601BA05-4DDD-259C-4853-24D6CDEDDE17}"/>
                  </a:ext>
                </a:extLst>
              </p:cNvPr>
              <p:cNvSpPr>
                <a:spLocks/>
              </p:cNvSpPr>
              <p:nvPr userDrawn="1"/>
            </p:nvSpPr>
            <p:spPr bwMode="auto">
              <a:xfrm>
                <a:off x="1011758" y="168151"/>
                <a:ext cx="176213" cy="258763"/>
              </a:xfrm>
              <a:custGeom>
                <a:avLst/>
                <a:gdLst>
                  <a:gd name="T0" fmla="*/ 157 w 222"/>
                  <a:gd name="T1" fmla="*/ 325 h 325"/>
                  <a:gd name="T2" fmla="*/ 157 w 222"/>
                  <a:gd name="T3" fmla="*/ 78 h 325"/>
                  <a:gd name="T4" fmla="*/ 222 w 222"/>
                  <a:gd name="T5" fmla="*/ 78 h 325"/>
                  <a:gd name="T6" fmla="*/ 222 w 222"/>
                  <a:gd name="T7" fmla="*/ 0 h 325"/>
                  <a:gd name="T8" fmla="*/ 0 w 222"/>
                  <a:gd name="T9" fmla="*/ 0 h 325"/>
                  <a:gd name="T10" fmla="*/ 0 w 222"/>
                  <a:gd name="T11" fmla="*/ 78 h 325"/>
                  <a:gd name="T12" fmla="*/ 66 w 222"/>
                  <a:gd name="T13" fmla="*/ 78 h 325"/>
                  <a:gd name="T14" fmla="*/ 66 w 222"/>
                  <a:gd name="T15" fmla="*/ 325 h 325"/>
                  <a:gd name="T16" fmla="*/ 66 w 222"/>
                  <a:gd name="T17" fmla="*/ 325 h 325"/>
                  <a:gd name="T18" fmla="*/ 157 w 222"/>
                  <a:gd name="T19"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2" h="325">
                    <a:moveTo>
                      <a:pt x="157" y="325"/>
                    </a:moveTo>
                    <a:lnTo>
                      <a:pt x="157" y="78"/>
                    </a:lnTo>
                    <a:lnTo>
                      <a:pt x="222" y="78"/>
                    </a:lnTo>
                    <a:lnTo>
                      <a:pt x="222" y="0"/>
                    </a:lnTo>
                    <a:lnTo>
                      <a:pt x="0" y="0"/>
                    </a:lnTo>
                    <a:lnTo>
                      <a:pt x="0" y="78"/>
                    </a:lnTo>
                    <a:lnTo>
                      <a:pt x="66" y="78"/>
                    </a:lnTo>
                    <a:lnTo>
                      <a:pt x="66" y="325"/>
                    </a:lnTo>
                    <a:lnTo>
                      <a:pt x="66" y="325"/>
                    </a:lnTo>
                    <a:lnTo>
                      <a:pt x="157" y="325"/>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37" name="T1">
                <a:extLst>
                  <a:ext uri="{FF2B5EF4-FFF2-40B4-BE49-F238E27FC236}">
                    <a16:creationId xmlns:a16="http://schemas.microsoft.com/office/drawing/2014/main" id="{A392B680-65B1-8D92-82C4-8C1D7BA2F18E}"/>
                  </a:ext>
                </a:extLst>
              </p:cNvPr>
              <p:cNvSpPr>
                <a:spLocks/>
              </p:cNvSpPr>
              <p:nvPr userDrawn="1"/>
            </p:nvSpPr>
            <p:spPr bwMode="auto">
              <a:xfrm>
                <a:off x="799033" y="168151"/>
                <a:ext cx="193675" cy="258763"/>
              </a:xfrm>
              <a:custGeom>
                <a:avLst/>
                <a:gdLst>
                  <a:gd name="T0" fmla="*/ 88 w 244"/>
                  <a:gd name="T1" fmla="*/ 78 h 325"/>
                  <a:gd name="T2" fmla="*/ 88 w 244"/>
                  <a:gd name="T3" fmla="*/ 325 h 325"/>
                  <a:gd name="T4" fmla="*/ 179 w 244"/>
                  <a:gd name="T5" fmla="*/ 325 h 325"/>
                  <a:gd name="T6" fmla="*/ 179 w 244"/>
                  <a:gd name="T7" fmla="*/ 78 h 325"/>
                  <a:gd name="T8" fmla="*/ 244 w 244"/>
                  <a:gd name="T9" fmla="*/ 78 h 325"/>
                  <a:gd name="T10" fmla="*/ 244 w 244"/>
                  <a:gd name="T11" fmla="*/ 0 h 325"/>
                  <a:gd name="T12" fmla="*/ 25 w 244"/>
                  <a:gd name="T13" fmla="*/ 0 h 325"/>
                  <a:gd name="T14" fmla="*/ 0 w 244"/>
                  <a:gd name="T15" fmla="*/ 78 h 325"/>
                  <a:gd name="T16" fmla="*/ 88 w 244"/>
                  <a:gd name="T17" fmla="*/ 78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4" h="325">
                    <a:moveTo>
                      <a:pt x="88" y="78"/>
                    </a:moveTo>
                    <a:lnTo>
                      <a:pt x="88" y="325"/>
                    </a:lnTo>
                    <a:lnTo>
                      <a:pt x="179" y="325"/>
                    </a:lnTo>
                    <a:lnTo>
                      <a:pt x="179" y="78"/>
                    </a:lnTo>
                    <a:lnTo>
                      <a:pt x="244" y="78"/>
                    </a:lnTo>
                    <a:lnTo>
                      <a:pt x="244" y="0"/>
                    </a:lnTo>
                    <a:lnTo>
                      <a:pt x="25" y="0"/>
                    </a:lnTo>
                    <a:lnTo>
                      <a:pt x="0" y="78"/>
                    </a:lnTo>
                    <a:lnTo>
                      <a:pt x="88" y="78"/>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38" name="V">
                <a:extLst>
                  <a:ext uri="{FF2B5EF4-FFF2-40B4-BE49-F238E27FC236}">
                    <a16:creationId xmlns:a16="http://schemas.microsoft.com/office/drawing/2014/main" id="{54363BA3-7AF1-619D-94CA-2FB3F535F1DA}"/>
                  </a:ext>
                </a:extLst>
              </p:cNvPr>
              <p:cNvSpPr>
                <a:spLocks/>
              </p:cNvSpPr>
              <p:nvPr userDrawn="1"/>
            </p:nvSpPr>
            <p:spPr bwMode="auto">
              <a:xfrm>
                <a:off x="567258" y="168151"/>
                <a:ext cx="230188" cy="258763"/>
              </a:xfrm>
              <a:custGeom>
                <a:avLst/>
                <a:gdLst>
                  <a:gd name="T0" fmla="*/ 184 w 289"/>
                  <a:gd name="T1" fmla="*/ 325 h 325"/>
                  <a:gd name="T2" fmla="*/ 289 w 289"/>
                  <a:gd name="T3" fmla="*/ 0 h 325"/>
                  <a:gd name="T4" fmla="*/ 197 w 289"/>
                  <a:gd name="T5" fmla="*/ 0 h 325"/>
                  <a:gd name="T6" fmla="*/ 143 w 289"/>
                  <a:gd name="T7" fmla="*/ 167 h 325"/>
                  <a:gd name="T8" fmla="*/ 135 w 289"/>
                  <a:gd name="T9" fmla="*/ 191 h 325"/>
                  <a:gd name="T10" fmla="*/ 135 w 289"/>
                  <a:gd name="T11" fmla="*/ 191 h 325"/>
                  <a:gd name="T12" fmla="*/ 135 w 289"/>
                  <a:gd name="T13" fmla="*/ 191 h 325"/>
                  <a:gd name="T14" fmla="*/ 135 w 289"/>
                  <a:gd name="T15" fmla="*/ 191 h 325"/>
                  <a:gd name="T16" fmla="*/ 135 w 289"/>
                  <a:gd name="T17" fmla="*/ 191 h 325"/>
                  <a:gd name="T18" fmla="*/ 135 w 289"/>
                  <a:gd name="T19" fmla="*/ 191 h 325"/>
                  <a:gd name="T20" fmla="*/ 135 w 289"/>
                  <a:gd name="T21" fmla="*/ 191 h 325"/>
                  <a:gd name="T22" fmla="*/ 128 w 289"/>
                  <a:gd name="T23" fmla="*/ 167 h 325"/>
                  <a:gd name="T24" fmla="*/ 91 w 289"/>
                  <a:gd name="T25" fmla="*/ 60 h 325"/>
                  <a:gd name="T26" fmla="*/ 0 w 289"/>
                  <a:gd name="T27" fmla="*/ 60 h 325"/>
                  <a:gd name="T28" fmla="*/ 90 w 289"/>
                  <a:gd name="T29" fmla="*/ 325 h 325"/>
                  <a:gd name="T30" fmla="*/ 184 w 289"/>
                  <a:gd name="T31"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9" h="325">
                    <a:moveTo>
                      <a:pt x="184" y="325"/>
                    </a:moveTo>
                    <a:lnTo>
                      <a:pt x="289" y="0"/>
                    </a:lnTo>
                    <a:lnTo>
                      <a:pt x="197" y="0"/>
                    </a:lnTo>
                    <a:lnTo>
                      <a:pt x="143" y="167"/>
                    </a:lnTo>
                    <a:lnTo>
                      <a:pt x="135" y="191"/>
                    </a:lnTo>
                    <a:lnTo>
                      <a:pt x="135" y="191"/>
                    </a:lnTo>
                    <a:lnTo>
                      <a:pt x="135" y="191"/>
                    </a:lnTo>
                    <a:lnTo>
                      <a:pt x="135" y="191"/>
                    </a:lnTo>
                    <a:lnTo>
                      <a:pt x="135" y="191"/>
                    </a:lnTo>
                    <a:lnTo>
                      <a:pt x="135" y="191"/>
                    </a:lnTo>
                    <a:lnTo>
                      <a:pt x="135" y="191"/>
                    </a:lnTo>
                    <a:lnTo>
                      <a:pt x="128" y="167"/>
                    </a:lnTo>
                    <a:lnTo>
                      <a:pt x="91" y="60"/>
                    </a:lnTo>
                    <a:lnTo>
                      <a:pt x="0" y="60"/>
                    </a:lnTo>
                    <a:lnTo>
                      <a:pt x="90" y="325"/>
                    </a:lnTo>
                    <a:lnTo>
                      <a:pt x="184" y="325"/>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grpSp>
        <p:grpSp>
          <p:nvGrpSpPr>
            <p:cNvPr id="15" name="_VTT_logo_102019_06_orange_blue_on_white" hidden="1">
              <a:extLst>
                <a:ext uri="{FF2B5EF4-FFF2-40B4-BE49-F238E27FC236}">
                  <a16:creationId xmlns:a16="http://schemas.microsoft.com/office/drawing/2014/main" id="{9DDB710B-2003-B8A9-4EEC-418D466C5A49}"/>
                </a:ext>
              </a:extLst>
            </p:cNvPr>
            <p:cNvGrpSpPr/>
            <p:nvPr userDrawn="1"/>
          </p:nvGrpSpPr>
          <p:grpSpPr>
            <a:xfrm>
              <a:off x="7909204" y="1770762"/>
              <a:ext cx="971550" cy="655638"/>
              <a:chOff x="379933" y="-15999"/>
              <a:chExt cx="971550" cy="655638"/>
            </a:xfrm>
          </p:grpSpPr>
          <p:sp>
            <p:nvSpPr>
              <p:cNvPr id="31" name="Box">
                <a:extLst>
                  <a:ext uri="{FF2B5EF4-FFF2-40B4-BE49-F238E27FC236}">
                    <a16:creationId xmlns:a16="http://schemas.microsoft.com/office/drawing/2014/main" id="{15C2E542-F565-21BB-388F-49FA445F2F1E}"/>
                  </a:ext>
                </a:extLst>
              </p:cNvPr>
              <p:cNvSpPr>
                <a:spLocks noChangeArrowheads="1"/>
              </p:cNvSpPr>
              <p:nvPr userDrawn="1"/>
            </p:nvSpPr>
            <p:spPr bwMode="auto">
              <a:xfrm>
                <a:off x="379933" y="-15999"/>
                <a:ext cx="971550" cy="6556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32" name="T2">
                <a:extLst>
                  <a:ext uri="{FF2B5EF4-FFF2-40B4-BE49-F238E27FC236}">
                    <a16:creationId xmlns:a16="http://schemas.microsoft.com/office/drawing/2014/main" id="{429A72A4-9BBD-9375-236B-56C267D39B93}"/>
                  </a:ext>
                </a:extLst>
              </p:cNvPr>
              <p:cNvSpPr>
                <a:spLocks/>
              </p:cNvSpPr>
              <p:nvPr userDrawn="1"/>
            </p:nvSpPr>
            <p:spPr bwMode="auto">
              <a:xfrm>
                <a:off x="1011758" y="168151"/>
                <a:ext cx="176213" cy="258763"/>
              </a:xfrm>
              <a:custGeom>
                <a:avLst/>
                <a:gdLst>
                  <a:gd name="T0" fmla="*/ 157 w 222"/>
                  <a:gd name="T1" fmla="*/ 325 h 325"/>
                  <a:gd name="T2" fmla="*/ 157 w 222"/>
                  <a:gd name="T3" fmla="*/ 78 h 325"/>
                  <a:gd name="T4" fmla="*/ 222 w 222"/>
                  <a:gd name="T5" fmla="*/ 78 h 325"/>
                  <a:gd name="T6" fmla="*/ 222 w 222"/>
                  <a:gd name="T7" fmla="*/ 0 h 325"/>
                  <a:gd name="T8" fmla="*/ 0 w 222"/>
                  <a:gd name="T9" fmla="*/ 0 h 325"/>
                  <a:gd name="T10" fmla="*/ 0 w 222"/>
                  <a:gd name="T11" fmla="*/ 78 h 325"/>
                  <a:gd name="T12" fmla="*/ 66 w 222"/>
                  <a:gd name="T13" fmla="*/ 78 h 325"/>
                  <a:gd name="T14" fmla="*/ 66 w 222"/>
                  <a:gd name="T15" fmla="*/ 325 h 325"/>
                  <a:gd name="T16" fmla="*/ 66 w 222"/>
                  <a:gd name="T17" fmla="*/ 325 h 325"/>
                  <a:gd name="T18" fmla="*/ 157 w 222"/>
                  <a:gd name="T19"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2" h="325">
                    <a:moveTo>
                      <a:pt x="157" y="325"/>
                    </a:moveTo>
                    <a:lnTo>
                      <a:pt x="157" y="78"/>
                    </a:lnTo>
                    <a:lnTo>
                      <a:pt x="222" y="78"/>
                    </a:lnTo>
                    <a:lnTo>
                      <a:pt x="222" y="0"/>
                    </a:lnTo>
                    <a:lnTo>
                      <a:pt x="0" y="0"/>
                    </a:lnTo>
                    <a:lnTo>
                      <a:pt x="0" y="78"/>
                    </a:lnTo>
                    <a:lnTo>
                      <a:pt x="66" y="78"/>
                    </a:lnTo>
                    <a:lnTo>
                      <a:pt x="66" y="325"/>
                    </a:lnTo>
                    <a:lnTo>
                      <a:pt x="66" y="325"/>
                    </a:lnTo>
                    <a:lnTo>
                      <a:pt x="157" y="325"/>
                    </a:lnTo>
                    <a:close/>
                  </a:path>
                </a:pathLst>
              </a:custGeom>
              <a:solidFill>
                <a:srgbClr val="0057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33" name="T1">
                <a:extLst>
                  <a:ext uri="{FF2B5EF4-FFF2-40B4-BE49-F238E27FC236}">
                    <a16:creationId xmlns:a16="http://schemas.microsoft.com/office/drawing/2014/main" id="{7A2A70D3-3C4C-7421-E576-1C543F893F30}"/>
                  </a:ext>
                </a:extLst>
              </p:cNvPr>
              <p:cNvSpPr>
                <a:spLocks/>
              </p:cNvSpPr>
              <p:nvPr userDrawn="1"/>
            </p:nvSpPr>
            <p:spPr bwMode="auto">
              <a:xfrm>
                <a:off x="799033" y="168151"/>
                <a:ext cx="193675" cy="258763"/>
              </a:xfrm>
              <a:custGeom>
                <a:avLst/>
                <a:gdLst>
                  <a:gd name="T0" fmla="*/ 88 w 244"/>
                  <a:gd name="T1" fmla="*/ 78 h 325"/>
                  <a:gd name="T2" fmla="*/ 88 w 244"/>
                  <a:gd name="T3" fmla="*/ 325 h 325"/>
                  <a:gd name="T4" fmla="*/ 179 w 244"/>
                  <a:gd name="T5" fmla="*/ 325 h 325"/>
                  <a:gd name="T6" fmla="*/ 179 w 244"/>
                  <a:gd name="T7" fmla="*/ 78 h 325"/>
                  <a:gd name="T8" fmla="*/ 244 w 244"/>
                  <a:gd name="T9" fmla="*/ 78 h 325"/>
                  <a:gd name="T10" fmla="*/ 244 w 244"/>
                  <a:gd name="T11" fmla="*/ 0 h 325"/>
                  <a:gd name="T12" fmla="*/ 25 w 244"/>
                  <a:gd name="T13" fmla="*/ 0 h 325"/>
                  <a:gd name="T14" fmla="*/ 0 w 244"/>
                  <a:gd name="T15" fmla="*/ 78 h 325"/>
                  <a:gd name="T16" fmla="*/ 88 w 244"/>
                  <a:gd name="T17" fmla="*/ 78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4" h="325">
                    <a:moveTo>
                      <a:pt x="88" y="78"/>
                    </a:moveTo>
                    <a:lnTo>
                      <a:pt x="88" y="325"/>
                    </a:lnTo>
                    <a:lnTo>
                      <a:pt x="179" y="325"/>
                    </a:lnTo>
                    <a:lnTo>
                      <a:pt x="179" y="78"/>
                    </a:lnTo>
                    <a:lnTo>
                      <a:pt x="244" y="78"/>
                    </a:lnTo>
                    <a:lnTo>
                      <a:pt x="244" y="0"/>
                    </a:lnTo>
                    <a:lnTo>
                      <a:pt x="25" y="0"/>
                    </a:lnTo>
                    <a:lnTo>
                      <a:pt x="0" y="78"/>
                    </a:lnTo>
                    <a:lnTo>
                      <a:pt x="88" y="78"/>
                    </a:lnTo>
                    <a:close/>
                  </a:path>
                </a:pathLst>
              </a:custGeom>
              <a:solidFill>
                <a:srgbClr val="0057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34" name="V">
                <a:extLst>
                  <a:ext uri="{FF2B5EF4-FFF2-40B4-BE49-F238E27FC236}">
                    <a16:creationId xmlns:a16="http://schemas.microsoft.com/office/drawing/2014/main" id="{9C838788-AF61-637B-CD5E-9E5FEB515AF2}"/>
                  </a:ext>
                </a:extLst>
              </p:cNvPr>
              <p:cNvSpPr>
                <a:spLocks/>
              </p:cNvSpPr>
              <p:nvPr userDrawn="1"/>
            </p:nvSpPr>
            <p:spPr bwMode="auto">
              <a:xfrm>
                <a:off x="567258" y="168151"/>
                <a:ext cx="230188" cy="258763"/>
              </a:xfrm>
              <a:custGeom>
                <a:avLst/>
                <a:gdLst>
                  <a:gd name="T0" fmla="*/ 184 w 289"/>
                  <a:gd name="T1" fmla="*/ 325 h 325"/>
                  <a:gd name="T2" fmla="*/ 289 w 289"/>
                  <a:gd name="T3" fmla="*/ 0 h 325"/>
                  <a:gd name="T4" fmla="*/ 197 w 289"/>
                  <a:gd name="T5" fmla="*/ 0 h 325"/>
                  <a:gd name="T6" fmla="*/ 143 w 289"/>
                  <a:gd name="T7" fmla="*/ 167 h 325"/>
                  <a:gd name="T8" fmla="*/ 135 w 289"/>
                  <a:gd name="T9" fmla="*/ 191 h 325"/>
                  <a:gd name="T10" fmla="*/ 135 w 289"/>
                  <a:gd name="T11" fmla="*/ 191 h 325"/>
                  <a:gd name="T12" fmla="*/ 135 w 289"/>
                  <a:gd name="T13" fmla="*/ 191 h 325"/>
                  <a:gd name="T14" fmla="*/ 135 w 289"/>
                  <a:gd name="T15" fmla="*/ 191 h 325"/>
                  <a:gd name="T16" fmla="*/ 135 w 289"/>
                  <a:gd name="T17" fmla="*/ 191 h 325"/>
                  <a:gd name="T18" fmla="*/ 135 w 289"/>
                  <a:gd name="T19" fmla="*/ 191 h 325"/>
                  <a:gd name="T20" fmla="*/ 135 w 289"/>
                  <a:gd name="T21" fmla="*/ 191 h 325"/>
                  <a:gd name="T22" fmla="*/ 128 w 289"/>
                  <a:gd name="T23" fmla="*/ 167 h 325"/>
                  <a:gd name="T24" fmla="*/ 91 w 289"/>
                  <a:gd name="T25" fmla="*/ 60 h 325"/>
                  <a:gd name="T26" fmla="*/ 0 w 289"/>
                  <a:gd name="T27" fmla="*/ 60 h 325"/>
                  <a:gd name="T28" fmla="*/ 90 w 289"/>
                  <a:gd name="T29" fmla="*/ 325 h 325"/>
                  <a:gd name="T30" fmla="*/ 184 w 289"/>
                  <a:gd name="T31"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9" h="325">
                    <a:moveTo>
                      <a:pt x="184" y="325"/>
                    </a:moveTo>
                    <a:lnTo>
                      <a:pt x="289" y="0"/>
                    </a:lnTo>
                    <a:lnTo>
                      <a:pt x="197" y="0"/>
                    </a:lnTo>
                    <a:lnTo>
                      <a:pt x="143" y="167"/>
                    </a:lnTo>
                    <a:lnTo>
                      <a:pt x="135" y="191"/>
                    </a:lnTo>
                    <a:lnTo>
                      <a:pt x="135" y="191"/>
                    </a:lnTo>
                    <a:lnTo>
                      <a:pt x="135" y="191"/>
                    </a:lnTo>
                    <a:lnTo>
                      <a:pt x="135" y="191"/>
                    </a:lnTo>
                    <a:lnTo>
                      <a:pt x="135" y="191"/>
                    </a:lnTo>
                    <a:lnTo>
                      <a:pt x="135" y="191"/>
                    </a:lnTo>
                    <a:lnTo>
                      <a:pt x="135" y="191"/>
                    </a:lnTo>
                    <a:lnTo>
                      <a:pt x="128" y="167"/>
                    </a:lnTo>
                    <a:lnTo>
                      <a:pt x="91" y="60"/>
                    </a:lnTo>
                    <a:lnTo>
                      <a:pt x="0" y="60"/>
                    </a:lnTo>
                    <a:lnTo>
                      <a:pt x="90" y="325"/>
                    </a:lnTo>
                    <a:lnTo>
                      <a:pt x="184" y="325"/>
                    </a:lnTo>
                    <a:close/>
                  </a:path>
                </a:pathLst>
              </a:custGeom>
              <a:solidFill>
                <a:srgbClr val="F06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grpSp>
        <p:grpSp>
          <p:nvGrpSpPr>
            <p:cNvPr id="16" name="_VTT_logo_102019_07_blue_on_white" hidden="1">
              <a:extLst>
                <a:ext uri="{FF2B5EF4-FFF2-40B4-BE49-F238E27FC236}">
                  <a16:creationId xmlns:a16="http://schemas.microsoft.com/office/drawing/2014/main" id="{70CA1243-0275-1548-4372-3CE774D90DF9}"/>
                </a:ext>
              </a:extLst>
            </p:cNvPr>
            <p:cNvGrpSpPr/>
            <p:nvPr userDrawn="1"/>
          </p:nvGrpSpPr>
          <p:grpSpPr>
            <a:xfrm>
              <a:off x="7909204" y="1770762"/>
              <a:ext cx="971550" cy="655638"/>
              <a:chOff x="379933" y="-15999"/>
              <a:chExt cx="971550" cy="655638"/>
            </a:xfrm>
          </p:grpSpPr>
          <p:sp>
            <p:nvSpPr>
              <p:cNvPr id="27" name="Box">
                <a:extLst>
                  <a:ext uri="{FF2B5EF4-FFF2-40B4-BE49-F238E27FC236}">
                    <a16:creationId xmlns:a16="http://schemas.microsoft.com/office/drawing/2014/main" id="{37C01950-D50E-5C5E-1B43-B1357B0124CA}"/>
                  </a:ext>
                </a:extLst>
              </p:cNvPr>
              <p:cNvSpPr>
                <a:spLocks noChangeArrowheads="1"/>
              </p:cNvSpPr>
              <p:nvPr userDrawn="1"/>
            </p:nvSpPr>
            <p:spPr bwMode="auto">
              <a:xfrm>
                <a:off x="379933" y="-15999"/>
                <a:ext cx="971550" cy="6556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28" name="T2">
                <a:extLst>
                  <a:ext uri="{FF2B5EF4-FFF2-40B4-BE49-F238E27FC236}">
                    <a16:creationId xmlns:a16="http://schemas.microsoft.com/office/drawing/2014/main" id="{776669B0-0786-67B3-F3BC-24376D3B2240}"/>
                  </a:ext>
                </a:extLst>
              </p:cNvPr>
              <p:cNvSpPr>
                <a:spLocks/>
              </p:cNvSpPr>
              <p:nvPr userDrawn="1"/>
            </p:nvSpPr>
            <p:spPr bwMode="auto">
              <a:xfrm>
                <a:off x="1011758" y="168151"/>
                <a:ext cx="176213" cy="258763"/>
              </a:xfrm>
              <a:custGeom>
                <a:avLst/>
                <a:gdLst>
                  <a:gd name="T0" fmla="*/ 157 w 222"/>
                  <a:gd name="T1" fmla="*/ 325 h 325"/>
                  <a:gd name="T2" fmla="*/ 157 w 222"/>
                  <a:gd name="T3" fmla="*/ 78 h 325"/>
                  <a:gd name="T4" fmla="*/ 222 w 222"/>
                  <a:gd name="T5" fmla="*/ 78 h 325"/>
                  <a:gd name="T6" fmla="*/ 222 w 222"/>
                  <a:gd name="T7" fmla="*/ 0 h 325"/>
                  <a:gd name="T8" fmla="*/ 0 w 222"/>
                  <a:gd name="T9" fmla="*/ 0 h 325"/>
                  <a:gd name="T10" fmla="*/ 0 w 222"/>
                  <a:gd name="T11" fmla="*/ 78 h 325"/>
                  <a:gd name="T12" fmla="*/ 66 w 222"/>
                  <a:gd name="T13" fmla="*/ 78 h 325"/>
                  <a:gd name="T14" fmla="*/ 66 w 222"/>
                  <a:gd name="T15" fmla="*/ 325 h 325"/>
                  <a:gd name="T16" fmla="*/ 66 w 222"/>
                  <a:gd name="T17" fmla="*/ 325 h 325"/>
                  <a:gd name="T18" fmla="*/ 157 w 222"/>
                  <a:gd name="T19"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2" h="325">
                    <a:moveTo>
                      <a:pt x="157" y="325"/>
                    </a:moveTo>
                    <a:lnTo>
                      <a:pt x="157" y="78"/>
                    </a:lnTo>
                    <a:lnTo>
                      <a:pt x="222" y="78"/>
                    </a:lnTo>
                    <a:lnTo>
                      <a:pt x="222" y="0"/>
                    </a:lnTo>
                    <a:lnTo>
                      <a:pt x="0" y="0"/>
                    </a:lnTo>
                    <a:lnTo>
                      <a:pt x="0" y="78"/>
                    </a:lnTo>
                    <a:lnTo>
                      <a:pt x="66" y="78"/>
                    </a:lnTo>
                    <a:lnTo>
                      <a:pt x="66" y="325"/>
                    </a:lnTo>
                    <a:lnTo>
                      <a:pt x="66" y="325"/>
                    </a:lnTo>
                    <a:lnTo>
                      <a:pt x="157" y="325"/>
                    </a:lnTo>
                    <a:close/>
                  </a:path>
                </a:pathLst>
              </a:custGeom>
              <a:solidFill>
                <a:srgbClr val="0057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29" name="T1">
                <a:extLst>
                  <a:ext uri="{FF2B5EF4-FFF2-40B4-BE49-F238E27FC236}">
                    <a16:creationId xmlns:a16="http://schemas.microsoft.com/office/drawing/2014/main" id="{7FA92B9A-CFFC-AB63-C20F-2630DAD1CC8A}"/>
                  </a:ext>
                </a:extLst>
              </p:cNvPr>
              <p:cNvSpPr>
                <a:spLocks/>
              </p:cNvSpPr>
              <p:nvPr userDrawn="1"/>
            </p:nvSpPr>
            <p:spPr bwMode="auto">
              <a:xfrm>
                <a:off x="799033" y="168151"/>
                <a:ext cx="193675" cy="258763"/>
              </a:xfrm>
              <a:custGeom>
                <a:avLst/>
                <a:gdLst>
                  <a:gd name="T0" fmla="*/ 88 w 244"/>
                  <a:gd name="T1" fmla="*/ 78 h 325"/>
                  <a:gd name="T2" fmla="*/ 88 w 244"/>
                  <a:gd name="T3" fmla="*/ 325 h 325"/>
                  <a:gd name="T4" fmla="*/ 179 w 244"/>
                  <a:gd name="T5" fmla="*/ 325 h 325"/>
                  <a:gd name="T6" fmla="*/ 179 w 244"/>
                  <a:gd name="T7" fmla="*/ 78 h 325"/>
                  <a:gd name="T8" fmla="*/ 244 w 244"/>
                  <a:gd name="T9" fmla="*/ 78 h 325"/>
                  <a:gd name="T10" fmla="*/ 244 w 244"/>
                  <a:gd name="T11" fmla="*/ 0 h 325"/>
                  <a:gd name="T12" fmla="*/ 25 w 244"/>
                  <a:gd name="T13" fmla="*/ 0 h 325"/>
                  <a:gd name="T14" fmla="*/ 0 w 244"/>
                  <a:gd name="T15" fmla="*/ 78 h 325"/>
                  <a:gd name="T16" fmla="*/ 88 w 244"/>
                  <a:gd name="T17" fmla="*/ 78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4" h="325">
                    <a:moveTo>
                      <a:pt x="88" y="78"/>
                    </a:moveTo>
                    <a:lnTo>
                      <a:pt x="88" y="325"/>
                    </a:lnTo>
                    <a:lnTo>
                      <a:pt x="179" y="325"/>
                    </a:lnTo>
                    <a:lnTo>
                      <a:pt x="179" y="78"/>
                    </a:lnTo>
                    <a:lnTo>
                      <a:pt x="244" y="78"/>
                    </a:lnTo>
                    <a:lnTo>
                      <a:pt x="244" y="0"/>
                    </a:lnTo>
                    <a:lnTo>
                      <a:pt x="25" y="0"/>
                    </a:lnTo>
                    <a:lnTo>
                      <a:pt x="0" y="78"/>
                    </a:lnTo>
                    <a:lnTo>
                      <a:pt x="88" y="78"/>
                    </a:lnTo>
                    <a:close/>
                  </a:path>
                </a:pathLst>
              </a:custGeom>
              <a:solidFill>
                <a:srgbClr val="0057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30" name="V">
                <a:extLst>
                  <a:ext uri="{FF2B5EF4-FFF2-40B4-BE49-F238E27FC236}">
                    <a16:creationId xmlns:a16="http://schemas.microsoft.com/office/drawing/2014/main" id="{BBF11CE0-28B2-54C1-8121-F22110A021AD}"/>
                  </a:ext>
                </a:extLst>
              </p:cNvPr>
              <p:cNvSpPr>
                <a:spLocks/>
              </p:cNvSpPr>
              <p:nvPr userDrawn="1"/>
            </p:nvSpPr>
            <p:spPr bwMode="auto">
              <a:xfrm>
                <a:off x="567258" y="168151"/>
                <a:ext cx="230188" cy="258763"/>
              </a:xfrm>
              <a:custGeom>
                <a:avLst/>
                <a:gdLst>
                  <a:gd name="T0" fmla="*/ 184 w 289"/>
                  <a:gd name="T1" fmla="*/ 325 h 325"/>
                  <a:gd name="T2" fmla="*/ 289 w 289"/>
                  <a:gd name="T3" fmla="*/ 0 h 325"/>
                  <a:gd name="T4" fmla="*/ 197 w 289"/>
                  <a:gd name="T5" fmla="*/ 0 h 325"/>
                  <a:gd name="T6" fmla="*/ 143 w 289"/>
                  <a:gd name="T7" fmla="*/ 167 h 325"/>
                  <a:gd name="T8" fmla="*/ 135 w 289"/>
                  <a:gd name="T9" fmla="*/ 191 h 325"/>
                  <a:gd name="T10" fmla="*/ 135 w 289"/>
                  <a:gd name="T11" fmla="*/ 191 h 325"/>
                  <a:gd name="T12" fmla="*/ 135 w 289"/>
                  <a:gd name="T13" fmla="*/ 191 h 325"/>
                  <a:gd name="T14" fmla="*/ 135 w 289"/>
                  <a:gd name="T15" fmla="*/ 191 h 325"/>
                  <a:gd name="T16" fmla="*/ 135 w 289"/>
                  <a:gd name="T17" fmla="*/ 191 h 325"/>
                  <a:gd name="T18" fmla="*/ 135 w 289"/>
                  <a:gd name="T19" fmla="*/ 191 h 325"/>
                  <a:gd name="T20" fmla="*/ 135 w 289"/>
                  <a:gd name="T21" fmla="*/ 191 h 325"/>
                  <a:gd name="T22" fmla="*/ 128 w 289"/>
                  <a:gd name="T23" fmla="*/ 167 h 325"/>
                  <a:gd name="T24" fmla="*/ 91 w 289"/>
                  <a:gd name="T25" fmla="*/ 60 h 325"/>
                  <a:gd name="T26" fmla="*/ 0 w 289"/>
                  <a:gd name="T27" fmla="*/ 60 h 325"/>
                  <a:gd name="T28" fmla="*/ 90 w 289"/>
                  <a:gd name="T29" fmla="*/ 325 h 325"/>
                  <a:gd name="T30" fmla="*/ 184 w 289"/>
                  <a:gd name="T31"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9" h="325">
                    <a:moveTo>
                      <a:pt x="184" y="325"/>
                    </a:moveTo>
                    <a:lnTo>
                      <a:pt x="289" y="0"/>
                    </a:lnTo>
                    <a:lnTo>
                      <a:pt x="197" y="0"/>
                    </a:lnTo>
                    <a:lnTo>
                      <a:pt x="143" y="167"/>
                    </a:lnTo>
                    <a:lnTo>
                      <a:pt x="135" y="191"/>
                    </a:lnTo>
                    <a:lnTo>
                      <a:pt x="135" y="191"/>
                    </a:lnTo>
                    <a:lnTo>
                      <a:pt x="135" y="191"/>
                    </a:lnTo>
                    <a:lnTo>
                      <a:pt x="135" y="191"/>
                    </a:lnTo>
                    <a:lnTo>
                      <a:pt x="135" y="191"/>
                    </a:lnTo>
                    <a:lnTo>
                      <a:pt x="135" y="191"/>
                    </a:lnTo>
                    <a:lnTo>
                      <a:pt x="135" y="191"/>
                    </a:lnTo>
                    <a:lnTo>
                      <a:pt x="128" y="167"/>
                    </a:lnTo>
                    <a:lnTo>
                      <a:pt x="91" y="60"/>
                    </a:lnTo>
                    <a:lnTo>
                      <a:pt x="0" y="60"/>
                    </a:lnTo>
                    <a:lnTo>
                      <a:pt x="90" y="325"/>
                    </a:lnTo>
                    <a:lnTo>
                      <a:pt x="184" y="325"/>
                    </a:lnTo>
                    <a:close/>
                  </a:path>
                </a:pathLst>
              </a:custGeom>
              <a:solidFill>
                <a:srgbClr val="0057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grpSp>
        <p:grpSp>
          <p:nvGrpSpPr>
            <p:cNvPr id="17" name="_VTT_logo_102019_08_black_on_white" hidden="1">
              <a:extLst>
                <a:ext uri="{FF2B5EF4-FFF2-40B4-BE49-F238E27FC236}">
                  <a16:creationId xmlns:a16="http://schemas.microsoft.com/office/drawing/2014/main" id="{DAC22227-257C-0368-FDE2-9DBA081E91F6}"/>
                </a:ext>
              </a:extLst>
            </p:cNvPr>
            <p:cNvGrpSpPr/>
            <p:nvPr userDrawn="1"/>
          </p:nvGrpSpPr>
          <p:grpSpPr>
            <a:xfrm>
              <a:off x="7909204" y="1770762"/>
              <a:ext cx="971550" cy="655638"/>
              <a:chOff x="379933" y="-15999"/>
              <a:chExt cx="971550" cy="655638"/>
            </a:xfrm>
          </p:grpSpPr>
          <p:sp>
            <p:nvSpPr>
              <p:cNvPr id="23" name="Box">
                <a:extLst>
                  <a:ext uri="{FF2B5EF4-FFF2-40B4-BE49-F238E27FC236}">
                    <a16:creationId xmlns:a16="http://schemas.microsoft.com/office/drawing/2014/main" id="{6D189C73-87FC-2C6D-076B-5DCC6423E324}"/>
                  </a:ext>
                </a:extLst>
              </p:cNvPr>
              <p:cNvSpPr>
                <a:spLocks noChangeArrowheads="1"/>
              </p:cNvSpPr>
              <p:nvPr userDrawn="1"/>
            </p:nvSpPr>
            <p:spPr bwMode="auto">
              <a:xfrm>
                <a:off x="379933" y="-15999"/>
                <a:ext cx="971550" cy="6556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24" name="T2">
                <a:extLst>
                  <a:ext uri="{FF2B5EF4-FFF2-40B4-BE49-F238E27FC236}">
                    <a16:creationId xmlns:a16="http://schemas.microsoft.com/office/drawing/2014/main" id="{F87EED9A-7207-8C58-FFE6-FAEBD0C5CA65}"/>
                  </a:ext>
                </a:extLst>
              </p:cNvPr>
              <p:cNvSpPr>
                <a:spLocks/>
              </p:cNvSpPr>
              <p:nvPr userDrawn="1"/>
            </p:nvSpPr>
            <p:spPr bwMode="auto">
              <a:xfrm>
                <a:off x="1011758" y="168151"/>
                <a:ext cx="176213" cy="258763"/>
              </a:xfrm>
              <a:custGeom>
                <a:avLst/>
                <a:gdLst>
                  <a:gd name="T0" fmla="*/ 157 w 222"/>
                  <a:gd name="T1" fmla="*/ 325 h 325"/>
                  <a:gd name="T2" fmla="*/ 157 w 222"/>
                  <a:gd name="T3" fmla="*/ 78 h 325"/>
                  <a:gd name="T4" fmla="*/ 222 w 222"/>
                  <a:gd name="T5" fmla="*/ 78 h 325"/>
                  <a:gd name="T6" fmla="*/ 222 w 222"/>
                  <a:gd name="T7" fmla="*/ 0 h 325"/>
                  <a:gd name="T8" fmla="*/ 0 w 222"/>
                  <a:gd name="T9" fmla="*/ 0 h 325"/>
                  <a:gd name="T10" fmla="*/ 0 w 222"/>
                  <a:gd name="T11" fmla="*/ 78 h 325"/>
                  <a:gd name="T12" fmla="*/ 66 w 222"/>
                  <a:gd name="T13" fmla="*/ 78 h 325"/>
                  <a:gd name="T14" fmla="*/ 66 w 222"/>
                  <a:gd name="T15" fmla="*/ 325 h 325"/>
                  <a:gd name="T16" fmla="*/ 66 w 222"/>
                  <a:gd name="T17" fmla="*/ 325 h 325"/>
                  <a:gd name="T18" fmla="*/ 157 w 222"/>
                  <a:gd name="T19"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2" h="325">
                    <a:moveTo>
                      <a:pt x="157" y="325"/>
                    </a:moveTo>
                    <a:lnTo>
                      <a:pt x="157" y="78"/>
                    </a:lnTo>
                    <a:lnTo>
                      <a:pt x="222" y="78"/>
                    </a:lnTo>
                    <a:lnTo>
                      <a:pt x="222" y="0"/>
                    </a:lnTo>
                    <a:lnTo>
                      <a:pt x="0" y="0"/>
                    </a:lnTo>
                    <a:lnTo>
                      <a:pt x="0" y="78"/>
                    </a:lnTo>
                    <a:lnTo>
                      <a:pt x="66" y="78"/>
                    </a:lnTo>
                    <a:lnTo>
                      <a:pt x="66" y="325"/>
                    </a:lnTo>
                    <a:lnTo>
                      <a:pt x="66" y="325"/>
                    </a:lnTo>
                    <a:lnTo>
                      <a:pt x="157" y="32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25" name="T1">
                <a:extLst>
                  <a:ext uri="{FF2B5EF4-FFF2-40B4-BE49-F238E27FC236}">
                    <a16:creationId xmlns:a16="http://schemas.microsoft.com/office/drawing/2014/main" id="{B7314D04-273F-66E4-7792-E5F414C0C911}"/>
                  </a:ext>
                </a:extLst>
              </p:cNvPr>
              <p:cNvSpPr>
                <a:spLocks/>
              </p:cNvSpPr>
              <p:nvPr userDrawn="1"/>
            </p:nvSpPr>
            <p:spPr bwMode="auto">
              <a:xfrm>
                <a:off x="799033" y="168151"/>
                <a:ext cx="193675" cy="258763"/>
              </a:xfrm>
              <a:custGeom>
                <a:avLst/>
                <a:gdLst>
                  <a:gd name="T0" fmla="*/ 88 w 244"/>
                  <a:gd name="T1" fmla="*/ 78 h 325"/>
                  <a:gd name="T2" fmla="*/ 88 w 244"/>
                  <a:gd name="T3" fmla="*/ 325 h 325"/>
                  <a:gd name="T4" fmla="*/ 179 w 244"/>
                  <a:gd name="T5" fmla="*/ 325 h 325"/>
                  <a:gd name="T6" fmla="*/ 179 w 244"/>
                  <a:gd name="T7" fmla="*/ 78 h 325"/>
                  <a:gd name="T8" fmla="*/ 244 w 244"/>
                  <a:gd name="T9" fmla="*/ 78 h 325"/>
                  <a:gd name="T10" fmla="*/ 244 w 244"/>
                  <a:gd name="T11" fmla="*/ 0 h 325"/>
                  <a:gd name="T12" fmla="*/ 25 w 244"/>
                  <a:gd name="T13" fmla="*/ 0 h 325"/>
                  <a:gd name="T14" fmla="*/ 0 w 244"/>
                  <a:gd name="T15" fmla="*/ 78 h 325"/>
                  <a:gd name="T16" fmla="*/ 88 w 244"/>
                  <a:gd name="T17" fmla="*/ 78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4" h="325">
                    <a:moveTo>
                      <a:pt x="88" y="78"/>
                    </a:moveTo>
                    <a:lnTo>
                      <a:pt x="88" y="325"/>
                    </a:lnTo>
                    <a:lnTo>
                      <a:pt x="179" y="325"/>
                    </a:lnTo>
                    <a:lnTo>
                      <a:pt x="179" y="78"/>
                    </a:lnTo>
                    <a:lnTo>
                      <a:pt x="244" y="78"/>
                    </a:lnTo>
                    <a:lnTo>
                      <a:pt x="244" y="0"/>
                    </a:lnTo>
                    <a:lnTo>
                      <a:pt x="25" y="0"/>
                    </a:lnTo>
                    <a:lnTo>
                      <a:pt x="0" y="78"/>
                    </a:lnTo>
                    <a:lnTo>
                      <a:pt x="88" y="7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26" name="V">
                <a:extLst>
                  <a:ext uri="{FF2B5EF4-FFF2-40B4-BE49-F238E27FC236}">
                    <a16:creationId xmlns:a16="http://schemas.microsoft.com/office/drawing/2014/main" id="{B4812A9C-E0A4-A0B1-E97C-0C4A41EEDCD3}"/>
                  </a:ext>
                </a:extLst>
              </p:cNvPr>
              <p:cNvSpPr>
                <a:spLocks/>
              </p:cNvSpPr>
              <p:nvPr userDrawn="1"/>
            </p:nvSpPr>
            <p:spPr bwMode="auto">
              <a:xfrm>
                <a:off x="567258" y="168151"/>
                <a:ext cx="230188" cy="258763"/>
              </a:xfrm>
              <a:custGeom>
                <a:avLst/>
                <a:gdLst>
                  <a:gd name="T0" fmla="*/ 184 w 289"/>
                  <a:gd name="T1" fmla="*/ 325 h 325"/>
                  <a:gd name="T2" fmla="*/ 289 w 289"/>
                  <a:gd name="T3" fmla="*/ 0 h 325"/>
                  <a:gd name="T4" fmla="*/ 197 w 289"/>
                  <a:gd name="T5" fmla="*/ 0 h 325"/>
                  <a:gd name="T6" fmla="*/ 143 w 289"/>
                  <a:gd name="T7" fmla="*/ 167 h 325"/>
                  <a:gd name="T8" fmla="*/ 135 w 289"/>
                  <a:gd name="T9" fmla="*/ 191 h 325"/>
                  <a:gd name="T10" fmla="*/ 135 w 289"/>
                  <a:gd name="T11" fmla="*/ 191 h 325"/>
                  <a:gd name="T12" fmla="*/ 135 w 289"/>
                  <a:gd name="T13" fmla="*/ 191 h 325"/>
                  <a:gd name="T14" fmla="*/ 135 w 289"/>
                  <a:gd name="T15" fmla="*/ 191 h 325"/>
                  <a:gd name="T16" fmla="*/ 135 w 289"/>
                  <a:gd name="T17" fmla="*/ 191 h 325"/>
                  <a:gd name="T18" fmla="*/ 135 w 289"/>
                  <a:gd name="T19" fmla="*/ 191 h 325"/>
                  <a:gd name="T20" fmla="*/ 135 w 289"/>
                  <a:gd name="T21" fmla="*/ 191 h 325"/>
                  <a:gd name="T22" fmla="*/ 128 w 289"/>
                  <a:gd name="T23" fmla="*/ 167 h 325"/>
                  <a:gd name="T24" fmla="*/ 91 w 289"/>
                  <a:gd name="T25" fmla="*/ 60 h 325"/>
                  <a:gd name="T26" fmla="*/ 0 w 289"/>
                  <a:gd name="T27" fmla="*/ 60 h 325"/>
                  <a:gd name="T28" fmla="*/ 90 w 289"/>
                  <a:gd name="T29" fmla="*/ 325 h 325"/>
                  <a:gd name="T30" fmla="*/ 184 w 289"/>
                  <a:gd name="T31"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9" h="325">
                    <a:moveTo>
                      <a:pt x="184" y="325"/>
                    </a:moveTo>
                    <a:lnTo>
                      <a:pt x="289" y="0"/>
                    </a:lnTo>
                    <a:lnTo>
                      <a:pt x="197" y="0"/>
                    </a:lnTo>
                    <a:lnTo>
                      <a:pt x="143" y="167"/>
                    </a:lnTo>
                    <a:lnTo>
                      <a:pt x="135" y="191"/>
                    </a:lnTo>
                    <a:lnTo>
                      <a:pt x="135" y="191"/>
                    </a:lnTo>
                    <a:lnTo>
                      <a:pt x="135" y="191"/>
                    </a:lnTo>
                    <a:lnTo>
                      <a:pt x="135" y="191"/>
                    </a:lnTo>
                    <a:lnTo>
                      <a:pt x="135" y="191"/>
                    </a:lnTo>
                    <a:lnTo>
                      <a:pt x="135" y="191"/>
                    </a:lnTo>
                    <a:lnTo>
                      <a:pt x="135" y="191"/>
                    </a:lnTo>
                    <a:lnTo>
                      <a:pt x="128" y="167"/>
                    </a:lnTo>
                    <a:lnTo>
                      <a:pt x="91" y="60"/>
                    </a:lnTo>
                    <a:lnTo>
                      <a:pt x="0" y="60"/>
                    </a:lnTo>
                    <a:lnTo>
                      <a:pt x="90" y="325"/>
                    </a:lnTo>
                    <a:lnTo>
                      <a:pt x="184" y="32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grpSp>
        <p:grpSp>
          <p:nvGrpSpPr>
            <p:cNvPr id="18" name="_VTT_logo_102019_09_orange_on_white" hidden="1">
              <a:extLst>
                <a:ext uri="{FF2B5EF4-FFF2-40B4-BE49-F238E27FC236}">
                  <a16:creationId xmlns:a16="http://schemas.microsoft.com/office/drawing/2014/main" id="{A999AF36-D0D6-23F1-A16E-43DF10BD5459}"/>
                </a:ext>
              </a:extLst>
            </p:cNvPr>
            <p:cNvGrpSpPr/>
            <p:nvPr userDrawn="1"/>
          </p:nvGrpSpPr>
          <p:grpSpPr>
            <a:xfrm>
              <a:off x="7909204" y="1770762"/>
              <a:ext cx="971550" cy="655638"/>
              <a:chOff x="379933" y="-15999"/>
              <a:chExt cx="971550" cy="655638"/>
            </a:xfrm>
          </p:grpSpPr>
          <p:sp>
            <p:nvSpPr>
              <p:cNvPr id="19" name="Box">
                <a:extLst>
                  <a:ext uri="{FF2B5EF4-FFF2-40B4-BE49-F238E27FC236}">
                    <a16:creationId xmlns:a16="http://schemas.microsoft.com/office/drawing/2014/main" id="{7EDEDAA8-5542-DA7F-11A1-93A78227F326}"/>
                  </a:ext>
                </a:extLst>
              </p:cNvPr>
              <p:cNvSpPr>
                <a:spLocks noChangeArrowheads="1"/>
              </p:cNvSpPr>
              <p:nvPr userDrawn="1"/>
            </p:nvSpPr>
            <p:spPr bwMode="auto">
              <a:xfrm>
                <a:off x="379933" y="-15999"/>
                <a:ext cx="971550" cy="6556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20" name="T2">
                <a:extLst>
                  <a:ext uri="{FF2B5EF4-FFF2-40B4-BE49-F238E27FC236}">
                    <a16:creationId xmlns:a16="http://schemas.microsoft.com/office/drawing/2014/main" id="{E0F37743-45BA-A32B-4A4B-C0153B27DBAF}"/>
                  </a:ext>
                </a:extLst>
              </p:cNvPr>
              <p:cNvSpPr>
                <a:spLocks/>
              </p:cNvSpPr>
              <p:nvPr userDrawn="1"/>
            </p:nvSpPr>
            <p:spPr bwMode="auto">
              <a:xfrm>
                <a:off x="1011758" y="168151"/>
                <a:ext cx="176213" cy="258763"/>
              </a:xfrm>
              <a:custGeom>
                <a:avLst/>
                <a:gdLst>
                  <a:gd name="T0" fmla="*/ 157 w 222"/>
                  <a:gd name="T1" fmla="*/ 325 h 325"/>
                  <a:gd name="T2" fmla="*/ 157 w 222"/>
                  <a:gd name="T3" fmla="*/ 78 h 325"/>
                  <a:gd name="T4" fmla="*/ 222 w 222"/>
                  <a:gd name="T5" fmla="*/ 78 h 325"/>
                  <a:gd name="T6" fmla="*/ 222 w 222"/>
                  <a:gd name="T7" fmla="*/ 0 h 325"/>
                  <a:gd name="T8" fmla="*/ 0 w 222"/>
                  <a:gd name="T9" fmla="*/ 0 h 325"/>
                  <a:gd name="T10" fmla="*/ 0 w 222"/>
                  <a:gd name="T11" fmla="*/ 78 h 325"/>
                  <a:gd name="T12" fmla="*/ 66 w 222"/>
                  <a:gd name="T13" fmla="*/ 78 h 325"/>
                  <a:gd name="T14" fmla="*/ 66 w 222"/>
                  <a:gd name="T15" fmla="*/ 325 h 325"/>
                  <a:gd name="T16" fmla="*/ 66 w 222"/>
                  <a:gd name="T17" fmla="*/ 325 h 325"/>
                  <a:gd name="T18" fmla="*/ 157 w 222"/>
                  <a:gd name="T19"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2" h="325">
                    <a:moveTo>
                      <a:pt x="157" y="325"/>
                    </a:moveTo>
                    <a:lnTo>
                      <a:pt x="157" y="78"/>
                    </a:lnTo>
                    <a:lnTo>
                      <a:pt x="222" y="78"/>
                    </a:lnTo>
                    <a:lnTo>
                      <a:pt x="222" y="0"/>
                    </a:lnTo>
                    <a:lnTo>
                      <a:pt x="0" y="0"/>
                    </a:lnTo>
                    <a:lnTo>
                      <a:pt x="0" y="78"/>
                    </a:lnTo>
                    <a:lnTo>
                      <a:pt x="66" y="78"/>
                    </a:lnTo>
                    <a:lnTo>
                      <a:pt x="66" y="325"/>
                    </a:lnTo>
                    <a:lnTo>
                      <a:pt x="66" y="325"/>
                    </a:lnTo>
                    <a:lnTo>
                      <a:pt x="157" y="325"/>
                    </a:lnTo>
                    <a:close/>
                  </a:path>
                </a:pathLst>
              </a:custGeom>
              <a:solidFill>
                <a:srgbClr val="F06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21" name="T1">
                <a:extLst>
                  <a:ext uri="{FF2B5EF4-FFF2-40B4-BE49-F238E27FC236}">
                    <a16:creationId xmlns:a16="http://schemas.microsoft.com/office/drawing/2014/main" id="{D9230CB0-71A5-FBE2-A0F7-5F9449F79F1A}"/>
                  </a:ext>
                </a:extLst>
              </p:cNvPr>
              <p:cNvSpPr>
                <a:spLocks/>
              </p:cNvSpPr>
              <p:nvPr userDrawn="1"/>
            </p:nvSpPr>
            <p:spPr bwMode="auto">
              <a:xfrm>
                <a:off x="799033" y="168151"/>
                <a:ext cx="193675" cy="258763"/>
              </a:xfrm>
              <a:custGeom>
                <a:avLst/>
                <a:gdLst>
                  <a:gd name="T0" fmla="*/ 88 w 244"/>
                  <a:gd name="T1" fmla="*/ 78 h 325"/>
                  <a:gd name="T2" fmla="*/ 88 w 244"/>
                  <a:gd name="T3" fmla="*/ 325 h 325"/>
                  <a:gd name="T4" fmla="*/ 179 w 244"/>
                  <a:gd name="T5" fmla="*/ 325 h 325"/>
                  <a:gd name="T6" fmla="*/ 179 w 244"/>
                  <a:gd name="T7" fmla="*/ 78 h 325"/>
                  <a:gd name="T8" fmla="*/ 244 w 244"/>
                  <a:gd name="T9" fmla="*/ 78 h 325"/>
                  <a:gd name="T10" fmla="*/ 244 w 244"/>
                  <a:gd name="T11" fmla="*/ 0 h 325"/>
                  <a:gd name="T12" fmla="*/ 25 w 244"/>
                  <a:gd name="T13" fmla="*/ 0 h 325"/>
                  <a:gd name="T14" fmla="*/ 0 w 244"/>
                  <a:gd name="T15" fmla="*/ 78 h 325"/>
                  <a:gd name="T16" fmla="*/ 88 w 244"/>
                  <a:gd name="T17" fmla="*/ 78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4" h="325">
                    <a:moveTo>
                      <a:pt x="88" y="78"/>
                    </a:moveTo>
                    <a:lnTo>
                      <a:pt x="88" y="325"/>
                    </a:lnTo>
                    <a:lnTo>
                      <a:pt x="179" y="325"/>
                    </a:lnTo>
                    <a:lnTo>
                      <a:pt x="179" y="78"/>
                    </a:lnTo>
                    <a:lnTo>
                      <a:pt x="244" y="78"/>
                    </a:lnTo>
                    <a:lnTo>
                      <a:pt x="244" y="0"/>
                    </a:lnTo>
                    <a:lnTo>
                      <a:pt x="25" y="0"/>
                    </a:lnTo>
                    <a:lnTo>
                      <a:pt x="0" y="78"/>
                    </a:lnTo>
                    <a:lnTo>
                      <a:pt x="88" y="78"/>
                    </a:lnTo>
                    <a:close/>
                  </a:path>
                </a:pathLst>
              </a:custGeom>
              <a:solidFill>
                <a:srgbClr val="F06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22" name="V">
                <a:extLst>
                  <a:ext uri="{FF2B5EF4-FFF2-40B4-BE49-F238E27FC236}">
                    <a16:creationId xmlns:a16="http://schemas.microsoft.com/office/drawing/2014/main" id="{5E490F50-6316-8251-51D8-33DB79AFAA43}"/>
                  </a:ext>
                </a:extLst>
              </p:cNvPr>
              <p:cNvSpPr>
                <a:spLocks/>
              </p:cNvSpPr>
              <p:nvPr userDrawn="1"/>
            </p:nvSpPr>
            <p:spPr bwMode="auto">
              <a:xfrm>
                <a:off x="567258" y="168151"/>
                <a:ext cx="230188" cy="258763"/>
              </a:xfrm>
              <a:custGeom>
                <a:avLst/>
                <a:gdLst>
                  <a:gd name="T0" fmla="*/ 184 w 289"/>
                  <a:gd name="T1" fmla="*/ 325 h 325"/>
                  <a:gd name="T2" fmla="*/ 289 w 289"/>
                  <a:gd name="T3" fmla="*/ 0 h 325"/>
                  <a:gd name="T4" fmla="*/ 197 w 289"/>
                  <a:gd name="T5" fmla="*/ 0 h 325"/>
                  <a:gd name="T6" fmla="*/ 143 w 289"/>
                  <a:gd name="T7" fmla="*/ 167 h 325"/>
                  <a:gd name="T8" fmla="*/ 135 w 289"/>
                  <a:gd name="T9" fmla="*/ 191 h 325"/>
                  <a:gd name="T10" fmla="*/ 135 w 289"/>
                  <a:gd name="T11" fmla="*/ 191 h 325"/>
                  <a:gd name="T12" fmla="*/ 135 w 289"/>
                  <a:gd name="T13" fmla="*/ 191 h 325"/>
                  <a:gd name="T14" fmla="*/ 135 w 289"/>
                  <a:gd name="T15" fmla="*/ 191 h 325"/>
                  <a:gd name="T16" fmla="*/ 135 w 289"/>
                  <a:gd name="T17" fmla="*/ 191 h 325"/>
                  <a:gd name="T18" fmla="*/ 135 w 289"/>
                  <a:gd name="T19" fmla="*/ 191 h 325"/>
                  <a:gd name="T20" fmla="*/ 135 w 289"/>
                  <a:gd name="T21" fmla="*/ 191 h 325"/>
                  <a:gd name="T22" fmla="*/ 128 w 289"/>
                  <a:gd name="T23" fmla="*/ 167 h 325"/>
                  <a:gd name="T24" fmla="*/ 91 w 289"/>
                  <a:gd name="T25" fmla="*/ 60 h 325"/>
                  <a:gd name="T26" fmla="*/ 0 w 289"/>
                  <a:gd name="T27" fmla="*/ 60 h 325"/>
                  <a:gd name="T28" fmla="*/ 90 w 289"/>
                  <a:gd name="T29" fmla="*/ 325 h 325"/>
                  <a:gd name="T30" fmla="*/ 184 w 289"/>
                  <a:gd name="T31"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9" h="325">
                    <a:moveTo>
                      <a:pt x="184" y="325"/>
                    </a:moveTo>
                    <a:lnTo>
                      <a:pt x="289" y="0"/>
                    </a:lnTo>
                    <a:lnTo>
                      <a:pt x="197" y="0"/>
                    </a:lnTo>
                    <a:lnTo>
                      <a:pt x="143" y="167"/>
                    </a:lnTo>
                    <a:lnTo>
                      <a:pt x="135" y="191"/>
                    </a:lnTo>
                    <a:lnTo>
                      <a:pt x="135" y="191"/>
                    </a:lnTo>
                    <a:lnTo>
                      <a:pt x="135" y="191"/>
                    </a:lnTo>
                    <a:lnTo>
                      <a:pt x="135" y="191"/>
                    </a:lnTo>
                    <a:lnTo>
                      <a:pt x="135" y="191"/>
                    </a:lnTo>
                    <a:lnTo>
                      <a:pt x="135" y="191"/>
                    </a:lnTo>
                    <a:lnTo>
                      <a:pt x="135" y="191"/>
                    </a:lnTo>
                    <a:lnTo>
                      <a:pt x="128" y="167"/>
                    </a:lnTo>
                    <a:lnTo>
                      <a:pt x="91" y="60"/>
                    </a:lnTo>
                    <a:lnTo>
                      <a:pt x="0" y="60"/>
                    </a:lnTo>
                    <a:lnTo>
                      <a:pt x="90" y="325"/>
                    </a:lnTo>
                    <a:lnTo>
                      <a:pt x="184" y="325"/>
                    </a:lnTo>
                    <a:close/>
                  </a:path>
                </a:pathLst>
              </a:custGeom>
              <a:solidFill>
                <a:srgbClr val="F06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grpSp>
      </p:grpSp>
    </p:spTree>
    <p:extLst>
      <p:ext uri="{BB962C8B-B14F-4D97-AF65-F5344CB8AC3E}">
        <p14:creationId xmlns:p14="http://schemas.microsoft.com/office/powerpoint/2010/main" val="3062024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VTT 2024 Content slide 9">
    <p:spTree>
      <p:nvGrpSpPr>
        <p:cNvPr id="1" name=""/>
        <p:cNvGrpSpPr/>
        <p:nvPr/>
      </p:nvGrpSpPr>
      <p:grpSpPr>
        <a:xfrm>
          <a:off x="0" y="0"/>
          <a:ext cx="0" cy="0"/>
          <a:chOff x="0" y="0"/>
          <a:chExt cx="0" cy="0"/>
        </a:xfrm>
      </p:grpSpPr>
      <p:sp>
        <p:nvSpPr>
          <p:cNvPr id="56" name="Picture Placeholder 55">
            <a:extLst>
              <a:ext uri="{FF2B5EF4-FFF2-40B4-BE49-F238E27FC236}">
                <a16:creationId xmlns:a16="http://schemas.microsoft.com/office/drawing/2014/main" id="{65A7262C-D77F-4B54-93F2-3D3AA5BD8603}"/>
              </a:ext>
            </a:extLst>
          </p:cNvPr>
          <p:cNvSpPr>
            <a:spLocks noGrp="1"/>
          </p:cNvSpPr>
          <p:nvPr>
            <p:ph type="pic" sz="quarter" idx="14" hasCustomPrompt="1"/>
          </p:nvPr>
        </p:nvSpPr>
        <p:spPr>
          <a:xfrm>
            <a:off x="0" y="0"/>
            <a:ext cx="9144000" cy="5143500"/>
          </a:xfrm>
          <a:custGeom>
            <a:avLst/>
            <a:gdLst>
              <a:gd name="connsiteX0" fmla="*/ 8043515 w 9144000"/>
              <a:gd name="connsiteY0" fmla="*/ 1 h 5143500"/>
              <a:gd name="connsiteX1" fmla="*/ 8043515 w 9144000"/>
              <a:gd name="connsiteY1" fmla="*/ 586801 h 5143500"/>
              <a:gd name="connsiteX2" fmla="*/ 8913058 w 9144000"/>
              <a:gd name="connsiteY2" fmla="*/ 586801 h 5143500"/>
              <a:gd name="connsiteX3" fmla="*/ 8913058 w 9144000"/>
              <a:gd name="connsiteY3" fmla="*/ 1 h 5143500"/>
              <a:gd name="connsiteX4" fmla="*/ 0 w 9144000"/>
              <a:gd name="connsiteY4" fmla="*/ 0 h 5143500"/>
              <a:gd name="connsiteX5" fmla="*/ 9144000 w 9144000"/>
              <a:gd name="connsiteY5" fmla="*/ 0 h 5143500"/>
              <a:gd name="connsiteX6" fmla="*/ 9144000 w 9144000"/>
              <a:gd name="connsiteY6" fmla="*/ 5143500 h 5143500"/>
              <a:gd name="connsiteX7" fmla="*/ 0 w 9144000"/>
              <a:gd name="connsiteY7" fmla="*/ 514350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44000" h="5143500">
                <a:moveTo>
                  <a:pt x="8043515" y="1"/>
                </a:moveTo>
                <a:lnTo>
                  <a:pt x="8043515" y="586801"/>
                </a:lnTo>
                <a:lnTo>
                  <a:pt x="8913058" y="586801"/>
                </a:lnTo>
                <a:lnTo>
                  <a:pt x="8913058" y="1"/>
                </a:lnTo>
                <a:close/>
                <a:moveTo>
                  <a:pt x="0" y="0"/>
                </a:moveTo>
                <a:lnTo>
                  <a:pt x="9144000" y="0"/>
                </a:lnTo>
                <a:lnTo>
                  <a:pt x="9144000" y="5143500"/>
                </a:lnTo>
                <a:lnTo>
                  <a:pt x="0" y="5143500"/>
                </a:lnTo>
                <a:close/>
              </a:path>
            </a:pathLst>
          </a:custGeom>
          <a:solidFill>
            <a:srgbClr val="DBDBDB"/>
          </a:solidFill>
        </p:spPr>
        <p:txBody>
          <a:bodyPr wrap="square" anchor="ctr">
            <a:noAutofit/>
          </a:bodyPr>
          <a:lstStyle>
            <a:lvl1pPr marL="0" indent="0" algn="ctr">
              <a:buNone/>
              <a:defRPr>
                <a:solidFill>
                  <a:schemeClr val="tx2"/>
                </a:solidFill>
              </a:defRPr>
            </a:lvl1pPr>
          </a:lstStyle>
          <a:p>
            <a:r>
              <a:rPr lang="en-GB" noProof="0" dirty="0"/>
              <a:t>Click to add an image</a:t>
            </a:r>
          </a:p>
        </p:txBody>
      </p:sp>
      <p:grpSp>
        <p:nvGrpSpPr>
          <p:cNvPr id="2" name="VTT_LogoStack_v3_16092019 pienempi koko">
            <a:extLst>
              <a:ext uri="{FF2B5EF4-FFF2-40B4-BE49-F238E27FC236}">
                <a16:creationId xmlns:a16="http://schemas.microsoft.com/office/drawing/2014/main" id="{32295721-2434-8641-EF09-38BFB9421D1B}"/>
              </a:ext>
            </a:extLst>
          </p:cNvPr>
          <p:cNvGrpSpPr/>
          <p:nvPr userDrawn="1"/>
        </p:nvGrpSpPr>
        <p:grpSpPr>
          <a:xfrm>
            <a:off x="8043515" y="2"/>
            <a:ext cx="869543" cy="586800"/>
            <a:chOff x="7909204" y="1770762"/>
            <a:chExt cx="971550" cy="655638"/>
          </a:xfrm>
        </p:grpSpPr>
        <p:grpSp>
          <p:nvGrpSpPr>
            <p:cNvPr id="4" name="_VTT_logo_102019_01_white_on_orange">
              <a:extLst>
                <a:ext uri="{FF2B5EF4-FFF2-40B4-BE49-F238E27FC236}">
                  <a16:creationId xmlns:a16="http://schemas.microsoft.com/office/drawing/2014/main" id="{AA613EF1-FF1B-7324-3DC3-429C4A3B89AF}"/>
                </a:ext>
              </a:extLst>
            </p:cNvPr>
            <p:cNvGrpSpPr/>
            <p:nvPr userDrawn="1"/>
          </p:nvGrpSpPr>
          <p:grpSpPr>
            <a:xfrm>
              <a:off x="7909204" y="1770762"/>
              <a:ext cx="971550" cy="655638"/>
              <a:chOff x="379933" y="-15999"/>
              <a:chExt cx="971550" cy="655638"/>
            </a:xfrm>
          </p:grpSpPr>
          <p:sp>
            <p:nvSpPr>
              <p:cNvPr id="45" name="Box">
                <a:extLst>
                  <a:ext uri="{FF2B5EF4-FFF2-40B4-BE49-F238E27FC236}">
                    <a16:creationId xmlns:a16="http://schemas.microsoft.com/office/drawing/2014/main" id="{9AC11985-E783-CBFE-92DB-258916ED8632}"/>
                  </a:ext>
                </a:extLst>
              </p:cNvPr>
              <p:cNvSpPr>
                <a:spLocks noChangeArrowheads="1"/>
              </p:cNvSpPr>
              <p:nvPr userDrawn="1"/>
            </p:nvSpPr>
            <p:spPr bwMode="auto">
              <a:xfrm>
                <a:off x="379933" y="-15999"/>
                <a:ext cx="971550" cy="655638"/>
              </a:xfrm>
              <a:prstGeom prst="rect">
                <a:avLst/>
              </a:prstGeom>
              <a:solidFill>
                <a:srgbClr val="F06E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46" name="T2">
                <a:extLst>
                  <a:ext uri="{FF2B5EF4-FFF2-40B4-BE49-F238E27FC236}">
                    <a16:creationId xmlns:a16="http://schemas.microsoft.com/office/drawing/2014/main" id="{D5F913BC-AD1F-EB3D-6D45-90A9FBAFAB3E}"/>
                  </a:ext>
                </a:extLst>
              </p:cNvPr>
              <p:cNvSpPr>
                <a:spLocks/>
              </p:cNvSpPr>
              <p:nvPr userDrawn="1"/>
            </p:nvSpPr>
            <p:spPr bwMode="auto">
              <a:xfrm>
                <a:off x="1011758" y="168151"/>
                <a:ext cx="176213" cy="258763"/>
              </a:xfrm>
              <a:custGeom>
                <a:avLst/>
                <a:gdLst>
                  <a:gd name="T0" fmla="*/ 157 w 222"/>
                  <a:gd name="T1" fmla="*/ 325 h 325"/>
                  <a:gd name="T2" fmla="*/ 157 w 222"/>
                  <a:gd name="T3" fmla="*/ 78 h 325"/>
                  <a:gd name="T4" fmla="*/ 222 w 222"/>
                  <a:gd name="T5" fmla="*/ 78 h 325"/>
                  <a:gd name="T6" fmla="*/ 222 w 222"/>
                  <a:gd name="T7" fmla="*/ 0 h 325"/>
                  <a:gd name="T8" fmla="*/ 0 w 222"/>
                  <a:gd name="T9" fmla="*/ 0 h 325"/>
                  <a:gd name="T10" fmla="*/ 0 w 222"/>
                  <a:gd name="T11" fmla="*/ 78 h 325"/>
                  <a:gd name="T12" fmla="*/ 66 w 222"/>
                  <a:gd name="T13" fmla="*/ 78 h 325"/>
                  <a:gd name="T14" fmla="*/ 66 w 222"/>
                  <a:gd name="T15" fmla="*/ 325 h 325"/>
                  <a:gd name="T16" fmla="*/ 66 w 222"/>
                  <a:gd name="T17" fmla="*/ 325 h 325"/>
                  <a:gd name="T18" fmla="*/ 157 w 222"/>
                  <a:gd name="T19"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2" h="325">
                    <a:moveTo>
                      <a:pt x="157" y="325"/>
                    </a:moveTo>
                    <a:lnTo>
                      <a:pt x="157" y="78"/>
                    </a:lnTo>
                    <a:lnTo>
                      <a:pt x="222" y="78"/>
                    </a:lnTo>
                    <a:lnTo>
                      <a:pt x="222" y="0"/>
                    </a:lnTo>
                    <a:lnTo>
                      <a:pt x="0" y="0"/>
                    </a:lnTo>
                    <a:lnTo>
                      <a:pt x="0" y="78"/>
                    </a:lnTo>
                    <a:lnTo>
                      <a:pt x="66" y="78"/>
                    </a:lnTo>
                    <a:lnTo>
                      <a:pt x="66" y="325"/>
                    </a:lnTo>
                    <a:lnTo>
                      <a:pt x="66" y="325"/>
                    </a:lnTo>
                    <a:lnTo>
                      <a:pt x="157" y="3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47" name="T1">
                <a:extLst>
                  <a:ext uri="{FF2B5EF4-FFF2-40B4-BE49-F238E27FC236}">
                    <a16:creationId xmlns:a16="http://schemas.microsoft.com/office/drawing/2014/main" id="{984EE50C-E2B1-C1C9-A039-C7CBCA2954FF}"/>
                  </a:ext>
                </a:extLst>
              </p:cNvPr>
              <p:cNvSpPr>
                <a:spLocks/>
              </p:cNvSpPr>
              <p:nvPr userDrawn="1"/>
            </p:nvSpPr>
            <p:spPr bwMode="auto">
              <a:xfrm>
                <a:off x="799033" y="168151"/>
                <a:ext cx="193675" cy="258763"/>
              </a:xfrm>
              <a:custGeom>
                <a:avLst/>
                <a:gdLst>
                  <a:gd name="T0" fmla="*/ 88 w 244"/>
                  <a:gd name="T1" fmla="*/ 78 h 325"/>
                  <a:gd name="T2" fmla="*/ 88 w 244"/>
                  <a:gd name="T3" fmla="*/ 325 h 325"/>
                  <a:gd name="T4" fmla="*/ 179 w 244"/>
                  <a:gd name="T5" fmla="*/ 325 h 325"/>
                  <a:gd name="T6" fmla="*/ 179 w 244"/>
                  <a:gd name="T7" fmla="*/ 78 h 325"/>
                  <a:gd name="T8" fmla="*/ 244 w 244"/>
                  <a:gd name="T9" fmla="*/ 78 h 325"/>
                  <a:gd name="T10" fmla="*/ 244 w 244"/>
                  <a:gd name="T11" fmla="*/ 0 h 325"/>
                  <a:gd name="T12" fmla="*/ 25 w 244"/>
                  <a:gd name="T13" fmla="*/ 0 h 325"/>
                  <a:gd name="T14" fmla="*/ 0 w 244"/>
                  <a:gd name="T15" fmla="*/ 78 h 325"/>
                  <a:gd name="T16" fmla="*/ 88 w 244"/>
                  <a:gd name="T17" fmla="*/ 78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4" h="325">
                    <a:moveTo>
                      <a:pt x="88" y="78"/>
                    </a:moveTo>
                    <a:lnTo>
                      <a:pt x="88" y="325"/>
                    </a:lnTo>
                    <a:lnTo>
                      <a:pt x="179" y="325"/>
                    </a:lnTo>
                    <a:lnTo>
                      <a:pt x="179" y="78"/>
                    </a:lnTo>
                    <a:lnTo>
                      <a:pt x="244" y="78"/>
                    </a:lnTo>
                    <a:lnTo>
                      <a:pt x="244" y="0"/>
                    </a:lnTo>
                    <a:lnTo>
                      <a:pt x="25" y="0"/>
                    </a:lnTo>
                    <a:lnTo>
                      <a:pt x="0" y="78"/>
                    </a:lnTo>
                    <a:lnTo>
                      <a:pt x="88" y="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48" name="V">
                <a:extLst>
                  <a:ext uri="{FF2B5EF4-FFF2-40B4-BE49-F238E27FC236}">
                    <a16:creationId xmlns:a16="http://schemas.microsoft.com/office/drawing/2014/main" id="{A2DDD74F-0A1A-5937-CE17-1044855B5634}"/>
                  </a:ext>
                </a:extLst>
              </p:cNvPr>
              <p:cNvSpPr>
                <a:spLocks/>
              </p:cNvSpPr>
              <p:nvPr userDrawn="1"/>
            </p:nvSpPr>
            <p:spPr bwMode="auto">
              <a:xfrm>
                <a:off x="567258" y="168151"/>
                <a:ext cx="230188" cy="258763"/>
              </a:xfrm>
              <a:custGeom>
                <a:avLst/>
                <a:gdLst>
                  <a:gd name="T0" fmla="*/ 184 w 289"/>
                  <a:gd name="T1" fmla="*/ 325 h 325"/>
                  <a:gd name="T2" fmla="*/ 289 w 289"/>
                  <a:gd name="T3" fmla="*/ 0 h 325"/>
                  <a:gd name="T4" fmla="*/ 197 w 289"/>
                  <a:gd name="T5" fmla="*/ 0 h 325"/>
                  <a:gd name="T6" fmla="*/ 143 w 289"/>
                  <a:gd name="T7" fmla="*/ 167 h 325"/>
                  <a:gd name="T8" fmla="*/ 135 w 289"/>
                  <a:gd name="T9" fmla="*/ 191 h 325"/>
                  <a:gd name="T10" fmla="*/ 135 w 289"/>
                  <a:gd name="T11" fmla="*/ 191 h 325"/>
                  <a:gd name="T12" fmla="*/ 135 w 289"/>
                  <a:gd name="T13" fmla="*/ 191 h 325"/>
                  <a:gd name="T14" fmla="*/ 135 w 289"/>
                  <a:gd name="T15" fmla="*/ 191 h 325"/>
                  <a:gd name="T16" fmla="*/ 135 w 289"/>
                  <a:gd name="T17" fmla="*/ 191 h 325"/>
                  <a:gd name="T18" fmla="*/ 135 w 289"/>
                  <a:gd name="T19" fmla="*/ 191 h 325"/>
                  <a:gd name="T20" fmla="*/ 135 w 289"/>
                  <a:gd name="T21" fmla="*/ 191 h 325"/>
                  <a:gd name="T22" fmla="*/ 128 w 289"/>
                  <a:gd name="T23" fmla="*/ 167 h 325"/>
                  <a:gd name="T24" fmla="*/ 91 w 289"/>
                  <a:gd name="T25" fmla="*/ 60 h 325"/>
                  <a:gd name="T26" fmla="*/ 0 w 289"/>
                  <a:gd name="T27" fmla="*/ 60 h 325"/>
                  <a:gd name="T28" fmla="*/ 90 w 289"/>
                  <a:gd name="T29" fmla="*/ 325 h 325"/>
                  <a:gd name="T30" fmla="*/ 184 w 289"/>
                  <a:gd name="T31"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9" h="325">
                    <a:moveTo>
                      <a:pt x="184" y="325"/>
                    </a:moveTo>
                    <a:lnTo>
                      <a:pt x="289" y="0"/>
                    </a:lnTo>
                    <a:lnTo>
                      <a:pt x="197" y="0"/>
                    </a:lnTo>
                    <a:lnTo>
                      <a:pt x="143" y="167"/>
                    </a:lnTo>
                    <a:lnTo>
                      <a:pt x="135" y="191"/>
                    </a:lnTo>
                    <a:lnTo>
                      <a:pt x="135" y="191"/>
                    </a:lnTo>
                    <a:lnTo>
                      <a:pt x="135" y="191"/>
                    </a:lnTo>
                    <a:lnTo>
                      <a:pt x="135" y="191"/>
                    </a:lnTo>
                    <a:lnTo>
                      <a:pt x="135" y="191"/>
                    </a:lnTo>
                    <a:lnTo>
                      <a:pt x="135" y="191"/>
                    </a:lnTo>
                    <a:lnTo>
                      <a:pt x="135" y="191"/>
                    </a:lnTo>
                    <a:lnTo>
                      <a:pt x="128" y="167"/>
                    </a:lnTo>
                    <a:lnTo>
                      <a:pt x="91" y="60"/>
                    </a:lnTo>
                    <a:lnTo>
                      <a:pt x="0" y="60"/>
                    </a:lnTo>
                    <a:lnTo>
                      <a:pt x="90" y="325"/>
                    </a:lnTo>
                    <a:lnTo>
                      <a:pt x="184" y="3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grpSp>
        <p:grpSp>
          <p:nvGrpSpPr>
            <p:cNvPr id="5" name="_VTT_logo_102019_02_white_on_black" hidden="1">
              <a:extLst>
                <a:ext uri="{FF2B5EF4-FFF2-40B4-BE49-F238E27FC236}">
                  <a16:creationId xmlns:a16="http://schemas.microsoft.com/office/drawing/2014/main" id="{03FB706E-50DD-53BE-900C-A5E75A177037}"/>
                </a:ext>
              </a:extLst>
            </p:cNvPr>
            <p:cNvGrpSpPr/>
            <p:nvPr userDrawn="1"/>
          </p:nvGrpSpPr>
          <p:grpSpPr>
            <a:xfrm>
              <a:off x="7909204" y="1770762"/>
              <a:ext cx="971550" cy="655638"/>
              <a:chOff x="379933" y="-15999"/>
              <a:chExt cx="971550" cy="655638"/>
            </a:xfrm>
          </p:grpSpPr>
          <p:sp>
            <p:nvSpPr>
              <p:cNvPr id="41" name="Box">
                <a:extLst>
                  <a:ext uri="{FF2B5EF4-FFF2-40B4-BE49-F238E27FC236}">
                    <a16:creationId xmlns:a16="http://schemas.microsoft.com/office/drawing/2014/main" id="{B60AF890-ED24-42DE-79AD-B9A893E638B9}"/>
                  </a:ext>
                </a:extLst>
              </p:cNvPr>
              <p:cNvSpPr>
                <a:spLocks noChangeArrowheads="1"/>
              </p:cNvSpPr>
              <p:nvPr userDrawn="1"/>
            </p:nvSpPr>
            <p:spPr bwMode="auto">
              <a:xfrm>
                <a:off x="379933" y="-15999"/>
                <a:ext cx="971550" cy="6556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42" name="T2">
                <a:extLst>
                  <a:ext uri="{FF2B5EF4-FFF2-40B4-BE49-F238E27FC236}">
                    <a16:creationId xmlns:a16="http://schemas.microsoft.com/office/drawing/2014/main" id="{EBE69672-752D-5B3A-2891-3463933833BF}"/>
                  </a:ext>
                </a:extLst>
              </p:cNvPr>
              <p:cNvSpPr>
                <a:spLocks/>
              </p:cNvSpPr>
              <p:nvPr userDrawn="1"/>
            </p:nvSpPr>
            <p:spPr bwMode="auto">
              <a:xfrm>
                <a:off x="1011758" y="168151"/>
                <a:ext cx="176213" cy="258763"/>
              </a:xfrm>
              <a:custGeom>
                <a:avLst/>
                <a:gdLst>
                  <a:gd name="T0" fmla="*/ 157 w 222"/>
                  <a:gd name="T1" fmla="*/ 325 h 325"/>
                  <a:gd name="T2" fmla="*/ 157 w 222"/>
                  <a:gd name="T3" fmla="*/ 78 h 325"/>
                  <a:gd name="T4" fmla="*/ 222 w 222"/>
                  <a:gd name="T5" fmla="*/ 78 h 325"/>
                  <a:gd name="T6" fmla="*/ 222 w 222"/>
                  <a:gd name="T7" fmla="*/ 0 h 325"/>
                  <a:gd name="T8" fmla="*/ 0 w 222"/>
                  <a:gd name="T9" fmla="*/ 0 h 325"/>
                  <a:gd name="T10" fmla="*/ 0 w 222"/>
                  <a:gd name="T11" fmla="*/ 78 h 325"/>
                  <a:gd name="T12" fmla="*/ 66 w 222"/>
                  <a:gd name="T13" fmla="*/ 78 h 325"/>
                  <a:gd name="T14" fmla="*/ 66 w 222"/>
                  <a:gd name="T15" fmla="*/ 325 h 325"/>
                  <a:gd name="T16" fmla="*/ 66 w 222"/>
                  <a:gd name="T17" fmla="*/ 325 h 325"/>
                  <a:gd name="T18" fmla="*/ 157 w 222"/>
                  <a:gd name="T19"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2" h="325">
                    <a:moveTo>
                      <a:pt x="157" y="325"/>
                    </a:moveTo>
                    <a:lnTo>
                      <a:pt x="157" y="78"/>
                    </a:lnTo>
                    <a:lnTo>
                      <a:pt x="222" y="78"/>
                    </a:lnTo>
                    <a:lnTo>
                      <a:pt x="222" y="0"/>
                    </a:lnTo>
                    <a:lnTo>
                      <a:pt x="0" y="0"/>
                    </a:lnTo>
                    <a:lnTo>
                      <a:pt x="0" y="78"/>
                    </a:lnTo>
                    <a:lnTo>
                      <a:pt x="66" y="78"/>
                    </a:lnTo>
                    <a:lnTo>
                      <a:pt x="66" y="325"/>
                    </a:lnTo>
                    <a:lnTo>
                      <a:pt x="66" y="325"/>
                    </a:lnTo>
                    <a:lnTo>
                      <a:pt x="157" y="3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43" name="T1">
                <a:extLst>
                  <a:ext uri="{FF2B5EF4-FFF2-40B4-BE49-F238E27FC236}">
                    <a16:creationId xmlns:a16="http://schemas.microsoft.com/office/drawing/2014/main" id="{90002AA3-A460-7EDC-8F04-51BF2576AD42}"/>
                  </a:ext>
                </a:extLst>
              </p:cNvPr>
              <p:cNvSpPr>
                <a:spLocks/>
              </p:cNvSpPr>
              <p:nvPr userDrawn="1"/>
            </p:nvSpPr>
            <p:spPr bwMode="auto">
              <a:xfrm>
                <a:off x="799033" y="168151"/>
                <a:ext cx="193675" cy="258763"/>
              </a:xfrm>
              <a:custGeom>
                <a:avLst/>
                <a:gdLst>
                  <a:gd name="T0" fmla="*/ 88 w 244"/>
                  <a:gd name="T1" fmla="*/ 78 h 325"/>
                  <a:gd name="T2" fmla="*/ 88 w 244"/>
                  <a:gd name="T3" fmla="*/ 325 h 325"/>
                  <a:gd name="T4" fmla="*/ 179 w 244"/>
                  <a:gd name="T5" fmla="*/ 325 h 325"/>
                  <a:gd name="T6" fmla="*/ 179 w 244"/>
                  <a:gd name="T7" fmla="*/ 78 h 325"/>
                  <a:gd name="T8" fmla="*/ 244 w 244"/>
                  <a:gd name="T9" fmla="*/ 78 h 325"/>
                  <a:gd name="T10" fmla="*/ 244 w 244"/>
                  <a:gd name="T11" fmla="*/ 0 h 325"/>
                  <a:gd name="T12" fmla="*/ 25 w 244"/>
                  <a:gd name="T13" fmla="*/ 0 h 325"/>
                  <a:gd name="T14" fmla="*/ 0 w 244"/>
                  <a:gd name="T15" fmla="*/ 78 h 325"/>
                  <a:gd name="T16" fmla="*/ 88 w 244"/>
                  <a:gd name="T17" fmla="*/ 78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4" h="325">
                    <a:moveTo>
                      <a:pt x="88" y="78"/>
                    </a:moveTo>
                    <a:lnTo>
                      <a:pt x="88" y="325"/>
                    </a:lnTo>
                    <a:lnTo>
                      <a:pt x="179" y="325"/>
                    </a:lnTo>
                    <a:lnTo>
                      <a:pt x="179" y="78"/>
                    </a:lnTo>
                    <a:lnTo>
                      <a:pt x="244" y="78"/>
                    </a:lnTo>
                    <a:lnTo>
                      <a:pt x="244" y="0"/>
                    </a:lnTo>
                    <a:lnTo>
                      <a:pt x="25" y="0"/>
                    </a:lnTo>
                    <a:lnTo>
                      <a:pt x="0" y="78"/>
                    </a:lnTo>
                    <a:lnTo>
                      <a:pt x="88" y="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44" name="V">
                <a:extLst>
                  <a:ext uri="{FF2B5EF4-FFF2-40B4-BE49-F238E27FC236}">
                    <a16:creationId xmlns:a16="http://schemas.microsoft.com/office/drawing/2014/main" id="{FEE967B6-3424-7C1D-BBD3-0D19B547D6DF}"/>
                  </a:ext>
                </a:extLst>
              </p:cNvPr>
              <p:cNvSpPr>
                <a:spLocks/>
              </p:cNvSpPr>
              <p:nvPr userDrawn="1"/>
            </p:nvSpPr>
            <p:spPr bwMode="auto">
              <a:xfrm>
                <a:off x="567258" y="168151"/>
                <a:ext cx="230188" cy="258763"/>
              </a:xfrm>
              <a:custGeom>
                <a:avLst/>
                <a:gdLst>
                  <a:gd name="T0" fmla="*/ 184 w 289"/>
                  <a:gd name="T1" fmla="*/ 325 h 325"/>
                  <a:gd name="T2" fmla="*/ 289 w 289"/>
                  <a:gd name="T3" fmla="*/ 0 h 325"/>
                  <a:gd name="T4" fmla="*/ 197 w 289"/>
                  <a:gd name="T5" fmla="*/ 0 h 325"/>
                  <a:gd name="T6" fmla="*/ 143 w 289"/>
                  <a:gd name="T7" fmla="*/ 167 h 325"/>
                  <a:gd name="T8" fmla="*/ 135 w 289"/>
                  <a:gd name="T9" fmla="*/ 191 h 325"/>
                  <a:gd name="T10" fmla="*/ 135 w 289"/>
                  <a:gd name="T11" fmla="*/ 191 h 325"/>
                  <a:gd name="T12" fmla="*/ 135 w 289"/>
                  <a:gd name="T13" fmla="*/ 191 h 325"/>
                  <a:gd name="T14" fmla="*/ 135 w 289"/>
                  <a:gd name="T15" fmla="*/ 191 h 325"/>
                  <a:gd name="T16" fmla="*/ 135 w 289"/>
                  <a:gd name="T17" fmla="*/ 191 h 325"/>
                  <a:gd name="T18" fmla="*/ 135 w 289"/>
                  <a:gd name="T19" fmla="*/ 191 h 325"/>
                  <a:gd name="T20" fmla="*/ 135 w 289"/>
                  <a:gd name="T21" fmla="*/ 191 h 325"/>
                  <a:gd name="T22" fmla="*/ 128 w 289"/>
                  <a:gd name="T23" fmla="*/ 167 h 325"/>
                  <a:gd name="T24" fmla="*/ 91 w 289"/>
                  <a:gd name="T25" fmla="*/ 60 h 325"/>
                  <a:gd name="T26" fmla="*/ 0 w 289"/>
                  <a:gd name="T27" fmla="*/ 60 h 325"/>
                  <a:gd name="T28" fmla="*/ 90 w 289"/>
                  <a:gd name="T29" fmla="*/ 325 h 325"/>
                  <a:gd name="T30" fmla="*/ 184 w 289"/>
                  <a:gd name="T31"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9" h="325">
                    <a:moveTo>
                      <a:pt x="184" y="325"/>
                    </a:moveTo>
                    <a:lnTo>
                      <a:pt x="289" y="0"/>
                    </a:lnTo>
                    <a:lnTo>
                      <a:pt x="197" y="0"/>
                    </a:lnTo>
                    <a:lnTo>
                      <a:pt x="143" y="167"/>
                    </a:lnTo>
                    <a:lnTo>
                      <a:pt x="135" y="191"/>
                    </a:lnTo>
                    <a:lnTo>
                      <a:pt x="135" y="191"/>
                    </a:lnTo>
                    <a:lnTo>
                      <a:pt x="135" y="191"/>
                    </a:lnTo>
                    <a:lnTo>
                      <a:pt x="135" y="191"/>
                    </a:lnTo>
                    <a:lnTo>
                      <a:pt x="135" y="191"/>
                    </a:lnTo>
                    <a:lnTo>
                      <a:pt x="135" y="191"/>
                    </a:lnTo>
                    <a:lnTo>
                      <a:pt x="135" y="191"/>
                    </a:lnTo>
                    <a:lnTo>
                      <a:pt x="128" y="167"/>
                    </a:lnTo>
                    <a:lnTo>
                      <a:pt x="91" y="60"/>
                    </a:lnTo>
                    <a:lnTo>
                      <a:pt x="0" y="60"/>
                    </a:lnTo>
                    <a:lnTo>
                      <a:pt x="90" y="325"/>
                    </a:lnTo>
                    <a:lnTo>
                      <a:pt x="184" y="3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grpSp>
        <p:grpSp>
          <p:nvGrpSpPr>
            <p:cNvPr id="6" name="_VTT_logo_102019_03_white_on_blue" hidden="1">
              <a:extLst>
                <a:ext uri="{FF2B5EF4-FFF2-40B4-BE49-F238E27FC236}">
                  <a16:creationId xmlns:a16="http://schemas.microsoft.com/office/drawing/2014/main" id="{41CA0477-61B5-1FA0-4EC6-44307152DFBE}"/>
                </a:ext>
              </a:extLst>
            </p:cNvPr>
            <p:cNvGrpSpPr/>
            <p:nvPr userDrawn="1"/>
          </p:nvGrpSpPr>
          <p:grpSpPr>
            <a:xfrm>
              <a:off x="7909204" y="1770762"/>
              <a:ext cx="971550" cy="655638"/>
              <a:chOff x="379933" y="-15999"/>
              <a:chExt cx="971550" cy="655638"/>
            </a:xfrm>
          </p:grpSpPr>
          <p:sp>
            <p:nvSpPr>
              <p:cNvPr id="37" name="Box">
                <a:extLst>
                  <a:ext uri="{FF2B5EF4-FFF2-40B4-BE49-F238E27FC236}">
                    <a16:creationId xmlns:a16="http://schemas.microsoft.com/office/drawing/2014/main" id="{A7962E0E-6D79-4CD1-C6B2-9D559DB3FDD3}"/>
                  </a:ext>
                </a:extLst>
              </p:cNvPr>
              <p:cNvSpPr>
                <a:spLocks noChangeArrowheads="1"/>
              </p:cNvSpPr>
              <p:nvPr userDrawn="1"/>
            </p:nvSpPr>
            <p:spPr bwMode="auto">
              <a:xfrm>
                <a:off x="379933" y="-15999"/>
                <a:ext cx="971550" cy="655638"/>
              </a:xfrm>
              <a:prstGeom prst="rect">
                <a:avLst/>
              </a:prstGeom>
              <a:solidFill>
                <a:srgbClr val="0057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38" name="T2">
                <a:extLst>
                  <a:ext uri="{FF2B5EF4-FFF2-40B4-BE49-F238E27FC236}">
                    <a16:creationId xmlns:a16="http://schemas.microsoft.com/office/drawing/2014/main" id="{0285EA8B-F428-6A32-FD48-0AB54B36F992}"/>
                  </a:ext>
                </a:extLst>
              </p:cNvPr>
              <p:cNvSpPr>
                <a:spLocks/>
              </p:cNvSpPr>
              <p:nvPr userDrawn="1"/>
            </p:nvSpPr>
            <p:spPr bwMode="auto">
              <a:xfrm>
                <a:off x="1011758" y="168151"/>
                <a:ext cx="176213" cy="258763"/>
              </a:xfrm>
              <a:custGeom>
                <a:avLst/>
                <a:gdLst>
                  <a:gd name="T0" fmla="*/ 157 w 222"/>
                  <a:gd name="T1" fmla="*/ 325 h 325"/>
                  <a:gd name="T2" fmla="*/ 157 w 222"/>
                  <a:gd name="T3" fmla="*/ 78 h 325"/>
                  <a:gd name="T4" fmla="*/ 222 w 222"/>
                  <a:gd name="T5" fmla="*/ 78 h 325"/>
                  <a:gd name="T6" fmla="*/ 222 w 222"/>
                  <a:gd name="T7" fmla="*/ 0 h 325"/>
                  <a:gd name="T8" fmla="*/ 0 w 222"/>
                  <a:gd name="T9" fmla="*/ 0 h 325"/>
                  <a:gd name="T10" fmla="*/ 0 w 222"/>
                  <a:gd name="T11" fmla="*/ 78 h 325"/>
                  <a:gd name="T12" fmla="*/ 66 w 222"/>
                  <a:gd name="T13" fmla="*/ 78 h 325"/>
                  <a:gd name="T14" fmla="*/ 66 w 222"/>
                  <a:gd name="T15" fmla="*/ 325 h 325"/>
                  <a:gd name="T16" fmla="*/ 66 w 222"/>
                  <a:gd name="T17" fmla="*/ 325 h 325"/>
                  <a:gd name="T18" fmla="*/ 157 w 222"/>
                  <a:gd name="T19"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2" h="325">
                    <a:moveTo>
                      <a:pt x="157" y="325"/>
                    </a:moveTo>
                    <a:lnTo>
                      <a:pt x="157" y="78"/>
                    </a:lnTo>
                    <a:lnTo>
                      <a:pt x="222" y="78"/>
                    </a:lnTo>
                    <a:lnTo>
                      <a:pt x="222" y="0"/>
                    </a:lnTo>
                    <a:lnTo>
                      <a:pt x="0" y="0"/>
                    </a:lnTo>
                    <a:lnTo>
                      <a:pt x="0" y="78"/>
                    </a:lnTo>
                    <a:lnTo>
                      <a:pt x="66" y="78"/>
                    </a:lnTo>
                    <a:lnTo>
                      <a:pt x="66" y="325"/>
                    </a:lnTo>
                    <a:lnTo>
                      <a:pt x="66" y="325"/>
                    </a:lnTo>
                    <a:lnTo>
                      <a:pt x="157" y="3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39" name="T1">
                <a:extLst>
                  <a:ext uri="{FF2B5EF4-FFF2-40B4-BE49-F238E27FC236}">
                    <a16:creationId xmlns:a16="http://schemas.microsoft.com/office/drawing/2014/main" id="{8D2D6F33-C35A-4EF9-0100-A9D78F2B5C6F}"/>
                  </a:ext>
                </a:extLst>
              </p:cNvPr>
              <p:cNvSpPr>
                <a:spLocks/>
              </p:cNvSpPr>
              <p:nvPr userDrawn="1"/>
            </p:nvSpPr>
            <p:spPr bwMode="auto">
              <a:xfrm>
                <a:off x="799033" y="168151"/>
                <a:ext cx="193675" cy="258763"/>
              </a:xfrm>
              <a:custGeom>
                <a:avLst/>
                <a:gdLst>
                  <a:gd name="T0" fmla="*/ 88 w 244"/>
                  <a:gd name="T1" fmla="*/ 78 h 325"/>
                  <a:gd name="T2" fmla="*/ 88 w 244"/>
                  <a:gd name="T3" fmla="*/ 325 h 325"/>
                  <a:gd name="T4" fmla="*/ 179 w 244"/>
                  <a:gd name="T5" fmla="*/ 325 h 325"/>
                  <a:gd name="T6" fmla="*/ 179 w 244"/>
                  <a:gd name="T7" fmla="*/ 78 h 325"/>
                  <a:gd name="T8" fmla="*/ 244 w 244"/>
                  <a:gd name="T9" fmla="*/ 78 h 325"/>
                  <a:gd name="T10" fmla="*/ 244 w 244"/>
                  <a:gd name="T11" fmla="*/ 0 h 325"/>
                  <a:gd name="T12" fmla="*/ 25 w 244"/>
                  <a:gd name="T13" fmla="*/ 0 h 325"/>
                  <a:gd name="T14" fmla="*/ 0 w 244"/>
                  <a:gd name="T15" fmla="*/ 78 h 325"/>
                  <a:gd name="T16" fmla="*/ 88 w 244"/>
                  <a:gd name="T17" fmla="*/ 78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4" h="325">
                    <a:moveTo>
                      <a:pt x="88" y="78"/>
                    </a:moveTo>
                    <a:lnTo>
                      <a:pt x="88" y="325"/>
                    </a:lnTo>
                    <a:lnTo>
                      <a:pt x="179" y="325"/>
                    </a:lnTo>
                    <a:lnTo>
                      <a:pt x="179" y="78"/>
                    </a:lnTo>
                    <a:lnTo>
                      <a:pt x="244" y="78"/>
                    </a:lnTo>
                    <a:lnTo>
                      <a:pt x="244" y="0"/>
                    </a:lnTo>
                    <a:lnTo>
                      <a:pt x="25" y="0"/>
                    </a:lnTo>
                    <a:lnTo>
                      <a:pt x="0" y="78"/>
                    </a:lnTo>
                    <a:lnTo>
                      <a:pt x="88" y="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40" name="V">
                <a:extLst>
                  <a:ext uri="{FF2B5EF4-FFF2-40B4-BE49-F238E27FC236}">
                    <a16:creationId xmlns:a16="http://schemas.microsoft.com/office/drawing/2014/main" id="{154594A9-3E6D-FD31-96D8-BA6BFF8A50CA}"/>
                  </a:ext>
                </a:extLst>
              </p:cNvPr>
              <p:cNvSpPr>
                <a:spLocks/>
              </p:cNvSpPr>
              <p:nvPr userDrawn="1"/>
            </p:nvSpPr>
            <p:spPr bwMode="auto">
              <a:xfrm>
                <a:off x="567258" y="168151"/>
                <a:ext cx="230188" cy="258763"/>
              </a:xfrm>
              <a:custGeom>
                <a:avLst/>
                <a:gdLst>
                  <a:gd name="T0" fmla="*/ 184 w 289"/>
                  <a:gd name="T1" fmla="*/ 325 h 325"/>
                  <a:gd name="T2" fmla="*/ 289 w 289"/>
                  <a:gd name="T3" fmla="*/ 0 h 325"/>
                  <a:gd name="T4" fmla="*/ 197 w 289"/>
                  <a:gd name="T5" fmla="*/ 0 h 325"/>
                  <a:gd name="T6" fmla="*/ 143 w 289"/>
                  <a:gd name="T7" fmla="*/ 167 h 325"/>
                  <a:gd name="T8" fmla="*/ 135 w 289"/>
                  <a:gd name="T9" fmla="*/ 191 h 325"/>
                  <a:gd name="T10" fmla="*/ 135 w 289"/>
                  <a:gd name="T11" fmla="*/ 191 h 325"/>
                  <a:gd name="T12" fmla="*/ 135 w 289"/>
                  <a:gd name="T13" fmla="*/ 191 h 325"/>
                  <a:gd name="T14" fmla="*/ 135 w 289"/>
                  <a:gd name="T15" fmla="*/ 191 h 325"/>
                  <a:gd name="T16" fmla="*/ 135 w 289"/>
                  <a:gd name="T17" fmla="*/ 191 h 325"/>
                  <a:gd name="T18" fmla="*/ 135 w 289"/>
                  <a:gd name="T19" fmla="*/ 191 h 325"/>
                  <a:gd name="T20" fmla="*/ 135 w 289"/>
                  <a:gd name="T21" fmla="*/ 191 h 325"/>
                  <a:gd name="T22" fmla="*/ 128 w 289"/>
                  <a:gd name="T23" fmla="*/ 167 h 325"/>
                  <a:gd name="T24" fmla="*/ 91 w 289"/>
                  <a:gd name="T25" fmla="*/ 60 h 325"/>
                  <a:gd name="T26" fmla="*/ 0 w 289"/>
                  <a:gd name="T27" fmla="*/ 60 h 325"/>
                  <a:gd name="T28" fmla="*/ 90 w 289"/>
                  <a:gd name="T29" fmla="*/ 325 h 325"/>
                  <a:gd name="T30" fmla="*/ 184 w 289"/>
                  <a:gd name="T31"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9" h="325">
                    <a:moveTo>
                      <a:pt x="184" y="325"/>
                    </a:moveTo>
                    <a:lnTo>
                      <a:pt x="289" y="0"/>
                    </a:lnTo>
                    <a:lnTo>
                      <a:pt x="197" y="0"/>
                    </a:lnTo>
                    <a:lnTo>
                      <a:pt x="143" y="167"/>
                    </a:lnTo>
                    <a:lnTo>
                      <a:pt x="135" y="191"/>
                    </a:lnTo>
                    <a:lnTo>
                      <a:pt x="135" y="191"/>
                    </a:lnTo>
                    <a:lnTo>
                      <a:pt x="135" y="191"/>
                    </a:lnTo>
                    <a:lnTo>
                      <a:pt x="135" y="191"/>
                    </a:lnTo>
                    <a:lnTo>
                      <a:pt x="135" y="191"/>
                    </a:lnTo>
                    <a:lnTo>
                      <a:pt x="135" y="191"/>
                    </a:lnTo>
                    <a:lnTo>
                      <a:pt x="135" y="191"/>
                    </a:lnTo>
                    <a:lnTo>
                      <a:pt x="128" y="167"/>
                    </a:lnTo>
                    <a:lnTo>
                      <a:pt x="91" y="60"/>
                    </a:lnTo>
                    <a:lnTo>
                      <a:pt x="0" y="60"/>
                    </a:lnTo>
                    <a:lnTo>
                      <a:pt x="90" y="325"/>
                    </a:lnTo>
                    <a:lnTo>
                      <a:pt x="184" y="3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grpSp>
        <p:grpSp>
          <p:nvGrpSpPr>
            <p:cNvPr id="7" name="_VTT_logo_102019_04_white_on_dark_grey" hidden="1">
              <a:extLst>
                <a:ext uri="{FF2B5EF4-FFF2-40B4-BE49-F238E27FC236}">
                  <a16:creationId xmlns:a16="http://schemas.microsoft.com/office/drawing/2014/main" id="{5D4EE7AA-81C4-A00C-0B24-49EA7E6F327C}"/>
                </a:ext>
              </a:extLst>
            </p:cNvPr>
            <p:cNvGrpSpPr/>
            <p:nvPr userDrawn="1"/>
          </p:nvGrpSpPr>
          <p:grpSpPr>
            <a:xfrm>
              <a:off x="7909204" y="1770762"/>
              <a:ext cx="971550" cy="655638"/>
              <a:chOff x="379933" y="-15999"/>
              <a:chExt cx="971550" cy="655638"/>
            </a:xfrm>
          </p:grpSpPr>
          <p:sp>
            <p:nvSpPr>
              <p:cNvPr id="33" name="Box">
                <a:extLst>
                  <a:ext uri="{FF2B5EF4-FFF2-40B4-BE49-F238E27FC236}">
                    <a16:creationId xmlns:a16="http://schemas.microsoft.com/office/drawing/2014/main" id="{EE0AA6BE-87DA-00B3-5E23-6AAC6ACB661D}"/>
                  </a:ext>
                </a:extLst>
              </p:cNvPr>
              <p:cNvSpPr>
                <a:spLocks noChangeArrowheads="1"/>
              </p:cNvSpPr>
              <p:nvPr userDrawn="1"/>
            </p:nvSpPr>
            <p:spPr bwMode="auto">
              <a:xfrm>
                <a:off x="379933" y="-15999"/>
                <a:ext cx="971550" cy="655638"/>
              </a:xfrm>
              <a:prstGeom prst="rect">
                <a:avLst/>
              </a:prstGeom>
              <a:solidFill>
                <a:srgbClr val="AFAFA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34" name="T2">
                <a:extLst>
                  <a:ext uri="{FF2B5EF4-FFF2-40B4-BE49-F238E27FC236}">
                    <a16:creationId xmlns:a16="http://schemas.microsoft.com/office/drawing/2014/main" id="{E89EB596-EBC6-1B2E-463A-59115616343F}"/>
                  </a:ext>
                </a:extLst>
              </p:cNvPr>
              <p:cNvSpPr>
                <a:spLocks/>
              </p:cNvSpPr>
              <p:nvPr userDrawn="1"/>
            </p:nvSpPr>
            <p:spPr bwMode="auto">
              <a:xfrm>
                <a:off x="1011758" y="168151"/>
                <a:ext cx="176213" cy="258763"/>
              </a:xfrm>
              <a:custGeom>
                <a:avLst/>
                <a:gdLst>
                  <a:gd name="T0" fmla="*/ 157 w 222"/>
                  <a:gd name="T1" fmla="*/ 325 h 325"/>
                  <a:gd name="T2" fmla="*/ 157 w 222"/>
                  <a:gd name="T3" fmla="*/ 78 h 325"/>
                  <a:gd name="T4" fmla="*/ 222 w 222"/>
                  <a:gd name="T5" fmla="*/ 78 h 325"/>
                  <a:gd name="T6" fmla="*/ 222 w 222"/>
                  <a:gd name="T7" fmla="*/ 0 h 325"/>
                  <a:gd name="T8" fmla="*/ 0 w 222"/>
                  <a:gd name="T9" fmla="*/ 0 h 325"/>
                  <a:gd name="T10" fmla="*/ 0 w 222"/>
                  <a:gd name="T11" fmla="*/ 78 h 325"/>
                  <a:gd name="T12" fmla="*/ 66 w 222"/>
                  <a:gd name="T13" fmla="*/ 78 h 325"/>
                  <a:gd name="T14" fmla="*/ 66 w 222"/>
                  <a:gd name="T15" fmla="*/ 325 h 325"/>
                  <a:gd name="T16" fmla="*/ 66 w 222"/>
                  <a:gd name="T17" fmla="*/ 325 h 325"/>
                  <a:gd name="T18" fmla="*/ 157 w 222"/>
                  <a:gd name="T19"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2" h="325">
                    <a:moveTo>
                      <a:pt x="157" y="325"/>
                    </a:moveTo>
                    <a:lnTo>
                      <a:pt x="157" y="78"/>
                    </a:lnTo>
                    <a:lnTo>
                      <a:pt x="222" y="78"/>
                    </a:lnTo>
                    <a:lnTo>
                      <a:pt x="222" y="0"/>
                    </a:lnTo>
                    <a:lnTo>
                      <a:pt x="0" y="0"/>
                    </a:lnTo>
                    <a:lnTo>
                      <a:pt x="0" y="78"/>
                    </a:lnTo>
                    <a:lnTo>
                      <a:pt x="66" y="78"/>
                    </a:lnTo>
                    <a:lnTo>
                      <a:pt x="66" y="325"/>
                    </a:lnTo>
                    <a:lnTo>
                      <a:pt x="66" y="325"/>
                    </a:lnTo>
                    <a:lnTo>
                      <a:pt x="157" y="3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35" name="T1">
                <a:extLst>
                  <a:ext uri="{FF2B5EF4-FFF2-40B4-BE49-F238E27FC236}">
                    <a16:creationId xmlns:a16="http://schemas.microsoft.com/office/drawing/2014/main" id="{223EF6F4-B06A-C4E3-0038-F5173A43156F}"/>
                  </a:ext>
                </a:extLst>
              </p:cNvPr>
              <p:cNvSpPr>
                <a:spLocks/>
              </p:cNvSpPr>
              <p:nvPr userDrawn="1"/>
            </p:nvSpPr>
            <p:spPr bwMode="auto">
              <a:xfrm>
                <a:off x="799033" y="168151"/>
                <a:ext cx="193675" cy="258763"/>
              </a:xfrm>
              <a:custGeom>
                <a:avLst/>
                <a:gdLst>
                  <a:gd name="T0" fmla="*/ 88 w 244"/>
                  <a:gd name="T1" fmla="*/ 78 h 325"/>
                  <a:gd name="T2" fmla="*/ 88 w 244"/>
                  <a:gd name="T3" fmla="*/ 325 h 325"/>
                  <a:gd name="T4" fmla="*/ 179 w 244"/>
                  <a:gd name="T5" fmla="*/ 325 h 325"/>
                  <a:gd name="T6" fmla="*/ 179 w 244"/>
                  <a:gd name="T7" fmla="*/ 78 h 325"/>
                  <a:gd name="T8" fmla="*/ 244 w 244"/>
                  <a:gd name="T9" fmla="*/ 78 h 325"/>
                  <a:gd name="T10" fmla="*/ 244 w 244"/>
                  <a:gd name="T11" fmla="*/ 0 h 325"/>
                  <a:gd name="T12" fmla="*/ 25 w 244"/>
                  <a:gd name="T13" fmla="*/ 0 h 325"/>
                  <a:gd name="T14" fmla="*/ 0 w 244"/>
                  <a:gd name="T15" fmla="*/ 78 h 325"/>
                  <a:gd name="T16" fmla="*/ 88 w 244"/>
                  <a:gd name="T17" fmla="*/ 78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4" h="325">
                    <a:moveTo>
                      <a:pt x="88" y="78"/>
                    </a:moveTo>
                    <a:lnTo>
                      <a:pt x="88" y="325"/>
                    </a:lnTo>
                    <a:lnTo>
                      <a:pt x="179" y="325"/>
                    </a:lnTo>
                    <a:lnTo>
                      <a:pt x="179" y="78"/>
                    </a:lnTo>
                    <a:lnTo>
                      <a:pt x="244" y="78"/>
                    </a:lnTo>
                    <a:lnTo>
                      <a:pt x="244" y="0"/>
                    </a:lnTo>
                    <a:lnTo>
                      <a:pt x="25" y="0"/>
                    </a:lnTo>
                    <a:lnTo>
                      <a:pt x="0" y="78"/>
                    </a:lnTo>
                    <a:lnTo>
                      <a:pt x="88" y="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36" name="V">
                <a:extLst>
                  <a:ext uri="{FF2B5EF4-FFF2-40B4-BE49-F238E27FC236}">
                    <a16:creationId xmlns:a16="http://schemas.microsoft.com/office/drawing/2014/main" id="{08B32087-356D-707A-7C91-45C131CEBDAF}"/>
                  </a:ext>
                </a:extLst>
              </p:cNvPr>
              <p:cNvSpPr>
                <a:spLocks/>
              </p:cNvSpPr>
              <p:nvPr userDrawn="1"/>
            </p:nvSpPr>
            <p:spPr bwMode="auto">
              <a:xfrm>
                <a:off x="567258" y="168151"/>
                <a:ext cx="230188" cy="258763"/>
              </a:xfrm>
              <a:custGeom>
                <a:avLst/>
                <a:gdLst>
                  <a:gd name="T0" fmla="*/ 184 w 289"/>
                  <a:gd name="T1" fmla="*/ 325 h 325"/>
                  <a:gd name="T2" fmla="*/ 289 w 289"/>
                  <a:gd name="T3" fmla="*/ 0 h 325"/>
                  <a:gd name="T4" fmla="*/ 197 w 289"/>
                  <a:gd name="T5" fmla="*/ 0 h 325"/>
                  <a:gd name="T6" fmla="*/ 143 w 289"/>
                  <a:gd name="T7" fmla="*/ 167 h 325"/>
                  <a:gd name="T8" fmla="*/ 135 w 289"/>
                  <a:gd name="T9" fmla="*/ 191 h 325"/>
                  <a:gd name="T10" fmla="*/ 135 w 289"/>
                  <a:gd name="T11" fmla="*/ 191 h 325"/>
                  <a:gd name="T12" fmla="*/ 135 w 289"/>
                  <a:gd name="T13" fmla="*/ 191 h 325"/>
                  <a:gd name="T14" fmla="*/ 135 w 289"/>
                  <a:gd name="T15" fmla="*/ 191 h 325"/>
                  <a:gd name="T16" fmla="*/ 135 w 289"/>
                  <a:gd name="T17" fmla="*/ 191 h 325"/>
                  <a:gd name="T18" fmla="*/ 135 w 289"/>
                  <a:gd name="T19" fmla="*/ 191 h 325"/>
                  <a:gd name="T20" fmla="*/ 135 w 289"/>
                  <a:gd name="T21" fmla="*/ 191 h 325"/>
                  <a:gd name="T22" fmla="*/ 128 w 289"/>
                  <a:gd name="T23" fmla="*/ 167 h 325"/>
                  <a:gd name="T24" fmla="*/ 91 w 289"/>
                  <a:gd name="T25" fmla="*/ 60 h 325"/>
                  <a:gd name="T26" fmla="*/ 0 w 289"/>
                  <a:gd name="T27" fmla="*/ 60 h 325"/>
                  <a:gd name="T28" fmla="*/ 90 w 289"/>
                  <a:gd name="T29" fmla="*/ 325 h 325"/>
                  <a:gd name="T30" fmla="*/ 184 w 289"/>
                  <a:gd name="T31"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9" h="325">
                    <a:moveTo>
                      <a:pt x="184" y="325"/>
                    </a:moveTo>
                    <a:lnTo>
                      <a:pt x="289" y="0"/>
                    </a:lnTo>
                    <a:lnTo>
                      <a:pt x="197" y="0"/>
                    </a:lnTo>
                    <a:lnTo>
                      <a:pt x="143" y="167"/>
                    </a:lnTo>
                    <a:lnTo>
                      <a:pt x="135" y="191"/>
                    </a:lnTo>
                    <a:lnTo>
                      <a:pt x="135" y="191"/>
                    </a:lnTo>
                    <a:lnTo>
                      <a:pt x="135" y="191"/>
                    </a:lnTo>
                    <a:lnTo>
                      <a:pt x="135" y="191"/>
                    </a:lnTo>
                    <a:lnTo>
                      <a:pt x="135" y="191"/>
                    </a:lnTo>
                    <a:lnTo>
                      <a:pt x="135" y="191"/>
                    </a:lnTo>
                    <a:lnTo>
                      <a:pt x="135" y="191"/>
                    </a:lnTo>
                    <a:lnTo>
                      <a:pt x="128" y="167"/>
                    </a:lnTo>
                    <a:lnTo>
                      <a:pt x="91" y="60"/>
                    </a:lnTo>
                    <a:lnTo>
                      <a:pt x="0" y="60"/>
                    </a:lnTo>
                    <a:lnTo>
                      <a:pt x="90" y="325"/>
                    </a:lnTo>
                    <a:lnTo>
                      <a:pt x="184" y="3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grpSp>
        <p:grpSp>
          <p:nvGrpSpPr>
            <p:cNvPr id="8" name="_VTT_logo_102019_05_dark_grey_on_white" hidden="1">
              <a:extLst>
                <a:ext uri="{FF2B5EF4-FFF2-40B4-BE49-F238E27FC236}">
                  <a16:creationId xmlns:a16="http://schemas.microsoft.com/office/drawing/2014/main" id="{E701A924-E20C-974F-4FFA-367513841179}"/>
                </a:ext>
              </a:extLst>
            </p:cNvPr>
            <p:cNvGrpSpPr/>
            <p:nvPr userDrawn="1"/>
          </p:nvGrpSpPr>
          <p:grpSpPr>
            <a:xfrm>
              <a:off x="7909204" y="1770762"/>
              <a:ext cx="971550" cy="655638"/>
              <a:chOff x="379933" y="-15999"/>
              <a:chExt cx="971550" cy="655638"/>
            </a:xfrm>
          </p:grpSpPr>
          <p:sp>
            <p:nvSpPr>
              <p:cNvPr id="29" name="Box">
                <a:extLst>
                  <a:ext uri="{FF2B5EF4-FFF2-40B4-BE49-F238E27FC236}">
                    <a16:creationId xmlns:a16="http://schemas.microsoft.com/office/drawing/2014/main" id="{7E5AADC3-34A0-FBE4-572F-043AAF8FBA0E}"/>
                  </a:ext>
                </a:extLst>
              </p:cNvPr>
              <p:cNvSpPr>
                <a:spLocks noChangeArrowheads="1"/>
              </p:cNvSpPr>
              <p:nvPr userDrawn="1"/>
            </p:nvSpPr>
            <p:spPr bwMode="auto">
              <a:xfrm>
                <a:off x="379933" y="-15999"/>
                <a:ext cx="971550" cy="6556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30" name="T2">
                <a:extLst>
                  <a:ext uri="{FF2B5EF4-FFF2-40B4-BE49-F238E27FC236}">
                    <a16:creationId xmlns:a16="http://schemas.microsoft.com/office/drawing/2014/main" id="{CD84D479-3482-A26D-2A1E-70567EE54443}"/>
                  </a:ext>
                </a:extLst>
              </p:cNvPr>
              <p:cNvSpPr>
                <a:spLocks/>
              </p:cNvSpPr>
              <p:nvPr userDrawn="1"/>
            </p:nvSpPr>
            <p:spPr bwMode="auto">
              <a:xfrm>
                <a:off x="1011758" y="168151"/>
                <a:ext cx="176213" cy="258763"/>
              </a:xfrm>
              <a:custGeom>
                <a:avLst/>
                <a:gdLst>
                  <a:gd name="T0" fmla="*/ 157 w 222"/>
                  <a:gd name="T1" fmla="*/ 325 h 325"/>
                  <a:gd name="T2" fmla="*/ 157 w 222"/>
                  <a:gd name="T3" fmla="*/ 78 h 325"/>
                  <a:gd name="T4" fmla="*/ 222 w 222"/>
                  <a:gd name="T5" fmla="*/ 78 h 325"/>
                  <a:gd name="T6" fmla="*/ 222 w 222"/>
                  <a:gd name="T7" fmla="*/ 0 h 325"/>
                  <a:gd name="T8" fmla="*/ 0 w 222"/>
                  <a:gd name="T9" fmla="*/ 0 h 325"/>
                  <a:gd name="T10" fmla="*/ 0 w 222"/>
                  <a:gd name="T11" fmla="*/ 78 h 325"/>
                  <a:gd name="T12" fmla="*/ 66 w 222"/>
                  <a:gd name="T13" fmla="*/ 78 h 325"/>
                  <a:gd name="T14" fmla="*/ 66 w 222"/>
                  <a:gd name="T15" fmla="*/ 325 h 325"/>
                  <a:gd name="T16" fmla="*/ 66 w 222"/>
                  <a:gd name="T17" fmla="*/ 325 h 325"/>
                  <a:gd name="T18" fmla="*/ 157 w 222"/>
                  <a:gd name="T19"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2" h="325">
                    <a:moveTo>
                      <a:pt x="157" y="325"/>
                    </a:moveTo>
                    <a:lnTo>
                      <a:pt x="157" y="78"/>
                    </a:lnTo>
                    <a:lnTo>
                      <a:pt x="222" y="78"/>
                    </a:lnTo>
                    <a:lnTo>
                      <a:pt x="222" y="0"/>
                    </a:lnTo>
                    <a:lnTo>
                      <a:pt x="0" y="0"/>
                    </a:lnTo>
                    <a:lnTo>
                      <a:pt x="0" y="78"/>
                    </a:lnTo>
                    <a:lnTo>
                      <a:pt x="66" y="78"/>
                    </a:lnTo>
                    <a:lnTo>
                      <a:pt x="66" y="325"/>
                    </a:lnTo>
                    <a:lnTo>
                      <a:pt x="66" y="325"/>
                    </a:lnTo>
                    <a:lnTo>
                      <a:pt x="157" y="325"/>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31" name="T1">
                <a:extLst>
                  <a:ext uri="{FF2B5EF4-FFF2-40B4-BE49-F238E27FC236}">
                    <a16:creationId xmlns:a16="http://schemas.microsoft.com/office/drawing/2014/main" id="{34C49081-1B43-D597-BF30-5C69C227769C}"/>
                  </a:ext>
                </a:extLst>
              </p:cNvPr>
              <p:cNvSpPr>
                <a:spLocks/>
              </p:cNvSpPr>
              <p:nvPr userDrawn="1"/>
            </p:nvSpPr>
            <p:spPr bwMode="auto">
              <a:xfrm>
                <a:off x="799033" y="168151"/>
                <a:ext cx="193675" cy="258763"/>
              </a:xfrm>
              <a:custGeom>
                <a:avLst/>
                <a:gdLst>
                  <a:gd name="T0" fmla="*/ 88 w 244"/>
                  <a:gd name="T1" fmla="*/ 78 h 325"/>
                  <a:gd name="T2" fmla="*/ 88 w 244"/>
                  <a:gd name="T3" fmla="*/ 325 h 325"/>
                  <a:gd name="T4" fmla="*/ 179 w 244"/>
                  <a:gd name="T5" fmla="*/ 325 h 325"/>
                  <a:gd name="T6" fmla="*/ 179 w 244"/>
                  <a:gd name="T7" fmla="*/ 78 h 325"/>
                  <a:gd name="T8" fmla="*/ 244 w 244"/>
                  <a:gd name="T9" fmla="*/ 78 h 325"/>
                  <a:gd name="T10" fmla="*/ 244 w 244"/>
                  <a:gd name="T11" fmla="*/ 0 h 325"/>
                  <a:gd name="T12" fmla="*/ 25 w 244"/>
                  <a:gd name="T13" fmla="*/ 0 h 325"/>
                  <a:gd name="T14" fmla="*/ 0 w 244"/>
                  <a:gd name="T15" fmla="*/ 78 h 325"/>
                  <a:gd name="T16" fmla="*/ 88 w 244"/>
                  <a:gd name="T17" fmla="*/ 78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4" h="325">
                    <a:moveTo>
                      <a:pt x="88" y="78"/>
                    </a:moveTo>
                    <a:lnTo>
                      <a:pt x="88" y="325"/>
                    </a:lnTo>
                    <a:lnTo>
                      <a:pt x="179" y="325"/>
                    </a:lnTo>
                    <a:lnTo>
                      <a:pt x="179" y="78"/>
                    </a:lnTo>
                    <a:lnTo>
                      <a:pt x="244" y="78"/>
                    </a:lnTo>
                    <a:lnTo>
                      <a:pt x="244" y="0"/>
                    </a:lnTo>
                    <a:lnTo>
                      <a:pt x="25" y="0"/>
                    </a:lnTo>
                    <a:lnTo>
                      <a:pt x="0" y="78"/>
                    </a:lnTo>
                    <a:lnTo>
                      <a:pt x="88" y="78"/>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32" name="V">
                <a:extLst>
                  <a:ext uri="{FF2B5EF4-FFF2-40B4-BE49-F238E27FC236}">
                    <a16:creationId xmlns:a16="http://schemas.microsoft.com/office/drawing/2014/main" id="{91912F4D-555F-776F-3510-0673E15F9524}"/>
                  </a:ext>
                </a:extLst>
              </p:cNvPr>
              <p:cNvSpPr>
                <a:spLocks/>
              </p:cNvSpPr>
              <p:nvPr userDrawn="1"/>
            </p:nvSpPr>
            <p:spPr bwMode="auto">
              <a:xfrm>
                <a:off x="567258" y="168151"/>
                <a:ext cx="230188" cy="258763"/>
              </a:xfrm>
              <a:custGeom>
                <a:avLst/>
                <a:gdLst>
                  <a:gd name="T0" fmla="*/ 184 w 289"/>
                  <a:gd name="T1" fmla="*/ 325 h 325"/>
                  <a:gd name="T2" fmla="*/ 289 w 289"/>
                  <a:gd name="T3" fmla="*/ 0 h 325"/>
                  <a:gd name="T4" fmla="*/ 197 w 289"/>
                  <a:gd name="T5" fmla="*/ 0 h 325"/>
                  <a:gd name="T6" fmla="*/ 143 w 289"/>
                  <a:gd name="T7" fmla="*/ 167 h 325"/>
                  <a:gd name="T8" fmla="*/ 135 w 289"/>
                  <a:gd name="T9" fmla="*/ 191 h 325"/>
                  <a:gd name="T10" fmla="*/ 135 w 289"/>
                  <a:gd name="T11" fmla="*/ 191 h 325"/>
                  <a:gd name="T12" fmla="*/ 135 w 289"/>
                  <a:gd name="T13" fmla="*/ 191 h 325"/>
                  <a:gd name="T14" fmla="*/ 135 w 289"/>
                  <a:gd name="T15" fmla="*/ 191 h 325"/>
                  <a:gd name="T16" fmla="*/ 135 w 289"/>
                  <a:gd name="T17" fmla="*/ 191 h 325"/>
                  <a:gd name="T18" fmla="*/ 135 w 289"/>
                  <a:gd name="T19" fmla="*/ 191 h 325"/>
                  <a:gd name="T20" fmla="*/ 135 w 289"/>
                  <a:gd name="T21" fmla="*/ 191 h 325"/>
                  <a:gd name="T22" fmla="*/ 128 w 289"/>
                  <a:gd name="T23" fmla="*/ 167 h 325"/>
                  <a:gd name="T24" fmla="*/ 91 w 289"/>
                  <a:gd name="T25" fmla="*/ 60 h 325"/>
                  <a:gd name="T26" fmla="*/ 0 w 289"/>
                  <a:gd name="T27" fmla="*/ 60 h 325"/>
                  <a:gd name="T28" fmla="*/ 90 w 289"/>
                  <a:gd name="T29" fmla="*/ 325 h 325"/>
                  <a:gd name="T30" fmla="*/ 184 w 289"/>
                  <a:gd name="T31"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9" h="325">
                    <a:moveTo>
                      <a:pt x="184" y="325"/>
                    </a:moveTo>
                    <a:lnTo>
                      <a:pt x="289" y="0"/>
                    </a:lnTo>
                    <a:lnTo>
                      <a:pt x="197" y="0"/>
                    </a:lnTo>
                    <a:lnTo>
                      <a:pt x="143" y="167"/>
                    </a:lnTo>
                    <a:lnTo>
                      <a:pt x="135" y="191"/>
                    </a:lnTo>
                    <a:lnTo>
                      <a:pt x="135" y="191"/>
                    </a:lnTo>
                    <a:lnTo>
                      <a:pt x="135" y="191"/>
                    </a:lnTo>
                    <a:lnTo>
                      <a:pt x="135" y="191"/>
                    </a:lnTo>
                    <a:lnTo>
                      <a:pt x="135" y="191"/>
                    </a:lnTo>
                    <a:lnTo>
                      <a:pt x="135" y="191"/>
                    </a:lnTo>
                    <a:lnTo>
                      <a:pt x="135" y="191"/>
                    </a:lnTo>
                    <a:lnTo>
                      <a:pt x="128" y="167"/>
                    </a:lnTo>
                    <a:lnTo>
                      <a:pt x="91" y="60"/>
                    </a:lnTo>
                    <a:lnTo>
                      <a:pt x="0" y="60"/>
                    </a:lnTo>
                    <a:lnTo>
                      <a:pt x="90" y="325"/>
                    </a:lnTo>
                    <a:lnTo>
                      <a:pt x="184" y="325"/>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grpSp>
        <p:grpSp>
          <p:nvGrpSpPr>
            <p:cNvPr id="9" name="_VTT_logo_102019_06_orange_blue_on_white" hidden="1">
              <a:extLst>
                <a:ext uri="{FF2B5EF4-FFF2-40B4-BE49-F238E27FC236}">
                  <a16:creationId xmlns:a16="http://schemas.microsoft.com/office/drawing/2014/main" id="{E191EB85-DCA5-3775-68F4-75E0FBAC0247}"/>
                </a:ext>
              </a:extLst>
            </p:cNvPr>
            <p:cNvGrpSpPr/>
            <p:nvPr userDrawn="1"/>
          </p:nvGrpSpPr>
          <p:grpSpPr>
            <a:xfrm>
              <a:off x="7909204" y="1770762"/>
              <a:ext cx="971550" cy="655638"/>
              <a:chOff x="379933" y="-15999"/>
              <a:chExt cx="971550" cy="655638"/>
            </a:xfrm>
          </p:grpSpPr>
          <p:sp>
            <p:nvSpPr>
              <p:cNvPr id="25" name="Box">
                <a:extLst>
                  <a:ext uri="{FF2B5EF4-FFF2-40B4-BE49-F238E27FC236}">
                    <a16:creationId xmlns:a16="http://schemas.microsoft.com/office/drawing/2014/main" id="{CABBFB6F-2951-9E22-87FA-D87F6D84D2F0}"/>
                  </a:ext>
                </a:extLst>
              </p:cNvPr>
              <p:cNvSpPr>
                <a:spLocks noChangeArrowheads="1"/>
              </p:cNvSpPr>
              <p:nvPr userDrawn="1"/>
            </p:nvSpPr>
            <p:spPr bwMode="auto">
              <a:xfrm>
                <a:off x="379933" y="-15999"/>
                <a:ext cx="971550" cy="6556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26" name="T2">
                <a:extLst>
                  <a:ext uri="{FF2B5EF4-FFF2-40B4-BE49-F238E27FC236}">
                    <a16:creationId xmlns:a16="http://schemas.microsoft.com/office/drawing/2014/main" id="{5F615C71-9540-DD97-886A-BE576AA84271}"/>
                  </a:ext>
                </a:extLst>
              </p:cNvPr>
              <p:cNvSpPr>
                <a:spLocks/>
              </p:cNvSpPr>
              <p:nvPr userDrawn="1"/>
            </p:nvSpPr>
            <p:spPr bwMode="auto">
              <a:xfrm>
                <a:off x="1011758" y="168151"/>
                <a:ext cx="176213" cy="258763"/>
              </a:xfrm>
              <a:custGeom>
                <a:avLst/>
                <a:gdLst>
                  <a:gd name="T0" fmla="*/ 157 w 222"/>
                  <a:gd name="T1" fmla="*/ 325 h 325"/>
                  <a:gd name="T2" fmla="*/ 157 w 222"/>
                  <a:gd name="T3" fmla="*/ 78 h 325"/>
                  <a:gd name="T4" fmla="*/ 222 w 222"/>
                  <a:gd name="T5" fmla="*/ 78 h 325"/>
                  <a:gd name="T6" fmla="*/ 222 w 222"/>
                  <a:gd name="T7" fmla="*/ 0 h 325"/>
                  <a:gd name="T8" fmla="*/ 0 w 222"/>
                  <a:gd name="T9" fmla="*/ 0 h 325"/>
                  <a:gd name="T10" fmla="*/ 0 w 222"/>
                  <a:gd name="T11" fmla="*/ 78 h 325"/>
                  <a:gd name="T12" fmla="*/ 66 w 222"/>
                  <a:gd name="T13" fmla="*/ 78 h 325"/>
                  <a:gd name="T14" fmla="*/ 66 w 222"/>
                  <a:gd name="T15" fmla="*/ 325 h 325"/>
                  <a:gd name="T16" fmla="*/ 66 w 222"/>
                  <a:gd name="T17" fmla="*/ 325 h 325"/>
                  <a:gd name="T18" fmla="*/ 157 w 222"/>
                  <a:gd name="T19"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2" h="325">
                    <a:moveTo>
                      <a:pt x="157" y="325"/>
                    </a:moveTo>
                    <a:lnTo>
                      <a:pt x="157" y="78"/>
                    </a:lnTo>
                    <a:lnTo>
                      <a:pt x="222" y="78"/>
                    </a:lnTo>
                    <a:lnTo>
                      <a:pt x="222" y="0"/>
                    </a:lnTo>
                    <a:lnTo>
                      <a:pt x="0" y="0"/>
                    </a:lnTo>
                    <a:lnTo>
                      <a:pt x="0" y="78"/>
                    </a:lnTo>
                    <a:lnTo>
                      <a:pt x="66" y="78"/>
                    </a:lnTo>
                    <a:lnTo>
                      <a:pt x="66" y="325"/>
                    </a:lnTo>
                    <a:lnTo>
                      <a:pt x="66" y="325"/>
                    </a:lnTo>
                    <a:lnTo>
                      <a:pt x="157" y="325"/>
                    </a:lnTo>
                    <a:close/>
                  </a:path>
                </a:pathLst>
              </a:custGeom>
              <a:solidFill>
                <a:srgbClr val="0057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27" name="T1">
                <a:extLst>
                  <a:ext uri="{FF2B5EF4-FFF2-40B4-BE49-F238E27FC236}">
                    <a16:creationId xmlns:a16="http://schemas.microsoft.com/office/drawing/2014/main" id="{C410710C-A392-5EDA-11CF-A08FCEEEAFE5}"/>
                  </a:ext>
                </a:extLst>
              </p:cNvPr>
              <p:cNvSpPr>
                <a:spLocks/>
              </p:cNvSpPr>
              <p:nvPr userDrawn="1"/>
            </p:nvSpPr>
            <p:spPr bwMode="auto">
              <a:xfrm>
                <a:off x="799033" y="168151"/>
                <a:ext cx="193675" cy="258763"/>
              </a:xfrm>
              <a:custGeom>
                <a:avLst/>
                <a:gdLst>
                  <a:gd name="T0" fmla="*/ 88 w 244"/>
                  <a:gd name="T1" fmla="*/ 78 h 325"/>
                  <a:gd name="T2" fmla="*/ 88 w 244"/>
                  <a:gd name="T3" fmla="*/ 325 h 325"/>
                  <a:gd name="T4" fmla="*/ 179 w 244"/>
                  <a:gd name="T5" fmla="*/ 325 h 325"/>
                  <a:gd name="T6" fmla="*/ 179 w 244"/>
                  <a:gd name="T7" fmla="*/ 78 h 325"/>
                  <a:gd name="T8" fmla="*/ 244 w 244"/>
                  <a:gd name="T9" fmla="*/ 78 h 325"/>
                  <a:gd name="T10" fmla="*/ 244 w 244"/>
                  <a:gd name="T11" fmla="*/ 0 h 325"/>
                  <a:gd name="T12" fmla="*/ 25 w 244"/>
                  <a:gd name="T13" fmla="*/ 0 h 325"/>
                  <a:gd name="T14" fmla="*/ 0 w 244"/>
                  <a:gd name="T15" fmla="*/ 78 h 325"/>
                  <a:gd name="T16" fmla="*/ 88 w 244"/>
                  <a:gd name="T17" fmla="*/ 78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4" h="325">
                    <a:moveTo>
                      <a:pt x="88" y="78"/>
                    </a:moveTo>
                    <a:lnTo>
                      <a:pt x="88" y="325"/>
                    </a:lnTo>
                    <a:lnTo>
                      <a:pt x="179" y="325"/>
                    </a:lnTo>
                    <a:lnTo>
                      <a:pt x="179" y="78"/>
                    </a:lnTo>
                    <a:lnTo>
                      <a:pt x="244" y="78"/>
                    </a:lnTo>
                    <a:lnTo>
                      <a:pt x="244" y="0"/>
                    </a:lnTo>
                    <a:lnTo>
                      <a:pt x="25" y="0"/>
                    </a:lnTo>
                    <a:lnTo>
                      <a:pt x="0" y="78"/>
                    </a:lnTo>
                    <a:lnTo>
                      <a:pt x="88" y="78"/>
                    </a:lnTo>
                    <a:close/>
                  </a:path>
                </a:pathLst>
              </a:custGeom>
              <a:solidFill>
                <a:srgbClr val="0057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28" name="V">
                <a:extLst>
                  <a:ext uri="{FF2B5EF4-FFF2-40B4-BE49-F238E27FC236}">
                    <a16:creationId xmlns:a16="http://schemas.microsoft.com/office/drawing/2014/main" id="{ADD9C8AE-2B88-BF5F-D345-1BF63CD3144A}"/>
                  </a:ext>
                </a:extLst>
              </p:cNvPr>
              <p:cNvSpPr>
                <a:spLocks/>
              </p:cNvSpPr>
              <p:nvPr userDrawn="1"/>
            </p:nvSpPr>
            <p:spPr bwMode="auto">
              <a:xfrm>
                <a:off x="567258" y="168151"/>
                <a:ext cx="230188" cy="258763"/>
              </a:xfrm>
              <a:custGeom>
                <a:avLst/>
                <a:gdLst>
                  <a:gd name="T0" fmla="*/ 184 w 289"/>
                  <a:gd name="T1" fmla="*/ 325 h 325"/>
                  <a:gd name="T2" fmla="*/ 289 w 289"/>
                  <a:gd name="T3" fmla="*/ 0 h 325"/>
                  <a:gd name="T4" fmla="*/ 197 w 289"/>
                  <a:gd name="T5" fmla="*/ 0 h 325"/>
                  <a:gd name="T6" fmla="*/ 143 w 289"/>
                  <a:gd name="T7" fmla="*/ 167 h 325"/>
                  <a:gd name="T8" fmla="*/ 135 w 289"/>
                  <a:gd name="T9" fmla="*/ 191 h 325"/>
                  <a:gd name="T10" fmla="*/ 135 w 289"/>
                  <a:gd name="T11" fmla="*/ 191 h 325"/>
                  <a:gd name="T12" fmla="*/ 135 w 289"/>
                  <a:gd name="T13" fmla="*/ 191 h 325"/>
                  <a:gd name="T14" fmla="*/ 135 w 289"/>
                  <a:gd name="T15" fmla="*/ 191 h 325"/>
                  <a:gd name="T16" fmla="*/ 135 w 289"/>
                  <a:gd name="T17" fmla="*/ 191 h 325"/>
                  <a:gd name="T18" fmla="*/ 135 w 289"/>
                  <a:gd name="T19" fmla="*/ 191 h 325"/>
                  <a:gd name="T20" fmla="*/ 135 w 289"/>
                  <a:gd name="T21" fmla="*/ 191 h 325"/>
                  <a:gd name="T22" fmla="*/ 128 w 289"/>
                  <a:gd name="T23" fmla="*/ 167 h 325"/>
                  <a:gd name="T24" fmla="*/ 91 w 289"/>
                  <a:gd name="T25" fmla="*/ 60 h 325"/>
                  <a:gd name="T26" fmla="*/ 0 w 289"/>
                  <a:gd name="T27" fmla="*/ 60 h 325"/>
                  <a:gd name="T28" fmla="*/ 90 w 289"/>
                  <a:gd name="T29" fmla="*/ 325 h 325"/>
                  <a:gd name="T30" fmla="*/ 184 w 289"/>
                  <a:gd name="T31"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9" h="325">
                    <a:moveTo>
                      <a:pt x="184" y="325"/>
                    </a:moveTo>
                    <a:lnTo>
                      <a:pt x="289" y="0"/>
                    </a:lnTo>
                    <a:lnTo>
                      <a:pt x="197" y="0"/>
                    </a:lnTo>
                    <a:lnTo>
                      <a:pt x="143" y="167"/>
                    </a:lnTo>
                    <a:lnTo>
                      <a:pt x="135" y="191"/>
                    </a:lnTo>
                    <a:lnTo>
                      <a:pt x="135" y="191"/>
                    </a:lnTo>
                    <a:lnTo>
                      <a:pt x="135" y="191"/>
                    </a:lnTo>
                    <a:lnTo>
                      <a:pt x="135" y="191"/>
                    </a:lnTo>
                    <a:lnTo>
                      <a:pt x="135" y="191"/>
                    </a:lnTo>
                    <a:lnTo>
                      <a:pt x="135" y="191"/>
                    </a:lnTo>
                    <a:lnTo>
                      <a:pt x="135" y="191"/>
                    </a:lnTo>
                    <a:lnTo>
                      <a:pt x="128" y="167"/>
                    </a:lnTo>
                    <a:lnTo>
                      <a:pt x="91" y="60"/>
                    </a:lnTo>
                    <a:lnTo>
                      <a:pt x="0" y="60"/>
                    </a:lnTo>
                    <a:lnTo>
                      <a:pt x="90" y="325"/>
                    </a:lnTo>
                    <a:lnTo>
                      <a:pt x="184" y="325"/>
                    </a:lnTo>
                    <a:close/>
                  </a:path>
                </a:pathLst>
              </a:custGeom>
              <a:solidFill>
                <a:srgbClr val="F06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grpSp>
        <p:grpSp>
          <p:nvGrpSpPr>
            <p:cNvPr id="10" name="_VTT_logo_102019_07_blue_on_white" hidden="1">
              <a:extLst>
                <a:ext uri="{FF2B5EF4-FFF2-40B4-BE49-F238E27FC236}">
                  <a16:creationId xmlns:a16="http://schemas.microsoft.com/office/drawing/2014/main" id="{49D5B1FB-114C-845B-86DA-ECE44FD91CF7}"/>
                </a:ext>
              </a:extLst>
            </p:cNvPr>
            <p:cNvGrpSpPr/>
            <p:nvPr userDrawn="1"/>
          </p:nvGrpSpPr>
          <p:grpSpPr>
            <a:xfrm>
              <a:off x="7909204" y="1770762"/>
              <a:ext cx="971550" cy="655638"/>
              <a:chOff x="379933" y="-15999"/>
              <a:chExt cx="971550" cy="655638"/>
            </a:xfrm>
          </p:grpSpPr>
          <p:sp>
            <p:nvSpPr>
              <p:cNvPr id="21" name="Box">
                <a:extLst>
                  <a:ext uri="{FF2B5EF4-FFF2-40B4-BE49-F238E27FC236}">
                    <a16:creationId xmlns:a16="http://schemas.microsoft.com/office/drawing/2014/main" id="{AD57B041-D4A6-837C-95E4-DB30159F39B8}"/>
                  </a:ext>
                </a:extLst>
              </p:cNvPr>
              <p:cNvSpPr>
                <a:spLocks noChangeArrowheads="1"/>
              </p:cNvSpPr>
              <p:nvPr userDrawn="1"/>
            </p:nvSpPr>
            <p:spPr bwMode="auto">
              <a:xfrm>
                <a:off x="379933" y="-15999"/>
                <a:ext cx="971550" cy="6556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22" name="T2">
                <a:extLst>
                  <a:ext uri="{FF2B5EF4-FFF2-40B4-BE49-F238E27FC236}">
                    <a16:creationId xmlns:a16="http://schemas.microsoft.com/office/drawing/2014/main" id="{F050E999-341C-1BC5-74E8-FA97BD6E7CC9}"/>
                  </a:ext>
                </a:extLst>
              </p:cNvPr>
              <p:cNvSpPr>
                <a:spLocks/>
              </p:cNvSpPr>
              <p:nvPr userDrawn="1"/>
            </p:nvSpPr>
            <p:spPr bwMode="auto">
              <a:xfrm>
                <a:off x="1011758" y="168151"/>
                <a:ext cx="176213" cy="258763"/>
              </a:xfrm>
              <a:custGeom>
                <a:avLst/>
                <a:gdLst>
                  <a:gd name="T0" fmla="*/ 157 w 222"/>
                  <a:gd name="T1" fmla="*/ 325 h 325"/>
                  <a:gd name="T2" fmla="*/ 157 w 222"/>
                  <a:gd name="T3" fmla="*/ 78 h 325"/>
                  <a:gd name="T4" fmla="*/ 222 w 222"/>
                  <a:gd name="T5" fmla="*/ 78 h 325"/>
                  <a:gd name="T6" fmla="*/ 222 w 222"/>
                  <a:gd name="T7" fmla="*/ 0 h 325"/>
                  <a:gd name="T8" fmla="*/ 0 w 222"/>
                  <a:gd name="T9" fmla="*/ 0 h 325"/>
                  <a:gd name="T10" fmla="*/ 0 w 222"/>
                  <a:gd name="T11" fmla="*/ 78 h 325"/>
                  <a:gd name="T12" fmla="*/ 66 w 222"/>
                  <a:gd name="T13" fmla="*/ 78 h 325"/>
                  <a:gd name="T14" fmla="*/ 66 w 222"/>
                  <a:gd name="T15" fmla="*/ 325 h 325"/>
                  <a:gd name="T16" fmla="*/ 66 w 222"/>
                  <a:gd name="T17" fmla="*/ 325 h 325"/>
                  <a:gd name="T18" fmla="*/ 157 w 222"/>
                  <a:gd name="T19"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2" h="325">
                    <a:moveTo>
                      <a:pt x="157" y="325"/>
                    </a:moveTo>
                    <a:lnTo>
                      <a:pt x="157" y="78"/>
                    </a:lnTo>
                    <a:lnTo>
                      <a:pt x="222" y="78"/>
                    </a:lnTo>
                    <a:lnTo>
                      <a:pt x="222" y="0"/>
                    </a:lnTo>
                    <a:lnTo>
                      <a:pt x="0" y="0"/>
                    </a:lnTo>
                    <a:lnTo>
                      <a:pt x="0" y="78"/>
                    </a:lnTo>
                    <a:lnTo>
                      <a:pt x="66" y="78"/>
                    </a:lnTo>
                    <a:lnTo>
                      <a:pt x="66" y="325"/>
                    </a:lnTo>
                    <a:lnTo>
                      <a:pt x="66" y="325"/>
                    </a:lnTo>
                    <a:lnTo>
                      <a:pt x="157" y="325"/>
                    </a:lnTo>
                    <a:close/>
                  </a:path>
                </a:pathLst>
              </a:custGeom>
              <a:solidFill>
                <a:srgbClr val="0057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23" name="T1">
                <a:extLst>
                  <a:ext uri="{FF2B5EF4-FFF2-40B4-BE49-F238E27FC236}">
                    <a16:creationId xmlns:a16="http://schemas.microsoft.com/office/drawing/2014/main" id="{0F5AB3B3-37D8-4C8E-FBF1-D6A1F1B58A01}"/>
                  </a:ext>
                </a:extLst>
              </p:cNvPr>
              <p:cNvSpPr>
                <a:spLocks/>
              </p:cNvSpPr>
              <p:nvPr userDrawn="1"/>
            </p:nvSpPr>
            <p:spPr bwMode="auto">
              <a:xfrm>
                <a:off x="799033" y="168151"/>
                <a:ext cx="193675" cy="258763"/>
              </a:xfrm>
              <a:custGeom>
                <a:avLst/>
                <a:gdLst>
                  <a:gd name="T0" fmla="*/ 88 w 244"/>
                  <a:gd name="T1" fmla="*/ 78 h 325"/>
                  <a:gd name="T2" fmla="*/ 88 w 244"/>
                  <a:gd name="T3" fmla="*/ 325 h 325"/>
                  <a:gd name="T4" fmla="*/ 179 w 244"/>
                  <a:gd name="T5" fmla="*/ 325 h 325"/>
                  <a:gd name="T6" fmla="*/ 179 w 244"/>
                  <a:gd name="T7" fmla="*/ 78 h 325"/>
                  <a:gd name="T8" fmla="*/ 244 w 244"/>
                  <a:gd name="T9" fmla="*/ 78 h 325"/>
                  <a:gd name="T10" fmla="*/ 244 w 244"/>
                  <a:gd name="T11" fmla="*/ 0 h 325"/>
                  <a:gd name="T12" fmla="*/ 25 w 244"/>
                  <a:gd name="T13" fmla="*/ 0 h 325"/>
                  <a:gd name="T14" fmla="*/ 0 w 244"/>
                  <a:gd name="T15" fmla="*/ 78 h 325"/>
                  <a:gd name="T16" fmla="*/ 88 w 244"/>
                  <a:gd name="T17" fmla="*/ 78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4" h="325">
                    <a:moveTo>
                      <a:pt x="88" y="78"/>
                    </a:moveTo>
                    <a:lnTo>
                      <a:pt x="88" y="325"/>
                    </a:lnTo>
                    <a:lnTo>
                      <a:pt x="179" y="325"/>
                    </a:lnTo>
                    <a:lnTo>
                      <a:pt x="179" y="78"/>
                    </a:lnTo>
                    <a:lnTo>
                      <a:pt x="244" y="78"/>
                    </a:lnTo>
                    <a:lnTo>
                      <a:pt x="244" y="0"/>
                    </a:lnTo>
                    <a:lnTo>
                      <a:pt x="25" y="0"/>
                    </a:lnTo>
                    <a:lnTo>
                      <a:pt x="0" y="78"/>
                    </a:lnTo>
                    <a:lnTo>
                      <a:pt x="88" y="78"/>
                    </a:lnTo>
                    <a:close/>
                  </a:path>
                </a:pathLst>
              </a:custGeom>
              <a:solidFill>
                <a:srgbClr val="0057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24" name="V">
                <a:extLst>
                  <a:ext uri="{FF2B5EF4-FFF2-40B4-BE49-F238E27FC236}">
                    <a16:creationId xmlns:a16="http://schemas.microsoft.com/office/drawing/2014/main" id="{7095B625-1DEB-E6CA-7875-35C00B6B72E4}"/>
                  </a:ext>
                </a:extLst>
              </p:cNvPr>
              <p:cNvSpPr>
                <a:spLocks/>
              </p:cNvSpPr>
              <p:nvPr userDrawn="1"/>
            </p:nvSpPr>
            <p:spPr bwMode="auto">
              <a:xfrm>
                <a:off x="567258" y="168151"/>
                <a:ext cx="230188" cy="258763"/>
              </a:xfrm>
              <a:custGeom>
                <a:avLst/>
                <a:gdLst>
                  <a:gd name="T0" fmla="*/ 184 w 289"/>
                  <a:gd name="T1" fmla="*/ 325 h 325"/>
                  <a:gd name="T2" fmla="*/ 289 w 289"/>
                  <a:gd name="T3" fmla="*/ 0 h 325"/>
                  <a:gd name="T4" fmla="*/ 197 w 289"/>
                  <a:gd name="T5" fmla="*/ 0 h 325"/>
                  <a:gd name="T6" fmla="*/ 143 w 289"/>
                  <a:gd name="T7" fmla="*/ 167 h 325"/>
                  <a:gd name="T8" fmla="*/ 135 w 289"/>
                  <a:gd name="T9" fmla="*/ 191 h 325"/>
                  <a:gd name="T10" fmla="*/ 135 w 289"/>
                  <a:gd name="T11" fmla="*/ 191 h 325"/>
                  <a:gd name="T12" fmla="*/ 135 w 289"/>
                  <a:gd name="T13" fmla="*/ 191 h 325"/>
                  <a:gd name="T14" fmla="*/ 135 w 289"/>
                  <a:gd name="T15" fmla="*/ 191 h 325"/>
                  <a:gd name="T16" fmla="*/ 135 w 289"/>
                  <a:gd name="T17" fmla="*/ 191 h 325"/>
                  <a:gd name="T18" fmla="*/ 135 w 289"/>
                  <a:gd name="T19" fmla="*/ 191 h 325"/>
                  <a:gd name="T20" fmla="*/ 135 w 289"/>
                  <a:gd name="T21" fmla="*/ 191 h 325"/>
                  <a:gd name="T22" fmla="*/ 128 w 289"/>
                  <a:gd name="T23" fmla="*/ 167 h 325"/>
                  <a:gd name="T24" fmla="*/ 91 w 289"/>
                  <a:gd name="T25" fmla="*/ 60 h 325"/>
                  <a:gd name="T26" fmla="*/ 0 w 289"/>
                  <a:gd name="T27" fmla="*/ 60 h 325"/>
                  <a:gd name="T28" fmla="*/ 90 w 289"/>
                  <a:gd name="T29" fmla="*/ 325 h 325"/>
                  <a:gd name="T30" fmla="*/ 184 w 289"/>
                  <a:gd name="T31"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9" h="325">
                    <a:moveTo>
                      <a:pt x="184" y="325"/>
                    </a:moveTo>
                    <a:lnTo>
                      <a:pt x="289" y="0"/>
                    </a:lnTo>
                    <a:lnTo>
                      <a:pt x="197" y="0"/>
                    </a:lnTo>
                    <a:lnTo>
                      <a:pt x="143" y="167"/>
                    </a:lnTo>
                    <a:lnTo>
                      <a:pt x="135" y="191"/>
                    </a:lnTo>
                    <a:lnTo>
                      <a:pt x="135" y="191"/>
                    </a:lnTo>
                    <a:lnTo>
                      <a:pt x="135" y="191"/>
                    </a:lnTo>
                    <a:lnTo>
                      <a:pt x="135" y="191"/>
                    </a:lnTo>
                    <a:lnTo>
                      <a:pt x="135" y="191"/>
                    </a:lnTo>
                    <a:lnTo>
                      <a:pt x="135" y="191"/>
                    </a:lnTo>
                    <a:lnTo>
                      <a:pt x="135" y="191"/>
                    </a:lnTo>
                    <a:lnTo>
                      <a:pt x="128" y="167"/>
                    </a:lnTo>
                    <a:lnTo>
                      <a:pt x="91" y="60"/>
                    </a:lnTo>
                    <a:lnTo>
                      <a:pt x="0" y="60"/>
                    </a:lnTo>
                    <a:lnTo>
                      <a:pt x="90" y="325"/>
                    </a:lnTo>
                    <a:lnTo>
                      <a:pt x="184" y="325"/>
                    </a:lnTo>
                    <a:close/>
                  </a:path>
                </a:pathLst>
              </a:custGeom>
              <a:solidFill>
                <a:srgbClr val="0057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grpSp>
        <p:grpSp>
          <p:nvGrpSpPr>
            <p:cNvPr id="11" name="_VTT_logo_102019_08_black_on_white" hidden="1">
              <a:extLst>
                <a:ext uri="{FF2B5EF4-FFF2-40B4-BE49-F238E27FC236}">
                  <a16:creationId xmlns:a16="http://schemas.microsoft.com/office/drawing/2014/main" id="{F4B615AF-5BE0-9CF3-E25E-1BE6B2AF1259}"/>
                </a:ext>
              </a:extLst>
            </p:cNvPr>
            <p:cNvGrpSpPr/>
            <p:nvPr userDrawn="1"/>
          </p:nvGrpSpPr>
          <p:grpSpPr>
            <a:xfrm>
              <a:off x="7909204" y="1770762"/>
              <a:ext cx="971550" cy="655638"/>
              <a:chOff x="379933" y="-15999"/>
              <a:chExt cx="971550" cy="655638"/>
            </a:xfrm>
          </p:grpSpPr>
          <p:sp>
            <p:nvSpPr>
              <p:cNvPr id="17" name="Box">
                <a:extLst>
                  <a:ext uri="{FF2B5EF4-FFF2-40B4-BE49-F238E27FC236}">
                    <a16:creationId xmlns:a16="http://schemas.microsoft.com/office/drawing/2014/main" id="{D930B47C-1564-EACE-FEDB-D2436C5BE012}"/>
                  </a:ext>
                </a:extLst>
              </p:cNvPr>
              <p:cNvSpPr>
                <a:spLocks noChangeArrowheads="1"/>
              </p:cNvSpPr>
              <p:nvPr userDrawn="1"/>
            </p:nvSpPr>
            <p:spPr bwMode="auto">
              <a:xfrm>
                <a:off x="379933" y="-15999"/>
                <a:ext cx="971550" cy="6556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18" name="T2">
                <a:extLst>
                  <a:ext uri="{FF2B5EF4-FFF2-40B4-BE49-F238E27FC236}">
                    <a16:creationId xmlns:a16="http://schemas.microsoft.com/office/drawing/2014/main" id="{95DD7A40-4D9A-3F74-B798-9E91A19CF065}"/>
                  </a:ext>
                </a:extLst>
              </p:cNvPr>
              <p:cNvSpPr>
                <a:spLocks/>
              </p:cNvSpPr>
              <p:nvPr userDrawn="1"/>
            </p:nvSpPr>
            <p:spPr bwMode="auto">
              <a:xfrm>
                <a:off x="1011758" y="168151"/>
                <a:ext cx="176213" cy="258763"/>
              </a:xfrm>
              <a:custGeom>
                <a:avLst/>
                <a:gdLst>
                  <a:gd name="T0" fmla="*/ 157 w 222"/>
                  <a:gd name="T1" fmla="*/ 325 h 325"/>
                  <a:gd name="T2" fmla="*/ 157 w 222"/>
                  <a:gd name="T3" fmla="*/ 78 h 325"/>
                  <a:gd name="T4" fmla="*/ 222 w 222"/>
                  <a:gd name="T5" fmla="*/ 78 h 325"/>
                  <a:gd name="T6" fmla="*/ 222 w 222"/>
                  <a:gd name="T7" fmla="*/ 0 h 325"/>
                  <a:gd name="T8" fmla="*/ 0 w 222"/>
                  <a:gd name="T9" fmla="*/ 0 h 325"/>
                  <a:gd name="T10" fmla="*/ 0 w 222"/>
                  <a:gd name="T11" fmla="*/ 78 h 325"/>
                  <a:gd name="T12" fmla="*/ 66 w 222"/>
                  <a:gd name="T13" fmla="*/ 78 h 325"/>
                  <a:gd name="T14" fmla="*/ 66 w 222"/>
                  <a:gd name="T15" fmla="*/ 325 h 325"/>
                  <a:gd name="T16" fmla="*/ 66 w 222"/>
                  <a:gd name="T17" fmla="*/ 325 h 325"/>
                  <a:gd name="T18" fmla="*/ 157 w 222"/>
                  <a:gd name="T19"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2" h="325">
                    <a:moveTo>
                      <a:pt x="157" y="325"/>
                    </a:moveTo>
                    <a:lnTo>
                      <a:pt x="157" y="78"/>
                    </a:lnTo>
                    <a:lnTo>
                      <a:pt x="222" y="78"/>
                    </a:lnTo>
                    <a:lnTo>
                      <a:pt x="222" y="0"/>
                    </a:lnTo>
                    <a:lnTo>
                      <a:pt x="0" y="0"/>
                    </a:lnTo>
                    <a:lnTo>
                      <a:pt x="0" y="78"/>
                    </a:lnTo>
                    <a:lnTo>
                      <a:pt x="66" y="78"/>
                    </a:lnTo>
                    <a:lnTo>
                      <a:pt x="66" y="325"/>
                    </a:lnTo>
                    <a:lnTo>
                      <a:pt x="66" y="325"/>
                    </a:lnTo>
                    <a:lnTo>
                      <a:pt x="157" y="32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19" name="T1">
                <a:extLst>
                  <a:ext uri="{FF2B5EF4-FFF2-40B4-BE49-F238E27FC236}">
                    <a16:creationId xmlns:a16="http://schemas.microsoft.com/office/drawing/2014/main" id="{F9615A88-0E46-7C0C-E1AA-1E451727C900}"/>
                  </a:ext>
                </a:extLst>
              </p:cNvPr>
              <p:cNvSpPr>
                <a:spLocks/>
              </p:cNvSpPr>
              <p:nvPr userDrawn="1"/>
            </p:nvSpPr>
            <p:spPr bwMode="auto">
              <a:xfrm>
                <a:off x="799033" y="168151"/>
                <a:ext cx="193675" cy="258763"/>
              </a:xfrm>
              <a:custGeom>
                <a:avLst/>
                <a:gdLst>
                  <a:gd name="T0" fmla="*/ 88 w 244"/>
                  <a:gd name="T1" fmla="*/ 78 h 325"/>
                  <a:gd name="T2" fmla="*/ 88 w 244"/>
                  <a:gd name="T3" fmla="*/ 325 h 325"/>
                  <a:gd name="T4" fmla="*/ 179 w 244"/>
                  <a:gd name="T5" fmla="*/ 325 h 325"/>
                  <a:gd name="T6" fmla="*/ 179 w 244"/>
                  <a:gd name="T7" fmla="*/ 78 h 325"/>
                  <a:gd name="T8" fmla="*/ 244 w 244"/>
                  <a:gd name="T9" fmla="*/ 78 h 325"/>
                  <a:gd name="T10" fmla="*/ 244 w 244"/>
                  <a:gd name="T11" fmla="*/ 0 h 325"/>
                  <a:gd name="T12" fmla="*/ 25 w 244"/>
                  <a:gd name="T13" fmla="*/ 0 h 325"/>
                  <a:gd name="T14" fmla="*/ 0 w 244"/>
                  <a:gd name="T15" fmla="*/ 78 h 325"/>
                  <a:gd name="T16" fmla="*/ 88 w 244"/>
                  <a:gd name="T17" fmla="*/ 78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4" h="325">
                    <a:moveTo>
                      <a:pt x="88" y="78"/>
                    </a:moveTo>
                    <a:lnTo>
                      <a:pt x="88" y="325"/>
                    </a:lnTo>
                    <a:lnTo>
                      <a:pt x="179" y="325"/>
                    </a:lnTo>
                    <a:lnTo>
                      <a:pt x="179" y="78"/>
                    </a:lnTo>
                    <a:lnTo>
                      <a:pt x="244" y="78"/>
                    </a:lnTo>
                    <a:lnTo>
                      <a:pt x="244" y="0"/>
                    </a:lnTo>
                    <a:lnTo>
                      <a:pt x="25" y="0"/>
                    </a:lnTo>
                    <a:lnTo>
                      <a:pt x="0" y="78"/>
                    </a:lnTo>
                    <a:lnTo>
                      <a:pt x="88" y="7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20" name="V">
                <a:extLst>
                  <a:ext uri="{FF2B5EF4-FFF2-40B4-BE49-F238E27FC236}">
                    <a16:creationId xmlns:a16="http://schemas.microsoft.com/office/drawing/2014/main" id="{088A9922-684D-2777-296A-D67849D248A0}"/>
                  </a:ext>
                </a:extLst>
              </p:cNvPr>
              <p:cNvSpPr>
                <a:spLocks/>
              </p:cNvSpPr>
              <p:nvPr userDrawn="1"/>
            </p:nvSpPr>
            <p:spPr bwMode="auto">
              <a:xfrm>
                <a:off x="567258" y="168151"/>
                <a:ext cx="230188" cy="258763"/>
              </a:xfrm>
              <a:custGeom>
                <a:avLst/>
                <a:gdLst>
                  <a:gd name="T0" fmla="*/ 184 w 289"/>
                  <a:gd name="T1" fmla="*/ 325 h 325"/>
                  <a:gd name="T2" fmla="*/ 289 w 289"/>
                  <a:gd name="T3" fmla="*/ 0 h 325"/>
                  <a:gd name="T4" fmla="*/ 197 w 289"/>
                  <a:gd name="T5" fmla="*/ 0 h 325"/>
                  <a:gd name="T6" fmla="*/ 143 w 289"/>
                  <a:gd name="T7" fmla="*/ 167 h 325"/>
                  <a:gd name="T8" fmla="*/ 135 w 289"/>
                  <a:gd name="T9" fmla="*/ 191 h 325"/>
                  <a:gd name="T10" fmla="*/ 135 w 289"/>
                  <a:gd name="T11" fmla="*/ 191 h 325"/>
                  <a:gd name="T12" fmla="*/ 135 w 289"/>
                  <a:gd name="T13" fmla="*/ 191 h 325"/>
                  <a:gd name="T14" fmla="*/ 135 w 289"/>
                  <a:gd name="T15" fmla="*/ 191 h 325"/>
                  <a:gd name="T16" fmla="*/ 135 w 289"/>
                  <a:gd name="T17" fmla="*/ 191 h 325"/>
                  <a:gd name="T18" fmla="*/ 135 w 289"/>
                  <a:gd name="T19" fmla="*/ 191 h 325"/>
                  <a:gd name="T20" fmla="*/ 135 w 289"/>
                  <a:gd name="T21" fmla="*/ 191 h 325"/>
                  <a:gd name="T22" fmla="*/ 128 w 289"/>
                  <a:gd name="T23" fmla="*/ 167 h 325"/>
                  <a:gd name="T24" fmla="*/ 91 w 289"/>
                  <a:gd name="T25" fmla="*/ 60 h 325"/>
                  <a:gd name="T26" fmla="*/ 0 w 289"/>
                  <a:gd name="T27" fmla="*/ 60 h 325"/>
                  <a:gd name="T28" fmla="*/ 90 w 289"/>
                  <a:gd name="T29" fmla="*/ 325 h 325"/>
                  <a:gd name="T30" fmla="*/ 184 w 289"/>
                  <a:gd name="T31"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9" h="325">
                    <a:moveTo>
                      <a:pt x="184" y="325"/>
                    </a:moveTo>
                    <a:lnTo>
                      <a:pt x="289" y="0"/>
                    </a:lnTo>
                    <a:lnTo>
                      <a:pt x="197" y="0"/>
                    </a:lnTo>
                    <a:lnTo>
                      <a:pt x="143" y="167"/>
                    </a:lnTo>
                    <a:lnTo>
                      <a:pt x="135" y="191"/>
                    </a:lnTo>
                    <a:lnTo>
                      <a:pt x="135" y="191"/>
                    </a:lnTo>
                    <a:lnTo>
                      <a:pt x="135" y="191"/>
                    </a:lnTo>
                    <a:lnTo>
                      <a:pt x="135" y="191"/>
                    </a:lnTo>
                    <a:lnTo>
                      <a:pt x="135" y="191"/>
                    </a:lnTo>
                    <a:lnTo>
                      <a:pt x="135" y="191"/>
                    </a:lnTo>
                    <a:lnTo>
                      <a:pt x="135" y="191"/>
                    </a:lnTo>
                    <a:lnTo>
                      <a:pt x="128" y="167"/>
                    </a:lnTo>
                    <a:lnTo>
                      <a:pt x="91" y="60"/>
                    </a:lnTo>
                    <a:lnTo>
                      <a:pt x="0" y="60"/>
                    </a:lnTo>
                    <a:lnTo>
                      <a:pt x="90" y="325"/>
                    </a:lnTo>
                    <a:lnTo>
                      <a:pt x="184" y="32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grpSp>
        <p:grpSp>
          <p:nvGrpSpPr>
            <p:cNvPr id="12" name="_VTT_logo_102019_09_orange_on_white" hidden="1">
              <a:extLst>
                <a:ext uri="{FF2B5EF4-FFF2-40B4-BE49-F238E27FC236}">
                  <a16:creationId xmlns:a16="http://schemas.microsoft.com/office/drawing/2014/main" id="{685BF6A0-EB13-B35D-1CC5-0051F71AF150}"/>
                </a:ext>
              </a:extLst>
            </p:cNvPr>
            <p:cNvGrpSpPr/>
            <p:nvPr userDrawn="1"/>
          </p:nvGrpSpPr>
          <p:grpSpPr>
            <a:xfrm>
              <a:off x="7909204" y="1770762"/>
              <a:ext cx="971550" cy="655638"/>
              <a:chOff x="379933" y="-15999"/>
              <a:chExt cx="971550" cy="655638"/>
            </a:xfrm>
          </p:grpSpPr>
          <p:sp>
            <p:nvSpPr>
              <p:cNvPr id="13" name="Box">
                <a:extLst>
                  <a:ext uri="{FF2B5EF4-FFF2-40B4-BE49-F238E27FC236}">
                    <a16:creationId xmlns:a16="http://schemas.microsoft.com/office/drawing/2014/main" id="{C99F6F2D-AFEB-6DDB-BC57-3CE6111D7782}"/>
                  </a:ext>
                </a:extLst>
              </p:cNvPr>
              <p:cNvSpPr>
                <a:spLocks noChangeArrowheads="1"/>
              </p:cNvSpPr>
              <p:nvPr userDrawn="1"/>
            </p:nvSpPr>
            <p:spPr bwMode="auto">
              <a:xfrm>
                <a:off x="379933" y="-15999"/>
                <a:ext cx="971550" cy="6556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14" name="T2">
                <a:extLst>
                  <a:ext uri="{FF2B5EF4-FFF2-40B4-BE49-F238E27FC236}">
                    <a16:creationId xmlns:a16="http://schemas.microsoft.com/office/drawing/2014/main" id="{477F3B03-F795-FCA4-DD31-9C09312F196E}"/>
                  </a:ext>
                </a:extLst>
              </p:cNvPr>
              <p:cNvSpPr>
                <a:spLocks/>
              </p:cNvSpPr>
              <p:nvPr userDrawn="1"/>
            </p:nvSpPr>
            <p:spPr bwMode="auto">
              <a:xfrm>
                <a:off x="1011758" y="168151"/>
                <a:ext cx="176213" cy="258763"/>
              </a:xfrm>
              <a:custGeom>
                <a:avLst/>
                <a:gdLst>
                  <a:gd name="T0" fmla="*/ 157 w 222"/>
                  <a:gd name="T1" fmla="*/ 325 h 325"/>
                  <a:gd name="T2" fmla="*/ 157 w 222"/>
                  <a:gd name="T3" fmla="*/ 78 h 325"/>
                  <a:gd name="T4" fmla="*/ 222 w 222"/>
                  <a:gd name="T5" fmla="*/ 78 h 325"/>
                  <a:gd name="T6" fmla="*/ 222 w 222"/>
                  <a:gd name="T7" fmla="*/ 0 h 325"/>
                  <a:gd name="T8" fmla="*/ 0 w 222"/>
                  <a:gd name="T9" fmla="*/ 0 h 325"/>
                  <a:gd name="T10" fmla="*/ 0 w 222"/>
                  <a:gd name="T11" fmla="*/ 78 h 325"/>
                  <a:gd name="T12" fmla="*/ 66 w 222"/>
                  <a:gd name="T13" fmla="*/ 78 h 325"/>
                  <a:gd name="T14" fmla="*/ 66 w 222"/>
                  <a:gd name="T15" fmla="*/ 325 h 325"/>
                  <a:gd name="T16" fmla="*/ 66 w 222"/>
                  <a:gd name="T17" fmla="*/ 325 h 325"/>
                  <a:gd name="T18" fmla="*/ 157 w 222"/>
                  <a:gd name="T19"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2" h="325">
                    <a:moveTo>
                      <a:pt x="157" y="325"/>
                    </a:moveTo>
                    <a:lnTo>
                      <a:pt x="157" y="78"/>
                    </a:lnTo>
                    <a:lnTo>
                      <a:pt x="222" y="78"/>
                    </a:lnTo>
                    <a:lnTo>
                      <a:pt x="222" y="0"/>
                    </a:lnTo>
                    <a:lnTo>
                      <a:pt x="0" y="0"/>
                    </a:lnTo>
                    <a:lnTo>
                      <a:pt x="0" y="78"/>
                    </a:lnTo>
                    <a:lnTo>
                      <a:pt x="66" y="78"/>
                    </a:lnTo>
                    <a:lnTo>
                      <a:pt x="66" y="325"/>
                    </a:lnTo>
                    <a:lnTo>
                      <a:pt x="66" y="325"/>
                    </a:lnTo>
                    <a:lnTo>
                      <a:pt x="157" y="325"/>
                    </a:lnTo>
                    <a:close/>
                  </a:path>
                </a:pathLst>
              </a:custGeom>
              <a:solidFill>
                <a:srgbClr val="F06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15" name="T1">
                <a:extLst>
                  <a:ext uri="{FF2B5EF4-FFF2-40B4-BE49-F238E27FC236}">
                    <a16:creationId xmlns:a16="http://schemas.microsoft.com/office/drawing/2014/main" id="{E878173E-D911-5D69-81D4-0F7193D28355}"/>
                  </a:ext>
                </a:extLst>
              </p:cNvPr>
              <p:cNvSpPr>
                <a:spLocks/>
              </p:cNvSpPr>
              <p:nvPr userDrawn="1"/>
            </p:nvSpPr>
            <p:spPr bwMode="auto">
              <a:xfrm>
                <a:off x="799033" y="168151"/>
                <a:ext cx="193675" cy="258763"/>
              </a:xfrm>
              <a:custGeom>
                <a:avLst/>
                <a:gdLst>
                  <a:gd name="T0" fmla="*/ 88 w 244"/>
                  <a:gd name="T1" fmla="*/ 78 h 325"/>
                  <a:gd name="T2" fmla="*/ 88 w 244"/>
                  <a:gd name="T3" fmla="*/ 325 h 325"/>
                  <a:gd name="T4" fmla="*/ 179 w 244"/>
                  <a:gd name="T5" fmla="*/ 325 h 325"/>
                  <a:gd name="T6" fmla="*/ 179 w 244"/>
                  <a:gd name="T7" fmla="*/ 78 h 325"/>
                  <a:gd name="T8" fmla="*/ 244 w 244"/>
                  <a:gd name="T9" fmla="*/ 78 h 325"/>
                  <a:gd name="T10" fmla="*/ 244 w 244"/>
                  <a:gd name="T11" fmla="*/ 0 h 325"/>
                  <a:gd name="T12" fmla="*/ 25 w 244"/>
                  <a:gd name="T13" fmla="*/ 0 h 325"/>
                  <a:gd name="T14" fmla="*/ 0 w 244"/>
                  <a:gd name="T15" fmla="*/ 78 h 325"/>
                  <a:gd name="T16" fmla="*/ 88 w 244"/>
                  <a:gd name="T17" fmla="*/ 78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4" h="325">
                    <a:moveTo>
                      <a:pt x="88" y="78"/>
                    </a:moveTo>
                    <a:lnTo>
                      <a:pt x="88" y="325"/>
                    </a:lnTo>
                    <a:lnTo>
                      <a:pt x="179" y="325"/>
                    </a:lnTo>
                    <a:lnTo>
                      <a:pt x="179" y="78"/>
                    </a:lnTo>
                    <a:lnTo>
                      <a:pt x="244" y="78"/>
                    </a:lnTo>
                    <a:lnTo>
                      <a:pt x="244" y="0"/>
                    </a:lnTo>
                    <a:lnTo>
                      <a:pt x="25" y="0"/>
                    </a:lnTo>
                    <a:lnTo>
                      <a:pt x="0" y="78"/>
                    </a:lnTo>
                    <a:lnTo>
                      <a:pt x="88" y="78"/>
                    </a:lnTo>
                    <a:close/>
                  </a:path>
                </a:pathLst>
              </a:custGeom>
              <a:solidFill>
                <a:srgbClr val="F06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16" name="V">
                <a:extLst>
                  <a:ext uri="{FF2B5EF4-FFF2-40B4-BE49-F238E27FC236}">
                    <a16:creationId xmlns:a16="http://schemas.microsoft.com/office/drawing/2014/main" id="{696F272B-DF6B-A4EB-9AAE-2B00AD161395}"/>
                  </a:ext>
                </a:extLst>
              </p:cNvPr>
              <p:cNvSpPr>
                <a:spLocks/>
              </p:cNvSpPr>
              <p:nvPr userDrawn="1"/>
            </p:nvSpPr>
            <p:spPr bwMode="auto">
              <a:xfrm>
                <a:off x="567258" y="168151"/>
                <a:ext cx="230188" cy="258763"/>
              </a:xfrm>
              <a:custGeom>
                <a:avLst/>
                <a:gdLst>
                  <a:gd name="T0" fmla="*/ 184 w 289"/>
                  <a:gd name="T1" fmla="*/ 325 h 325"/>
                  <a:gd name="T2" fmla="*/ 289 w 289"/>
                  <a:gd name="T3" fmla="*/ 0 h 325"/>
                  <a:gd name="T4" fmla="*/ 197 w 289"/>
                  <a:gd name="T5" fmla="*/ 0 h 325"/>
                  <a:gd name="T6" fmla="*/ 143 w 289"/>
                  <a:gd name="T7" fmla="*/ 167 h 325"/>
                  <a:gd name="T8" fmla="*/ 135 w 289"/>
                  <a:gd name="T9" fmla="*/ 191 h 325"/>
                  <a:gd name="T10" fmla="*/ 135 w 289"/>
                  <a:gd name="T11" fmla="*/ 191 h 325"/>
                  <a:gd name="T12" fmla="*/ 135 w 289"/>
                  <a:gd name="T13" fmla="*/ 191 h 325"/>
                  <a:gd name="T14" fmla="*/ 135 w 289"/>
                  <a:gd name="T15" fmla="*/ 191 h 325"/>
                  <a:gd name="T16" fmla="*/ 135 w 289"/>
                  <a:gd name="T17" fmla="*/ 191 h 325"/>
                  <a:gd name="T18" fmla="*/ 135 w 289"/>
                  <a:gd name="T19" fmla="*/ 191 h 325"/>
                  <a:gd name="T20" fmla="*/ 135 w 289"/>
                  <a:gd name="T21" fmla="*/ 191 h 325"/>
                  <a:gd name="T22" fmla="*/ 128 w 289"/>
                  <a:gd name="T23" fmla="*/ 167 h 325"/>
                  <a:gd name="T24" fmla="*/ 91 w 289"/>
                  <a:gd name="T25" fmla="*/ 60 h 325"/>
                  <a:gd name="T26" fmla="*/ 0 w 289"/>
                  <a:gd name="T27" fmla="*/ 60 h 325"/>
                  <a:gd name="T28" fmla="*/ 90 w 289"/>
                  <a:gd name="T29" fmla="*/ 325 h 325"/>
                  <a:gd name="T30" fmla="*/ 184 w 289"/>
                  <a:gd name="T31"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9" h="325">
                    <a:moveTo>
                      <a:pt x="184" y="325"/>
                    </a:moveTo>
                    <a:lnTo>
                      <a:pt x="289" y="0"/>
                    </a:lnTo>
                    <a:lnTo>
                      <a:pt x="197" y="0"/>
                    </a:lnTo>
                    <a:lnTo>
                      <a:pt x="143" y="167"/>
                    </a:lnTo>
                    <a:lnTo>
                      <a:pt x="135" y="191"/>
                    </a:lnTo>
                    <a:lnTo>
                      <a:pt x="135" y="191"/>
                    </a:lnTo>
                    <a:lnTo>
                      <a:pt x="135" y="191"/>
                    </a:lnTo>
                    <a:lnTo>
                      <a:pt x="135" y="191"/>
                    </a:lnTo>
                    <a:lnTo>
                      <a:pt x="135" y="191"/>
                    </a:lnTo>
                    <a:lnTo>
                      <a:pt x="135" y="191"/>
                    </a:lnTo>
                    <a:lnTo>
                      <a:pt x="135" y="191"/>
                    </a:lnTo>
                    <a:lnTo>
                      <a:pt x="128" y="167"/>
                    </a:lnTo>
                    <a:lnTo>
                      <a:pt x="91" y="60"/>
                    </a:lnTo>
                    <a:lnTo>
                      <a:pt x="0" y="60"/>
                    </a:lnTo>
                    <a:lnTo>
                      <a:pt x="90" y="325"/>
                    </a:lnTo>
                    <a:lnTo>
                      <a:pt x="184" y="325"/>
                    </a:lnTo>
                    <a:close/>
                  </a:path>
                </a:pathLst>
              </a:custGeom>
              <a:solidFill>
                <a:srgbClr val="F06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grpSp>
      </p:grpSp>
    </p:spTree>
    <p:extLst>
      <p:ext uri="{BB962C8B-B14F-4D97-AF65-F5344CB8AC3E}">
        <p14:creationId xmlns:p14="http://schemas.microsoft.com/office/powerpoint/2010/main" val="1319812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VTT 2024 Content slide 10">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C50E3D-7CA1-4C38-A728-050E2864283A}"/>
              </a:ext>
            </a:extLst>
          </p:cNvPr>
          <p:cNvSpPr>
            <a:spLocks noGrp="1"/>
          </p:cNvSpPr>
          <p:nvPr>
            <p:ph type="title"/>
          </p:nvPr>
        </p:nvSpPr>
        <p:spPr>
          <a:xfrm>
            <a:off x="719138" y="587374"/>
            <a:ext cx="6948862" cy="742951"/>
          </a:xfrm>
        </p:spPr>
        <p:txBody>
          <a:bodyPr/>
          <a:lstStyle/>
          <a:p>
            <a:r>
              <a:rPr lang="en-GB" noProof="0"/>
              <a:t>Click to edit Master title style</a:t>
            </a:r>
          </a:p>
        </p:txBody>
      </p:sp>
      <p:sp>
        <p:nvSpPr>
          <p:cNvPr id="9" name="Date Placeholder 8">
            <a:extLst>
              <a:ext uri="{FF2B5EF4-FFF2-40B4-BE49-F238E27FC236}">
                <a16:creationId xmlns:a16="http://schemas.microsoft.com/office/drawing/2014/main" id="{7B4B7EBC-3D37-4A2E-8F91-D752A833B2D5}"/>
              </a:ext>
            </a:extLst>
          </p:cNvPr>
          <p:cNvSpPr>
            <a:spLocks noGrp="1"/>
          </p:cNvSpPr>
          <p:nvPr>
            <p:ph type="dt" sz="half" idx="10"/>
          </p:nvPr>
        </p:nvSpPr>
        <p:spPr/>
        <p:txBody>
          <a:bodyPr/>
          <a:lstStyle/>
          <a:p>
            <a:fld id="{A1D666E8-27DD-4902-9F77-9A231612CD1F}" type="datetime1">
              <a:rPr lang="en-GB" noProof="0" smtClean="0"/>
              <a:t>30/05/2025</a:t>
            </a:fld>
            <a:endParaRPr lang="en-GB" noProof="0"/>
          </a:p>
        </p:txBody>
      </p:sp>
      <p:sp>
        <p:nvSpPr>
          <p:cNvPr id="10" name="Footer Placeholder 9">
            <a:extLst>
              <a:ext uri="{FF2B5EF4-FFF2-40B4-BE49-F238E27FC236}">
                <a16:creationId xmlns:a16="http://schemas.microsoft.com/office/drawing/2014/main" id="{8221D9CD-4580-47B3-9301-B8A1039C7DAA}"/>
              </a:ext>
            </a:extLst>
          </p:cNvPr>
          <p:cNvSpPr>
            <a:spLocks noGrp="1"/>
          </p:cNvSpPr>
          <p:nvPr>
            <p:ph type="ftr" sz="quarter" idx="11"/>
          </p:nvPr>
        </p:nvSpPr>
        <p:spPr/>
        <p:txBody>
          <a:bodyPr/>
          <a:lstStyle/>
          <a:p>
            <a:r>
              <a:rPr lang="en-GB" noProof="0"/>
              <a:t>VTT – beyond the obvious</a:t>
            </a:r>
          </a:p>
        </p:txBody>
      </p:sp>
      <p:sp>
        <p:nvSpPr>
          <p:cNvPr id="11" name="Slide Number Placeholder 10">
            <a:extLst>
              <a:ext uri="{FF2B5EF4-FFF2-40B4-BE49-F238E27FC236}">
                <a16:creationId xmlns:a16="http://schemas.microsoft.com/office/drawing/2014/main" id="{9A7241A1-2E0B-4E00-8D6F-5A489B5FCA2A}"/>
              </a:ext>
            </a:extLst>
          </p:cNvPr>
          <p:cNvSpPr>
            <a:spLocks noGrp="1"/>
          </p:cNvSpPr>
          <p:nvPr>
            <p:ph type="sldNum" sz="quarter" idx="12"/>
          </p:nvPr>
        </p:nvSpPr>
        <p:spPr/>
        <p:txBody>
          <a:bodyPr/>
          <a:lstStyle/>
          <a:p>
            <a:fld id="{B89A5CCE-AC13-A746-9A72-5D19050CC0B7}" type="slidenum">
              <a:rPr lang="en-GB" noProof="0" smtClean="0"/>
              <a:pPr/>
              <a:t>‹#›</a:t>
            </a:fld>
            <a:endParaRPr lang="en-GB" noProof="0"/>
          </a:p>
        </p:txBody>
      </p:sp>
      <p:grpSp>
        <p:nvGrpSpPr>
          <p:cNvPr id="53" name="VTT_LogoStack_v3_16092019 pienempi koko">
            <a:extLst>
              <a:ext uri="{FF2B5EF4-FFF2-40B4-BE49-F238E27FC236}">
                <a16:creationId xmlns:a16="http://schemas.microsoft.com/office/drawing/2014/main" id="{6F29D08E-F945-F118-0BC0-E6CFC72F2136}"/>
              </a:ext>
            </a:extLst>
          </p:cNvPr>
          <p:cNvGrpSpPr/>
          <p:nvPr userDrawn="1"/>
        </p:nvGrpSpPr>
        <p:grpSpPr>
          <a:xfrm>
            <a:off x="8043515" y="2"/>
            <a:ext cx="869543" cy="586800"/>
            <a:chOff x="7909204" y="1770762"/>
            <a:chExt cx="971550" cy="655638"/>
          </a:xfrm>
        </p:grpSpPr>
        <p:grpSp>
          <p:nvGrpSpPr>
            <p:cNvPr id="54" name="_VTT_logo_102019_01_white_on_orange">
              <a:extLst>
                <a:ext uri="{FF2B5EF4-FFF2-40B4-BE49-F238E27FC236}">
                  <a16:creationId xmlns:a16="http://schemas.microsoft.com/office/drawing/2014/main" id="{683DC7F1-268A-5B8E-8223-27D0A53F7340}"/>
                </a:ext>
              </a:extLst>
            </p:cNvPr>
            <p:cNvGrpSpPr/>
            <p:nvPr userDrawn="1"/>
          </p:nvGrpSpPr>
          <p:grpSpPr>
            <a:xfrm>
              <a:off x="7909204" y="1770762"/>
              <a:ext cx="971550" cy="655638"/>
              <a:chOff x="379933" y="-15999"/>
              <a:chExt cx="971550" cy="655638"/>
            </a:xfrm>
          </p:grpSpPr>
          <p:sp>
            <p:nvSpPr>
              <p:cNvPr id="95" name="Box">
                <a:extLst>
                  <a:ext uri="{FF2B5EF4-FFF2-40B4-BE49-F238E27FC236}">
                    <a16:creationId xmlns:a16="http://schemas.microsoft.com/office/drawing/2014/main" id="{B51BA3B8-BEE2-BCB0-3C50-A171A98A4E10}"/>
                  </a:ext>
                </a:extLst>
              </p:cNvPr>
              <p:cNvSpPr>
                <a:spLocks noChangeArrowheads="1"/>
              </p:cNvSpPr>
              <p:nvPr userDrawn="1"/>
            </p:nvSpPr>
            <p:spPr bwMode="auto">
              <a:xfrm>
                <a:off x="379933" y="-15999"/>
                <a:ext cx="971550" cy="655638"/>
              </a:xfrm>
              <a:prstGeom prst="rect">
                <a:avLst/>
              </a:prstGeom>
              <a:solidFill>
                <a:srgbClr val="F06E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96" name="T2">
                <a:extLst>
                  <a:ext uri="{FF2B5EF4-FFF2-40B4-BE49-F238E27FC236}">
                    <a16:creationId xmlns:a16="http://schemas.microsoft.com/office/drawing/2014/main" id="{95A3C9B0-E75C-D368-B711-044094059F6F}"/>
                  </a:ext>
                </a:extLst>
              </p:cNvPr>
              <p:cNvSpPr>
                <a:spLocks/>
              </p:cNvSpPr>
              <p:nvPr userDrawn="1"/>
            </p:nvSpPr>
            <p:spPr bwMode="auto">
              <a:xfrm>
                <a:off x="1011758" y="168151"/>
                <a:ext cx="176213" cy="258763"/>
              </a:xfrm>
              <a:custGeom>
                <a:avLst/>
                <a:gdLst>
                  <a:gd name="T0" fmla="*/ 157 w 222"/>
                  <a:gd name="T1" fmla="*/ 325 h 325"/>
                  <a:gd name="T2" fmla="*/ 157 w 222"/>
                  <a:gd name="T3" fmla="*/ 78 h 325"/>
                  <a:gd name="T4" fmla="*/ 222 w 222"/>
                  <a:gd name="T5" fmla="*/ 78 h 325"/>
                  <a:gd name="T6" fmla="*/ 222 w 222"/>
                  <a:gd name="T7" fmla="*/ 0 h 325"/>
                  <a:gd name="T8" fmla="*/ 0 w 222"/>
                  <a:gd name="T9" fmla="*/ 0 h 325"/>
                  <a:gd name="T10" fmla="*/ 0 w 222"/>
                  <a:gd name="T11" fmla="*/ 78 h 325"/>
                  <a:gd name="T12" fmla="*/ 66 w 222"/>
                  <a:gd name="T13" fmla="*/ 78 h 325"/>
                  <a:gd name="T14" fmla="*/ 66 w 222"/>
                  <a:gd name="T15" fmla="*/ 325 h 325"/>
                  <a:gd name="T16" fmla="*/ 66 w 222"/>
                  <a:gd name="T17" fmla="*/ 325 h 325"/>
                  <a:gd name="T18" fmla="*/ 157 w 222"/>
                  <a:gd name="T19"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2" h="325">
                    <a:moveTo>
                      <a:pt x="157" y="325"/>
                    </a:moveTo>
                    <a:lnTo>
                      <a:pt x="157" y="78"/>
                    </a:lnTo>
                    <a:lnTo>
                      <a:pt x="222" y="78"/>
                    </a:lnTo>
                    <a:lnTo>
                      <a:pt x="222" y="0"/>
                    </a:lnTo>
                    <a:lnTo>
                      <a:pt x="0" y="0"/>
                    </a:lnTo>
                    <a:lnTo>
                      <a:pt x="0" y="78"/>
                    </a:lnTo>
                    <a:lnTo>
                      <a:pt x="66" y="78"/>
                    </a:lnTo>
                    <a:lnTo>
                      <a:pt x="66" y="325"/>
                    </a:lnTo>
                    <a:lnTo>
                      <a:pt x="66" y="325"/>
                    </a:lnTo>
                    <a:lnTo>
                      <a:pt x="157" y="3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97" name="T1">
                <a:extLst>
                  <a:ext uri="{FF2B5EF4-FFF2-40B4-BE49-F238E27FC236}">
                    <a16:creationId xmlns:a16="http://schemas.microsoft.com/office/drawing/2014/main" id="{A01C7D82-1E7E-F7E5-A011-3B93CBC917F1}"/>
                  </a:ext>
                </a:extLst>
              </p:cNvPr>
              <p:cNvSpPr>
                <a:spLocks/>
              </p:cNvSpPr>
              <p:nvPr userDrawn="1"/>
            </p:nvSpPr>
            <p:spPr bwMode="auto">
              <a:xfrm>
                <a:off x="799033" y="168151"/>
                <a:ext cx="193675" cy="258763"/>
              </a:xfrm>
              <a:custGeom>
                <a:avLst/>
                <a:gdLst>
                  <a:gd name="T0" fmla="*/ 88 w 244"/>
                  <a:gd name="T1" fmla="*/ 78 h 325"/>
                  <a:gd name="T2" fmla="*/ 88 w 244"/>
                  <a:gd name="T3" fmla="*/ 325 h 325"/>
                  <a:gd name="T4" fmla="*/ 179 w 244"/>
                  <a:gd name="T5" fmla="*/ 325 h 325"/>
                  <a:gd name="T6" fmla="*/ 179 w 244"/>
                  <a:gd name="T7" fmla="*/ 78 h 325"/>
                  <a:gd name="T8" fmla="*/ 244 w 244"/>
                  <a:gd name="T9" fmla="*/ 78 h 325"/>
                  <a:gd name="T10" fmla="*/ 244 w 244"/>
                  <a:gd name="T11" fmla="*/ 0 h 325"/>
                  <a:gd name="T12" fmla="*/ 25 w 244"/>
                  <a:gd name="T13" fmla="*/ 0 h 325"/>
                  <a:gd name="T14" fmla="*/ 0 w 244"/>
                  <a:gd name="T15" fmla="*/ 78 h 325"/>
                  <a:gd name="T16" fmla="*/ 88 w 244"/>
                  <a:gd name="T17" fmla="*/ 78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4" h="325">
                    <a:moveTo>
                      <a:pt x="88" y="78"/>
                    </a:moveTo>
                    <a:lnTo>
                      <a:pt x="88" y="325"/>
                    </a:lnTo>
                    <a:lnTo>
                      <a:pt x="179" y="325"/>
                    </a:lnTo>
                    <a:lnTo>
                      <a:pt x="179" y="78"/>
                    </a:lnTo>
                    <a:lnTo>
                      <a:pt x="244" y="78"/>
                    </a:lnTo>
                    <a:lnTo>
                      <a:pt x="244" y="0"/>
                    </a:lnTo>
                    <a:lnTo>
                      <a:pt x="25" y="0"/>
                    </a:lnTo>
                    <a:lnTo>
                      <a:pt x="0" y="78"/>
                    </a:lnTo>
                    <a:lnTo>
                      <a:pt x="88" y="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98" name="V">
                <a:extLst>
                  <a:ext uri="{FF2B5EF4-FFF2-40B4-BE49-F238E27FC236}">
                    <a16:creationId xmlns:a16="http://schemas.microsoft.com/office/drawing/2014/main" id="{11C12777-B152-1B3A-0423-822631C1A3D4}"/>
                  </a:ext>
                </a:extLst>
              </p:cNvPr>
              <p:cNvSpPr>
                <a:spLocks/>
              </p:cNvSpPr>
              <p:nvPr userDrawn="1"/>
            </p:nvSpPr>
            <p:spPr bwMode="auto">
              <a:xfrm>
                <a:off x="567258" y="168151"/>
                <a:ext cx="230188" cy="258763"/>
              </a:xfrm>
              <a:custGeom>
                <a:avLst/>
                <a:gdLst>
                  <a:gd name="T0" fmla="*/ 184 w 289"/>
                  <a:gd name="T1" fmla="*/ 325 h 325"/>
                  <a:gd name="T2" fmla="*/ 289 w 289"/>
                  <a:gd name="T3" fmla="*/ 0 h 325"/>
                  <a:gd name="T4" fmla="*/ 197 w 289"/>
                  <a:gd name="T5" fmla="*/ 0 h 325"/>
                  <a:gd name="T6" fmla="*/ 143 w 289"/>
                  <a:gd name="T7" fmla="*/ 167 h 325"/>
                  <a:gd name="T8" fmla="*/ 135 w 289"/>
                  <a:gd name="T9" fmla="*/ 191 h 325"/>
                  <a:gd name="T10" fmla="*/ 135 w 289"/>
                  <a:gd name="T11" fmla="*/ 191 h 325"/>
                  <a:gd name="T12" fmla="*/ 135 w 289"/>
                  <a:gd name="T13" fmla="*/ 191 h 325"/>
                  <a:gd name="T14" fmla="*/ 135 w 289"/>
                  <a:gd name="T15" fmla="*/ 191 h 325"/>
                  <a:gd name="T16" fmla="*/ 135 w 289"/>
                  <a:gd name="T17" fmla="*/ 191 h 325"/>
                  <a:gd name="T18" fmla="*/ 135 w 289"/>
                  <a:gd name="T19" fmla="*/ 191 h 325"/>
                  <a:gd name="T20" fmla="*/ 135 w 289"/>
                  <a:gd name="T21" fmla="*/ 191 h 325"/>
                  <a:gd name="T22" fmla="*/ 128 w 289"/>
                  <a:gd name="T23" fmla="*/ 167 h 325"/>
                  <a:gd name="T24" fmla="*/ 91 w 289"/>
                  <a:gd name="T25" fmla="*/ 60 h 325"/>
                  <a:gd name="T26" fmla="*/ 0 w 289"/>
                  <a:gd name="T27" fmla="*/ 60 h 325"/>
                  <a:gd name="T28" fmla="*/ 90 w 289"/>
                  <a:gd name="T29" fmla="*/ 325 h 325"/>
                  <a:gd name="T30" fmla="*/ 184 w 289"/>
                  <a:gd name="T31"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9" h="325">
                    <a:moveTo>
                      <a:pt x="184" y="325"/>
                    </a:moveTo>
                    <a:lnTo>
                      <a:pt x="289" y="0"/>
                    </a:lnTo>
                    <a:lnTo>
                      <a:pt x="197" y="0"/>
                    </a:lnTo>
                    <a:lnTo>
                      <a:pt x="143" y="167"/>
                    </a:lnTo>
                    <a:lnTo>
                      <a:pt x="135" y="191"/>
                    </a:lnTo>
                    <a:lnTo>
                      <a:pt x="135" y="191"/>
                    </a:lnTo>
                    <a:lnTo>
                      <a:pt x="135" y="191"/>
                    </a:lnTo>
                    <a:lnTo>
                      <a:pt x="135" y="191"/>
                    </a:lnTo>
                    <a:lnTo>
                      <a:pt x="135" y="191"/>
                    </a:lnTo>
                    <a:lnTo>
                      <a:pt x="135" y="191"/>
                    </a:lnTo>
                    <a:lnTo>
                      <a:pt x="135" y="191"/>
                    </a:lnTo>
                    <a:lnTo>
                      <a:pt x="128" y="167"/>
                    </a:lnTo>
                    <a:lnTo>
                      <a:pt x="91" y="60"/>
                    </a:lnTo>
                    <a:lnTo>
                      <a:pt x="0" y="60"/>
                    </a:lnTo>
                    <a:lnTo>
                      <a:pt x="90" y="325"/>
                    </a:lnTo>
                    <a:lnTo>
                      <a:pt x="184" y="3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grpSp>
        <p:grpSp>
          <p:nvGrpSpPr>
            <p:cNvPr id="55" name="_VTT_logo_102019_02_white_on_black" hidden="1">
              <a:extLst>
                <a:ext uri="{FF2B5EF4-FFF2-40B4-BE49-F238E27FC236}">
                  <a16:creationId xmlns:a16="http://schemas.microsoft.com/office/drawing/2014/main" id="{9B4C09E7-0D1D-3104-27F2-FD0B43250461}"/>
                </a:ext>
              </a:extLst>
            </p:cNvPr>
            <p:cNvGrpSpPr/>
            <p:nvPr userDrawn="1"/>
          </p:nvGrpSpPr>
          <p:grpSpPr>
            <a:xfrm>
              <a:off x="7909204" y="1770762"/>
              <a:ext cx="971550" cy="655638"/>
              <a:chOff x="379933" y="-15999"/>
              <a:chExt cx="971550" cy="655638"/>
            </a:xfrm>
          </p:grpSpPr>
          <p:sp>
            <p:nvSpPr>
              <p:cNvPr id="91" name="Box">
                <a:extLst>
                  <a:ext uri="{FF2B5EF4-FFF2-40B4-BE49-F238E27FC236}">
                    <a16:creationId xmlns:a16="http://schemas.microsoft.com/office/drawing/2014/main" id="{09516160-F0B8-3816-C62E-F9D2BD7FD010}"/>
                  </a:ext>
                </a:extLst>
              </p:cNvPr>
              <p:cNvSpPr>
                <a:spLocks noChangeArrowheads="1"/>
              </p:cNvSpPr>
              <p:nvPr userDrawn="1"/>
            </p:nvSpPr>
            <p:spPr bwMode="auto">
              <a:xfrm>
                <a:off x="379933" y="-15999"/>
                <a:ext cx="971550" cy="6556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92" name="T2">
                <a:extLst>
                  <a:ext uri="{FF2B5EF4-FFF2-40B4-BE49-F238E27FC236}">
                    <a16:creationId xmlns:a16="http://schemas.microsoft.com/office/drawing/2014/main" id="{8D6CF881-104F-6690-AF5D-DDBA29156376}"/>
                  </a:ext>
                </a:extLst>
              </p:cNvPr>
              <p:cNvSpPr>
                <a:spLocks/>
              </p:cNvSpPr>
              <p:nvPr userDrawn="1"/>
            </p:nvSpPr>
            <p:spPr bwMode="auto">
              <a:xfrm>
                <a:off x="1011758" y="168151"/>
                <a:ext cx="176213" cy="258763"/>
              </a:xfrm>
              <a:custGeom>
                <a:avLst/>
                <a:gdLst>
                  <a:gd name="T0" fmla="*/ 157 w 222"/>
                  <a:gd name="T1" fmla="*/ 325 h 325"/>
                  <a:gd name="T2" fmla="*/ 157 w 222"/>
                  <a:gd name="T3" fmla="*/ 78 h 325"/>
                  <a:gd name="T4" fmla="*/ 222 w 222"/>
                  <a:gd name="T5" fmla="*/ 78 h 325"/>
                  <a:gd name="T6" fmla="*/ 222 w 222"/>
                  <a:gd name="T7" fmla="*/ 0 h 325"/>
                  <a:gd name="T8" fmla="*/ 0 w 222"/>
                  <a:gd name="T9" fmla="*/ 0 h 325"/>
                  <a:gd name="T10" fmla="*/ 0 w 222"/>
                  <a:gd name="T11" fmla="*/ 78 h 325"/>
                  <a:gd name="T12" fmla="*/ 66 w 222"/>
                  <a:gd name="T13" fmla="*/ 78 h 325"/>
                  <a:gd name="T14" fmla="*/ 66 w 222"/>
                  <a:gd name="T15" fmla="*/ 325 h 325"/>
                  <a:gd name="T16" fmla="*/ 66 w 222"/>
                  <a:gd name="T17" fmla="*/ 325 h 325"/>
                  <a:gd name="T18" fmla="*/ 157 w 222"/>
                  <a:gd name="T19"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2" h="325">
                    <a:moveTo>
                      <a:pt x="157" y="325"/>
                    </a:moveTo>
                    <a:lnTo>
                      <a:pt x="157" y="78"/>
                    </a:lnTo>
                    <a:lnTo>
                      <a:pt x="222" y="78"/>
                    </a:lnTo>
                    <a:lnTo>
                      <a:pt x="222" y="0"/>
                    </a:lnTo>
                    <a:lnTo>
                      <a:pt x="0" y="0"/>
                    </a:lnTo>
                    <a:lnTo>
                      <a:pt x="0" y="78"/>
                    </a:lnTo>
                    <a:lnTo>
                      <a:pt x="66" y="78"/>
                    </a:lnTo>
                    <a:lnTo>
                      <a:pt x="66" y="325"/>
                    </a:lnTo>
                    <a:lnTo>
                      <a:pt x="66" y="325"/>
                    </a:lnTo>
                    <a:lnTo>
                      <a:pt x="157" y="3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93" name="T1">
                <a:extLst>
                  <a:ext uri="{FF2B5EF4-FFF2-40B4-BE49-F238E27FC236}">
                    <a16:creationId xmlns:a16="http://schemas.microsoft.com/office/drawing/2014/main" id="{AA2DA6E4-DBF0-1B74-B6BD-6427CA36D7E2}"/>
                  </a:ext>
                </a:extLst>
              </p:cNvPr>
              <p:cNvSpPr>
                <a:spLocks/>
              </p:cNvSpPr>
              <p:nvPr userDrawn="1"/>
            </p:nvSpPr>
            <p:spPr bwMode="auto">
              <a:xfrm>
                <a:off x="799033" y="168151"/>
                <a:ext cx="193675" cy="258763"/>
              </a:xfrm>
              <a:custGeom>
                <a:avLst/>
                <a:gdLst>
                  <a:gd name="T0" fmla="*/ 88 w 244"/>
                  <a:gd name="T1" fmla="*/ 78 h 325"/>
                  <a:gd name="T2" fmla="*/ 88 w 244"/>
                  <a:gd name="T3" fmla="*/ 325 h 325"/>
                  <a:gd name="T4" fmla="*/ 179 w 244"/>
                  <a:gd name="T5" fmla="*/ 325 h 325"/>
                  <a:gd name="T6" fmla="*/ 179 w 244"/>
                  <a:gd name="T7" fmla="*/ 78 h 325"/>
                  <a:gd name="T8" fmla="*/ 244 w 244"/>
                  <a:gd name="T9" fmla="*/ 78 h 325"/>
                  <a:gd name="T10" fmla="*/ 244 w 244"/>
                  <a:gd name="T11" fmla="*/ 0 h 325"/>
                  <a:gd name="T12" fmla="*/ 25 w 244"/>
                  <a:gd name="T13" fmla="*/ 0 h 325"/>
                  <a:gd name="T14" fmla="*/ 0 w 244"/>
                  <a:gd name="T15" fmla="*/ 78 h 325"/>
                  <a:gd name="T16" fmla="*/ 88 w 244"/>
                  <a:gd name="T17" fmla="*/ 78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4" h="325">
                    <a:moveTo>
                      <a:pt x="88" y="78"/>
                    </a:moveTo>
                    <a:lnTo>
                      <a:pt x="88" y="325"/>
                    </a:lnTo>
                    <a:lnTo>
                      <a:pt x="179" y="325"/>
                    </a:lnTo>
                    <a:lnTo>
                      <a:pt x="179" y="78"/>
                    </a:lnTo>
                    <a:lnTo>
                      <a:pt x="244" y="78"/>
                    </a:lnTo>
                    <a:lnTo>
                      <a:pt x="244" y="0"/>
                    </a:lnTo>
                    <a:lnTo>
                      <a:pt x="25" y="0"/>
                    </a:lnTo>
                    <a:lnTo>
                      <a:pt x="0" y="78"/>
                    </a:lnTo>
                    <a:lnTo>
                      <a:pt x="88" y="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94" name="V">
                <a:extLst>
                  <a:ext uri="{FF2B5EF4-FFF2-40B4-BE49-F238E27FC236}">
                    <a16:creationId xmlns:a16="http://schemas.microsoft.com/office/drawing/2014/main" id="{994CF06A-BB6B-8DBF-B212-E01DFC58AE6E}"/>
                  </a:ext>
                </a:extLst>
              </p:cNvPr>
              <p:cNvSpPr>
                <a:spLocks/>
              </p:cNvSpPr>
              <p:nvPr userDrawn="1"/>
            </p:nvSpPr>
            <p:spPr bwMode="auto">
              <a:xfrm>
                <a:off x="567258" y="168151"/>
                <a:ext cx="230188" cy="258763"/>
              </a:xfrm>
              <a:custGeom>
                <a:avLst/>
                <a:gdLst>
                  <a:gd name="T0" fmla="*/ 184 w 289"/>
                  <a:gd name="T1" fmla="*/ 325 h 325"/>
                  <a:gd name="T2" fmla="*/ 289 w 289"/>
                  <a:gd name="T3" fmla="*/ 0 h 325"/>
                  <a:gd name="T4" fmla="*/ 197 w 289"/>
                  <a:gd name="T5" fmla="*/ 0 h 325"/>
                  <a:gd name="T6" fmla="*/ 143 w 289"/>
                  <a:gd name="T7" fmla="*/ 167 h 325"/>
                  <a:gd name="T8" fmla="*/ 135 w 289"/>
                  <a:gd name="T9" fmla="*/ 191 h 325"/>
                  <a:gd name="T10" fmla="*/ 135 w 289"/>
                  <a:gd name="T11" fmla="*/ 191 h 325"/>
                  <a:gd name="T12" fmla="*/ 135 w 289"/>
                  <a:gd name="T13" fmla="*/ 191 h 325"/>
                  <a:gd name="T14" fmla="*/ 135 w 289"/>
                  <a:gd name="T15" fmla="*/ 191 h 325"/>
                  <a:gd name="T16" fmla="*/ 135 w 289"/>
                  <a:gd name="T17" fmla="*/ 191 h 325"/>
                  <a:gd name="T18" fmla="*/ 135 w 289"/>
                  <a:gd name="T19" fmla="*/ 191 h 325"/>
                  <a:gd name="T20" fmla="*/ 135 w 289"/>
                  <a:gd name="T21" fmla="*/ 191 h 325"/>
                  <a:gd name="T22" fmla="*/ 128 w 289"/>
                  <a:gd name="T23" fmla="*/ 167 h 325"/>
                  <a:gd name="T24" fmla="*/ 91 w 289"/>
                  <a:gd name="T25" fmla="*/ 60 h 325"/>
                  <a:gd name="T26" fmla="*/ 0 w 289"/>
                  <a:gd name="T27" fmla="*/ 60 h 325"/>
                  <a:gd name="T28" fmla="*/ 90 w 289"/>
                  <a:gd name="T29" fmla="*/ 325 h 325"/>
                  <a:gd name="T30" fmla="*/ 184 w 289"/>
                  <a:gd name="T31"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9" h="325">
                    <a:moveTo>
                      <a:pt x="184" y="325"/>
                    </a:moveTo>
                    <a:lnTo>
                      <a:pt x="289" y="0"/>
                    </a:lnTo>
                    <a:lnTo>
                      <a:pt x="197" y="0"/>
                    </a:lnTo>
                    <a:lnTo>
                      <a:pt x="143" y="167"/>
                    </a:lnTo>
                    <a:lnTo>
                      <a:pt x="135" y="191"/>
                    </a:lnTo>
                    <a:lnTo>
                      <a:pt x="135" y="191"/>
                    </a:lnTo>
                    <a:lnTo>
                      <a:pt x="135" y="191"/>
                    </a:lnTo>
                    <a:lnTo>
                      <a:pt x="135" y="191"/>
                    </a:lnTo>
                    <a:lnTo>
                      <a:pt x="135" y="191"/>
                    </a:lnTo>
                    <a:lnTo>
                      <a:pt x="135" y="191"/>
                    </a:lnTo>
                    <a:lnTo>
                      <a:pt x="135" y="191"/>
                    </a:lnTo>
                    <a:lnTo>
                      <a:pt x="128" y="167"/>
                    </a:lnTo>
                    <a:lnTo>
                      <a:pt x="91" y="60"/>
                    </a:lnTo>
                    <a:lnTo>
                      <a:pt x="0" y="60"/>
                    </a:lnTo>
                    <a:lnTo>
                      <a:pt x="90" y="325"/>
                    </a:lnTo>
                    <a:lnTo>
                      <a:pt x="184" y="3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grpSp>
        <p:grpSp>
          <p:nvGrpSpPr>
            <p:cNvPr id="56" name="_VTT_logo_102019_03_white_on_blue" hidden="1">
              <a:extLst>
                <a:ext uri="{FF2B5EF4-FFF2-40B4-BE49-F238E27FC236}">
                  <a16:creationId xmlns:a16="http://schemas.microsoft.com/office/drawing/2014/main" id="{D6A652DB-8C71-F447-29BF-F32DC64CDD92}"/>
                </a:ext>
              </a:extLst>
            </p:cNvPr>
            <p:cNvGrpSpPr/>
            <p:nvPr userDrawn="1"/>
          </p:nvGrpSpPr>
          <p:grpSpPr>
            <a:xfrm>
              <a:off x="7909204" y="1770762"/>
              <a:ext cx="971550" cy="655638"/>
              <a:chOff x="379933" y="-15999"/>
              <a:chExt cx="971550" cy="655638"/>
            </a:xfrm>
          </p:grpSpPr>
          <p:sp>
            <p:nvSpPr>
              <p:cNvPr id="87" name="Box">
                <a:extLst>
                  <a:ext uri="{FF2B5EF4-FFF2-40B4-BE49-F238E27FC236}">
                    <a16:creationId xmlns:a16="http://schemas.microsoft.com/office/drawing/2014/main" id="{7D0390E7-7E0E-AA1C-EDD5-809B83D0FFC7}"/>
                  </a:ext>
                </a:extLst>
              </p:cNvPr>
              <p:cNvSpPr>
                <a:spLocks noChangeArrowheads="1"/>
              </p:cNvSpPr>
              <p:nvPr userDrawn="1"/>
            </p:nvSpPr>
            <p:spPr bwMode="auto">
              <a:xfrm>
                <a:off x="379933" y="-15999"/>
                <a:ext cx="971550" cy="655638"/>
              </a:xfrm>
              <a:prstGeom prst="rect">
                <a:avLst/>
              </a:prstGeom>
              <a:solidFill>
                <a:srgbClr val="0057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88" name="T2">
                <a:extLst>
                  <a:ext uri="{FF2B5EF4-FFF2-40B4-BE49-F238E27FC236}">
                    <a16:creationId xmlns:a16="http://schemas.microsoft.com/office/drawing/2014/main" id="{2B6756C3-885D-12A1-FEB6-1A70443EA429}"/>
                  </a:ext>
                </a:extLst>
              </p:cNvPr>
              <p:cNvSpPr>
                <a:spLocks/>
              </p:cNvSpPr>
              <p:nvPr userDrawn="1"/>
            </p:nvSpPr>
            <p:spPr bwMode="auto">
              <a:xfrm>
                <a:off x="1011758" y="168151"/>
                <a:ext cx="176213" cy="258763"/>
              </a:xfrm>
              <a:custGeom>
                <a:avLst/>
                <a:gdLst>
                  <a:gd name="T0" fmla="*/ 157 w 222"/>
                  <a:gd name="T1" fmla="*/ 325 h 325"/>
                  <a:gd name="T2" fmla="*/ 157 w 222"/>
                  <a:gd name="T3" fmla="*/ 78 h 325"/>
                  <a:gd name="T4" fmla="*/ 222 w 222"/>
                  <a:gd name="T5" fmla="*/ 78 h 325"/>
                  <a:gd name="T6" fmla="*/ 222 w 222"/>
                  <a:gd name="T7" fmla="*/ 0 h 325"/>
                  <a:gd name="T8" fmla="*/ 0 w 222"/>
                  <a:gd name="T9" fmla="*/ 0 h 325"/>
                  <a:gd name="T10" fmla="*/ 0 w 222"/>
                  <a:gd name="T11" fmla="*/ 78 h 325"/>
                  <a:gd name="T12" fmla="*/ 66 w 222"/>
                  <a:gd name="T13" fmla="*/ 78 h 325"/>
                  <a:gd name="T14" fmla="*/ 66 w 222"/>
                  <a:gd name="T15" fmla="*/ 325 h 325"/>
                  <a:gd name="T16" fmla="*/ 66 w 222"/>
                  <a:gd name="T17" fmla="*/ 325 h 325"/>
                  <a:gd name="T18" fmla="*/ 157 w 222"/>
                  <a:gd name="T19"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2" h="325">
                    <a:moveTo>
                      <a:pt x="157" y="325"/>
                    </a:moveTo>
                    <a:lnTo>
                      <a:pt x="157" y="78"/>
                    </a:lnTo>
                    <a:lnTo>
                      <a:pt x="222" y="78"/>
                    </a:lnTo>
                    <a:lnTo>
                      <a:pt x="222" y="0"/>
                    </a:lnTo>
                    <a:lnTo>
                      <a:pt x="0" y="0"/>
                    </a:lnTo>
                    <a:lnTo>
                      <a:pt x="0" y="78"/>
                    </a:lnTo>
                    <a:lnTo>
                      <a:pt x="66" y="78"/>
                    </a:lnTo>
                    <a:lnTo>
                      <a:pt x="66" y="325"/>
                    </a:lnTo>
                    <a:lnTo>
                      <a:pt x="66" y="325"/>
                    </a:lnTo>
                    <a:lnTo>
                      <a:pt x="157" y="3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89" name="T1">
                <a:extLst>
                  <a:ext uri="{FF2B5EF4-FFF2-40B4-BE49-F238E27FC236}">
                    <a16:creationId xmlns:a16="http://schemas.microsoft.com/office/drawing/2014/main" id="{42A4AB7A-81C4-59E4-5BF4-FD5A1602AD7E}"/>
                  </a:ext>
                </a:extLst>
              </p:cNvPr>
              <p:cNvSpPr>
                <a:spLocks/>
              </p:cNvSpPr>
              <p:nvPr userDrawn="1"/>
            </p:nvSpPr>
            <p:spPr bwMode="auto">
              <a:xfrm>
                <a:off x="799033" y="168151"/>
                <a:ext cx="193675" cy="258763"/>
              </a:xfrm>
              <a:custGeom>
                <a:avLst/>
                <a:gdLst>
                  <a:gd name="T0" fmla="*/ 88 w 244"/>
                  <a:gd name="T1" fmla="*/ 78 h 325"/>
                  <a:gd name="T2" fmla="*/ 88 w 244"/>
                  <a:gd name="T3" fmla="*/ 325 h 325"/>
                  <a:gd name="T4" fmla="*/ 179 w 244"/>
                  <a:gd name="T5" fmla="*/ 325 h 325"/>
                  <a:gd name="T6" fmla="*/ 179 w 244"/>
                  <a:gd name="T7" fmla="*/ 78 h 325"/>
                  <a:gd name="T8" fmla="*/ 244 w 244"/>
                  <a:gd name="T9" fmla="*/ 78 h 325"/>
                  <a:gd name="T10" fmla="*/ 244 w 244"/>
                  <a:gd name="T11" fmla="*/ 0 h 325"/>
                  <a:gd name="T12" fmla="*/ 25 w 244"/>
                  <a:gd name="T13" fmla="*/ 0 h 325"/>
                  <a:gd name="T14" fmla="*/ 0 w 244"/>
                  <a:gd name="T15" fmla="*/ 78 h 325"/>
                  <a:gd name="T16" fmla="*/ 88 w 244"/>
                  <a:gd name="T17" fmla="*/ 78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4" h="325">
                    <a:moveTo>
                      <a:pt x="88" y="78"/>
                    </a:moveTo>
                    <a:lnTo>
                      <a:pt x="88" y="325"/>
                    </a:lnTo>
                    <a:lnTo>
                      <a:pt x="179" y="325"/>
                    </a:lnTo>
                    <a:lnTo>
                      <a:pt x="179" y="78"/>
                    </a:lnTo>
                    <a:lnTo>
                      <a:pt x="244" y="78"/>
                    </a:lnTo>
                    <a:lnTo>
                      <a:pt x="244" y="0"/>
                    </a:lnTo>
                    <a:lnTo>
                      <a:pt x="25" y="0"/>
                    </a:lnTo>
                    <a:lnTo>
                      <a:pt x="0" y="78"/>
                    </a:lnTo>
                    <a:lnTo>
                      <a:pt x="88" y="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90" name="V">
                <a:extLst>
                  <a:ext uri="{FF2B5EF4-FFF2-40B4-BE49-F238E27FC236}">
                    <a16:creationId xmlns:a16="http://schemas.microsoft.com/office/drawing/2014/main" id="{D3599953-7995-D2EE-6607-A9A382F1653E}"/>
                  </a:ext>
                </a:extLst>
              </p:cNvPr>
              <p:cNvSpPr>
                <a:spLocks/>
              </p:cNvSpPr>
              <p:nvPr userDrawn="1"/>
            </p:nvSpPr>
            <p:spPr bwMode="auto">
              <a:xfrm>
                <a:off x="567258" y="168151"/>
                <a:ext cx="230188" cy="258763"/>
              </a:xfrm>
              <a:custGeom>
                <a:avLst/>
                <a:gdLst>
                  <a:gd name="T0" fmla="*/ 184 w 289"/>
                  <a:gd name="T1" fmla="*/ 325 h 325"/>
                  <a:gd name="T2" fmla="*/ 289 w 289"/>
                  <a:gd name="T3" fmla="*/ 0 h 325"/>
                  <a:gd name="T4" fmla="*/ 197 w 289"/>
                  <a:gd name="T5" fmla="*/ 0 h 325"/>
                  <a:gd name="T6" fmla="*/ 143 w 289"/>
                  <a:gd name="T7" fmla="*/ 167 h 325"/>
                  <a:gd name="T8" fmla="*/ 135 w 289"/>
                  <a:gd name="T9" fmla="*/ 191 h 325"/>
                  <a:gd name="T10" fmla="*/ 135 w 289"/>
                  <a:gd name="T11" fmla="*/ 191 h 325"/>
                  <a:gd name="T12" fmla="*/ 135 w 289"/>
                  <a:gd name="T13" fmla="*/ 191 h 325"/>
                  <a:gd name="T14" fmla="*/ 135 w 289"/>
                  <a:gd name="T15" fmla="*/ 191 h 325"/>
                  <a:gd name="T16" fmla="*/ 135 w 289"/>
                  <a:gd name="T17" fmla="*/ 191 h 325"/>
                  <a:gd name="T18" fmla="*/ 135 w 289"/>
                  <a:gd name="T19" fmla="*/ 191 h 325"/>
                  <a:gd name="T20" fmla="*/ 135 w 289"/>
                  <a:gd name="T21" fmla="*/ 191 h 325"/>
                  <a:gd name="T22" fmla="*/ 128 w 289"/>
                  <a:gd name="T23" fmla="*/ 167 h 325"/>
                  <a:gd name="T24" fmla="*/ 91 w 289"/>
                  <a:gd name="T25" fmla="*/ 60 h 325"/>
                  <a:gd name="T26" fmla="*/ 0 w 289"/>
                  <a:gd name="T27" fmla="*/ 60 h 325"/>
                  <a:gd name="T28" fmla="*/ 90 w 289"/>
                  <a:gd name="T29" fmla="*/ 325 h 325"/>
                  <a:gd name="T30" fmla="*/ 184 w 289"/>
                  <a:gd name="T31"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9" h="325">
                    <a:moveTo>
                      <a:pt x="184" y="325"/>
                    </a:moveTo>
                    <a:lnTo>
                      <a:pt x="289" y="0"/>
                    </a:lnTo>
                    <a:lnTo>
                      <a:pt x="197" y="0"/>
                    </a:lnTo>
                    <a:lnTo>
                      <a:pt x="143" y="167"/>
                    </a:lnTo>
                    <a:lnTo>
                      <a:pt x="135" y="191"/>
                    </a:lnTo>
                    <a:lnTo>
                      <a:pt x="135" y="191"/>
                    </a:lnTo>
                    <a:lnTo>
                      <a:pt x="135" y="191"/>
                    </a:lnTo>
                    <a:lnTo>
                      <a:pt x="135" y="191"/>
                    </a:lnTo>
                    <a:lnTo>
                      <a:pt x="135" y="191"/>
                    </a:lnTo>
                    <a:lnTo>
                      <a:pt x="135" y="191"/>
                    </a:lnTo>
                    <a:lnTo>
                      <a:pt x="135" y="191"/>
                    </a:lnTo>
                    <a:lnTo>
                      <a:pt x="128" y="167"/>
                    </a:lnTo>
                    <a:lnTo>
                      <a:pt x="91" y="60"/>
                    </a:lnTo>
                    <a:lnTo>
                      <a:pt x="0" y="60"/>
                    </a:lnTo>
                    <a:lnTo>
                      <a:pt x="90" y="325"/>
                    </a:lnTo>
                    <a:lnTo>
                      <a:pt x="184" y="3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grpSp>
        <p:grpSp>
          <p:nvGrpSpPr>
            <p:cNvPr id="57" name="_VTT_logo_102019_04_white_on_dark_grey" hidden="1">
              <a:extLst>
                <a:ext uri="{FF2B5EF4-FFF2-40B4-BE49-F238E27FC236}">
                  <a16:creationId xmlns:a16="http://schemas.microsoft.com/office/drawing/2014/main" id="{303F4F9B-4B9F-A743-16C1-6592D599CE03}"/>
                </a:ext>
              </a:extLst>
            </p:cNvPr>
            <p:cNvGrpSpPr/>
            <p:nvPr userDrawn="1"/>
          </p:nvGrpSpPr>
          <p:grpSpPr>
            <a:xfrm>
              <a:off x="7909204" y="1770762"/>
              <a:ext cx="971550" cy="655638"/>
              <a:chOff x="379933" y="-15999"/>
              <a:chExt cx="971550" cy="655638"/>
            </a:xfrm>
          </p:grpSpPr>
          <p:sp>
            <p:nvSpPr>
              <p:cNvPr id="83" name="Box">
                <a:extLst>
                  <a:ext uri="{FF2B5EF4-FFF2-40B4-BE49-F238E27FC236}">
                    <a16:creationId xmlns:a16="http://schemas.microsoft.com/office/drawing/2014/main" id="{604F53E7-A3AE-DC63-1DE3-1C267F43384A}"/>
                  </a:ext>
                </a:extLst>
              </p:cNvPr>
              <p:cNvSpPr>
                <a:spLocks noChangeArrowheads="1"/>
              </p:cNvSpPr>
              <p:nvPr userDrawn="1"/>
            </p:nvSpPr>
            <p:spPr bwMode="auto">
              <a:xfrm>
                <a:off x="379933" y="-15999"/>
                <a:ext cx="971550" cy="655638"/>
              </a:xfrm>
              <a:prstGeom prst="rect">
                <a:avLst/>
              </a:prstGeom>
              <a:solidFill>
                <a:srgbClr val="AFAFA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84" name="T2">
                <a:extLst>
                  <a:ext uri="{FF2B5EF4-FFF2-40B4-BE49-F238E27FC236}">
                    <a16:creationId xmlns:a16="http://schemas.microsoft.com/office/drawing/2014/main" id="{C1A9279C-B178-D7E5-2B5E-69D15EE3E946}"/>
                  </a:ext>
                </a:extLst>
              </p:cNvPr>
              <p:cNvSpPr>
                <a:spLocks/>
              </p:cNvSpPr>
              <p:nvPr userDrawn="1"/>
            </p:nvSpPr>
            <p:spPr bwMode="auto">
              <a:xfrm>
                <a:off x="1011758" y="168151"/>
                <a:ext cx="176213" cy="258763"/>
              </a:xfrm>
              <a:custGeom>
                <a:avLst/>
                <a:gdLst>
                  <a:gd name="T0" fmla="*/ 157 w 222"/>
                  <a:gd name="T1" fmla="*/ 325 h 325"/>
                  <a:gd name="T2" fmla="*/ 157 w 222"/>
                  <a:gd name="T3" fmla="*/ 78 h 325"/>
                  <a:gd name="T4" fmla="*/ 222 w 222"/>
                  <a:gd name="T5" fmla="*/ 78 h 325"/>
                  <a:gd name="T6" fmla="*/ 222 w 222"/>
                  <a:gd name="T7" fmla="*/ 0 h 325"/>
                  <a:gd name="T8" fmla="*/ 0 w 222"/>
                  <a:gd name="T9" fmla="*/ 0 h 325"/>
                  <a:gd name="T10" fmla="*/ 0 w 222"/>
                  <a:gd name="T11" fmla="*/ 78 h 325"/>
                  <a:gd name="T12" fmla="*/ 66 w 222"/>
                  <a:gd name="T13" fmla="*/ 78 h 325"/>
                  <a:gd name="T14" fmla="*/ 66 w 222"/>
                  <a:gd name="T15" fmla="*/ 325 h 325"/>
                  <a:gd name="T16" fmla="*/ 66 w 222"/>
                  <a:gd name="T17" fmla="*/ 325 h 325"/>
                  <a:gd name="T18" fmla="*/ 157 w 222"/>
                  <a:gd name="T19"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2" h="325">
                    <a:moveTo>
                      <a:pt x="157" y="325"/>
                    </a:moveTo>
                    <a:lnTo>
                      <a:pt x="157" y="78"/>
                    </a:lnTo>
                    <a:lnTo>
                      <a:pt x="222" y="78"/>
                    </a:lnTo>
                    <a:lnTo>
                      <a:pt x="222" y="0"/>
                    </a:lnTo>
                    <a:lnTo>
                      <a:pt x="0" y="0"/>
                    </a:lnTo>
                    <a:lnTo>
                      <a:pt x="0" y="78"/>
                    </a:lnTo>
                    <a:lnTo>
                      <a:pt x="66" y="78"/>
                    </a:lnTo>
                    <a:lnTo>
                      <a:pt x="66" y="325"/>
                    </a:lnTo>
                    <a:lnTo>
                      <a:pt x="66" y="325"/>
                    </a:lnTo>
                    <a:lnTo>
                      <a:pt x="157" y="3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85" name="T1">
                <a:extLst>
                  <a:ext uri="{FF2B5EF4-FFF2-40B4-BE49-F238E27FC236}">
                    <a16:creationId xmlns:a16="http://schemas.microsoft.com/office/drawing/2014/main" id="{7074E29F-2188-01FB-B348-59FC17D719D4}"/>
                  </a:ext>
                </a:extLst>
              </p:cNvPr>
              <p:cNvSpPr>
                <a:spLocks/>
              </p:cNvSpPr>
              <p:nvPr userDrawn="1"/>
            </p:nvSpPr>
            <p:spPr bwMode="auto">
              <a:xfrm>
                <a:off x="799033" y="168151"/>
                <a:ext cx="193675" cy="258763"/>
              </a:xfrm>
              <a:custGeom>
                <a:avLst/>
                <a:gdLst>
                  <a:gd name="T0" fmla="*/ 88 w 244"/>
                  <a:gd name="T1" fmla="*/ 78 h 325"/>
                  <a:gd name="T2" fmla="*/ 88 w 244"/>
                  <a:gd name="T3" fmla="*/ 325 h 325"/>
                  <a:gd name="T4" fmla="*/ 179 w 244"/>
                  <a:gd name="T5" fmla="*/ 325 h 325"/>
                  <a:gd name="T6" fmla="*/ 179 w 244"/>
                  <a:gd name="T7" fmla="*/ 78 h 325"/>
                  <a:gd name="T8" fmla="*/ 244 w 244"/>
                  <a:gd name="T9" fmla="*/ 78 h 325"/>
                  <a:gd name="T10" fmla="*/ 244 w 244"/>
                  <a:gd name="T11" fmla="*/ 0 h 325"/>
                  <a:gd name="T12" fmla="*/ 25 w 244"/>
                  <a:gd name="T13" fmla="*/ 0 h 325"/>
                  <a:gd name="T14" fmla="*/ 0 w 244"/>
                  <a:gd name="T15" fmla="*/ 78 h 325"/>
                  <a:gd name="T16" fmla="*/ 88 w 244"/>
                  <a:gd name="T17" fmla="*/ 78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4" h="325">
                    <a:moveTo>
                      <a:pt x="88" y="78"/>
                    </a:moveTo>
                    <a:lnTo>
                      <a:pt x="88" y="325"/>
                    </a:lnTo>
                    <a:lnTo>
                      <a:pt x="179" y="325"/>
                    </a:lnTo>
                    <a:lnTo>
                      <a:pt x="179" y="78"/>
                    </a:lnTo>
                    <a:lnTo>
                      <a:pt x="244" y="78"/>
                    </a:lnTo>
                    <a:lnTo>
                      <a:pt x="244" y="0"/>
                    </a:lnTo>
                    <a:lnTo>
                      <a:pt x="25" y="0"/>
                    </a:lnTo>
                    <a:lnTo>
                      <a:pt x="0" y="78"/>
                    </a:lnTo>
                    <a:lnTo>
                      <a:pt x="88" y="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86" name="V">
                <a:extLst>
                  <a:ext uri="{FF2B5EF4-FFF2-40B4-BE49-F238E27FC236}">
                    <a16:creationId xmlns:a16="http://schemas.microsoft.com/office/drawing/2014/main" id="{E8646883-85D5-6862-03C5-65C9769C4DDF}"/>
                  </a:ext>
                </a:extLst>
              </p:cNvPr>
              <p:cNvSpPr>
                <a:spLocks/>
              </p:cNvSpPr>
              <p:nvPr userDrawn="1"/>
            </p:nvSpPr>
            <p:spPr bwMode="auto">
              <a:xfrm>
                <a:off x="567258" y="168151"/>
                <a:ext cx="230188" cy="258763"/>
              </a:xfrm>
              <a:custGeom>
                <a:avLst/>
                <a:gdLst>
                  <a:gd name="T0" fmla="*/ 184 w 289"/>
                  <a:gd name="T1" fmla="*/ 325 h 325"/>
                  <a:gd name="T2" fmla="*/ 289 w 289"/>
                  <a:gd name="T3" fmla="*/ 0 h 325"/>
                  <a:gd name="T4" fmla="*/ 197 w 289"/>
                  <a:gd name="T5" fmla="*/ 0 h 325"/>
                  <a:gd name="T6" fmla="*/ 143 w 289"/>
                  <a:gd name="T7" fmla="*/ 167 h 325"/>
                  <a:gd name="T8" fmla="*/ 135 w 289"/>
                  <a:gd name="T9" fmla="*/ 191 h 325"/>
                  <a:gd name="T10" fmla="*/ 135 w 289"/>
                  <a:gd name="T11" fmla="*/ 191 h 325"/>
                  <a:gd name="T12" fmla="*/ 135 w 289"/>
                  <a:gd name="T13" fmla="*/ 191 h 325"/>
                  <a:gd name="T14" fmla="*/ 135 w 289"/>
                  <a:gd name="T15" fmla="*/ 191 h 325"/>
                  <a:gd name="T16" fmla="*/ 135 w 289"/>
                  <a:gd name="T17" fmla="*/ 191 h 325"/>
                  <a:gd name="T18" fmla="*/ 135 w 289"/>
                  <a:gd name="T19" fmla="*/ 191 h 325"/>
                  <a:gd name="T20" fmla="*/ 135 w 289"/>
                  <a:gd name="T21" fmla="*/ 191 h 325"/>
                  <a:gd name="T22" fmla="*/ 128 w 289"/>
                  <a:gd name="T23" fmla="*/ 167 h 325"/>
                  <a:gd name="T24" fmla="*/ 91 w 289"/>
                  <a:gd name="T25" fmla="*/ 60 h 325"/>
                  <a:gd name="T26" fmla="*/ 0 w 289"/>
                  <a:gd name="T27" fmla="*/ 60 h 325"/>
                  <a:gd name="T28" fmla="*/ 90 w 289"/>
                  <a:gd name="T29" fmla="*/ 325 h 325"/>
                  <a:gd name="T30" fmla="*/ 184 w 289"/>
                  <a:gd name="T31"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9" h="325">
                    <a:moveTo>
                      <a:pt x="184" y="325"/>
                    </a:moveTo>
                    <a:lnTo>
                      <a:pt x="289" y="0"/>
                    </a:lnTo>
                    <a:lnTo>
                      <a:pt x="197" y="0"/>
                    </a:lnTo>
                    <a:lnTo>
                      <a:pt x="143" y="167"/>
                    </a:lnTo>
                    <a:lnTo>
                      <a:pt x="135" y="191"/>
                    </a:lnTo>
                    <a:lnTo>
                      <a:pt x="135" y="191"/>
                    </a:lnTo>
                    <a:lnTo>
                      <a:pt x="135" y="191"/>
                    </a:lnTo>
                    <a:lnTo>
                      <a:pt x="135" y="191"/>
                    </a:lnTo>
                    <a:lnTo>
                      <a:pt x="135" y="191"/>
                    </a:lnTo>
                    <a:lnTo>
                      <a:pt x="135" y="191"/>
                    </a:lnTo>
                    <a:lnTo>
                      <a:pt x="135" y="191"/>
                    </a:lnTo>
                    <a:lnTo>
                      <a:pt x="128" y="167"/>
                    </a:lnTo>
                    <a:lnTo>
                      <a:pt x="91" y="60"/>
                    </a:lnTo>
                    <a:lnTo>
                      <a:pt x="0" y="60"/>
                    </a:lnTo>
                    <a:lnTo>
                      <a:pt x="90" y="325"/>
                    </a:lnTo>
                    <a:lnTo>
                      <a:pt x="184" y="3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grpSp>
        <p:grpSp>
          <p:nvGrpSpPr>
            <p:cNvPr id="58" name="_VTT_logo_102019_05_dark_grey_on_white" hidden="1">
              <a:extLst>
                <a:ext uri="{FF2B5EF4-FFF2-40B4-BE49-F238E27FC236}">
                  <a16:creationId xmlns:a16="http://schemas.microsoft.com/office/drawing/2014/main" id="{919032B7-18AE-8136-DF59-8AA1A48F9E96}"/>
                </a:ext>
              </a:extLst>
            </p:cNvPr>
            <p:cNvGrpSpPr/>
            <p:nvPr userDrawn="1"/>
          </p:nvGrpSpPr>
          <p:grpSpPr>
            <a:xfrm>
              <a:off x="7909204" y="1770762"/>
              <a:ext cx="971550" cy="655638"/>
              <a:chOff x="379933" y="-15999"/>
              <a:chExt cx="971550" cy="655638"/>
            </a:xfrm>
          </p:grpSpPr>
          <p:sp>
            <p:nvSpPr>
              <p:cNvPr id="79" name="Box">
                <a:extLst>
                  <a:ext uri="{FF2B5EF4-FFF2-40B4-BE49-F238E27FC236}">
                    <a16:creationId xmlns:a16="http://schemas.microsoft.com/office/drawing/2014/main" id="{A915FC28-DEA3-94F0-CD68-3D6268093F96}"/>
                  </a:ext>
                </a:extLst>
              </p:cNvPr>
              <p:cNvSpPr>
                <a:spLocks noChangeArrowheads="1"/>
              </p:cNvSpPr>
              <p:nvPr userDrawn="1"/>
            </p:nvSpPr>
            <p:spPr bwMode="auto">
              <a:xfrm>
                <a:off x="379933" y="-15999"/>
                <a:ext cx="971550" cy="6556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80" name="T2">
                <a:extLst>
                  <a:ext uri="{FF2B5EF4-FFF2-40B4-BE49-F238E27FC236}">
                    <a16:creationId xmlns:a16="http://schemas.microsoft.com/office/drawing/2014/main" id="{06C1C161-3765-FC7E-C584-A41AD0F7A92F}"/>
                  </a:ext>
                </a:extLst>
              </p:cNvPr>
              <p:cNvSpPr>
                <a:spLocks/>
              </p:cNvSpPr>
              <p:nvPr userDrawn="1"/>
            </p:nvSpPr>
            <p:spPr bwMode="auto">
              <a:xfrm>
                <a:off x="1011758" y="168151"/>
                <a:ext cx="176213" cy="258763"/>
              </a:xfrm>
              <a:custGeom>
                <a:avLst/>
                <a:gdLst>
                  <a:gd name="T0" fmla="*/ 157 w 222"/>
                  <a:gd name="T1" fmla="*/ 325 h 325"/>
                  <a:gd name="T2" fmla="*/ 157 w 222"/>
                  <a:gd name="T3" fmla="*/ 78 h 325"/>
                  <a:gd name="T4" fmla="*/ 222 w 222"/>
                  <a:gd name="T5" fmla="*/ 78 h 325"/>
                  <a:gd name="T6" fmla="*/ 222 w 222"/>
                  <a:gd name="T7" fmla="*/ 0 h 325"/>
                  <a:gd name="T8" fmla="*/ 0 w 222"/>
                  <a:gd name="T9" fmla="*/ 0 h 325"/>
                  <a:gd name="T10" fmla="*/ 0 w 222"/>
                  <a:gd name="T11" fmla="*/ 78 h 325"/>
                  <a:gd name="T12" fmla="*/ 66 w 222"/>
                  <a:gd name="T13" fmla="*/ 78 h 325"/>
                  <a:gd name="T14" fmla="*/ 66 w 222"/>
                  <a:gd name="T15" fmla="*/ 325 h 325"/>
                  <a:gd name="T16" fmla="*/ 66 w 222"/>
                  <a:gd name="T17" fmla="*/ 325 h 325"/>
                  <a:gd name="T18" fmla="*/ 157 w 222"/>
                  <a:gd name="T19"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2" h="325">
                    <a:moveTo>
                      <a:pt x="157" y="325"/>
                    </a:moveTo>
                    <a:lnTo>
                      <a:pt x="157" y="78"/>
                    </a:lnTo>
                    <a:lnTo>
                      <a:pt x="222" y="78"/>
                    </a:lnTo>
                    <a:lnTo>
                      <a:pt x="222" y="0"/>
                    </a:lnTo>
                    <a:lnTo>
                      <a:pt x="0" y="0"/>
                    </a:lnTo>
                    <a:lnTo>
                      <a:pt x="0" y="78"/>
                    </a:lnTo>
                    <a:lnTo>
                      <a:pt x="66" y="78"/>
                    </a:lnTo>
                    <a:lnTo>
                      <a:pt x="66" y="325"/>
                    </a:lnTo>
                    <a:lnTo>
                      <a:pt x="66" y="325"/>
                    </a:lnTo>
                    <a:lnTo>
                      <a:pt x="157" y="325"/>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81" name="T1">
                <a:extLst>
                  <a:ext uri="{FF2B5EF4-FFF2-40B4-BE49-F238E27FC236}">
                    <a16:creationId xmlns:a16="http://schemas.microsoft.com/office/drawing/2014/main" id="{B7A3366E-4BEC-764C-01BD-9AF372C3B477}"/>
                  </a:ext>
                </a:extLst>
              </p:cNvPr>
              <p:cNvSpPr>
                <a:spLocks/>
              </p:cNvSpPr>
              <p:nvPr userDrawn="1"/>
            </p:nvSpPr>
            <p:spPr bwMode="auto">
              <a:xfrm>
                <a:off x="799033" y="168151"/>
                <a:ext cx="193675" cy="258763"/>
              </a:xfrm>
              <a:custGeom>
                <a:avLst/>
                <a:gdLst>
                  <a:gd name="T0" fmla="*/ 88 w 244"/>
                  <a:gd name="T1" fmla="*/ 78 h 325"/>
                  <a:gd name="T2" fmla="*/ 88 w 244"/>
                  <a:gd name="T3" fmla="*/ 325 h 325"/>
                  <a:gd name="T4" fmla="*/ 179 w 244"/>
                  <a:gd name="T5" fmla="*/ 325 h 325"/>
                  <a:gd name="T6" fmla="*/ 179 w 244"/>
                  <a:gd name="T7" fmla="*/ 78 h 325"/>
                  <a:gd name="T8" fmla="*/ 244 w 244"/>
                  <a:gd name="T9" fmla="*/ 78 h 325"/>
                  <a:gd name="T10" fmla="*/ 244 w 244"/>
                  <a:gd name="T11" fmla="*/ 0 h 325"/>
                  <a:gd name="T12" fmla="*/ 25 w 244"/>
                  <a:gd name="T13" fmla="*/ 0 h 325"/>
                  <a:gd name="T14" fmla="*/ 0 w 244"/>
                  <a:gd name="T15" fmla="*/ 78 h 325"/>
                  <a:gd name="T16" fmla="*/ 88 w 244"/>
                  <a:gd name="T17" fmla="*/ 78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4" h="325">
                    <a:moveTo>
                      <a:pt x="88" y="78"/>
                    </a:moveTo>
                    <a:lnTo>
                      <a:pt x="88" y="325"/>
                    </a:lnTo>
                    <a:lnTo>
                      <a:pt x="179" y="325"/>
                    </a:lnTo>
                    <a:lnTo>
                      <a:pt x="179" y="78"/>
                    </a:lnTo>
                    <a:lnTo>
                      <a:pt x="244" y="78"/>
                    </a:lnTo>
                    <a:lnTo>
                      <a:pt x="244" y="0"/>
                    </a:lnTo>
                    <a:lnTo>
                      <a:pt x="25" y="0"/>
                    </a:lnTo>
                    <a:lnTo>
                      <a:pt x="0" y="78"/>
                    </a:lnTo>
                    <a:lnTo>
                      <a:pt x="88" y="78"/>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82" name="V">
                <a:extLst>
                  <a:ext uri="{FF2B5EF4-FFF2-40B4-BE49-F238E27FC236}">
                    <a16:creationId xmlns:a16="http://schemas.microsoft.com/office/drawing/2014/main" id="{808A7A36-CA5E-6B68-0EA9-36E1D8411DCD}"/>
                  </a:ext>
                </a:extLst>
              </p:cNvPr>
              <p:cNvSpPr>
                <a:spLocks/>
              </p:cNvSpPr>
              <p:nvPr userDrawn="1"/>
            </p:nvSpPr>
            <p:spPr bwMode="auto">
              <a:xfrm>
                <a:off x="567258" y="168151"/>
                <a:ext cx="230188" cy="258763"/>
              </a:xfrm>
              <a:custGeom>
                <a:avLst/>
                <a:gdLst>
                  <a:gd name="T0" fmla="*/ 184 w 289"/>
                  <a:gd name="T1" fmla="*/ 325 h 325"/>
                  <a:gd name="T2" fmla="*/ 289 w 289"/>
                  <a:gd name="T3" fmla="*/ 0 h 325"/>
                  <a:gd name="T4" fmla="*/ 197 w 289"/>
                  <a:gd name="T5" fmla="*/ 0 h 325"/>
                  <a:gd name="T6" fmla="*/ 143 w 289"/>
                  <a:gd name="T7" fmla="*/ 167 h 325"/>
                  <a:gd name="T8" fmla="*/ 135 w 289"/>
                  <a:gd name="T9" fmla="*/ 191 h 325"/>
                  <a:gd name="T10" fmla="*/ 135 w 289"/>
                  <a:gd name="T11" fmla="*/ 191 h 325"/>
                  <a:gd name="T12" fmla="*/ 135 w 289"/>
                  <a:gd name="T13" fmla="*/ 191 h 325"/>
                  <a:gd name="T14" fmla="*/ 135 w 289"/>
                  <a:gd name="T15" fmla="*/ 191 h 325"/>
                  <a:gd name="T16" fmla="*/ 135 w 289"/>
                  <a:gd name="T17" fmla="*/ 191 h 325"/>
                  <a:gd name="T18" fmla="*/ 135 w 289"/>
                  <a:gd name="T19" fmla="*/ 191 h 325"/>
                  <a:gd name="T20" fmla="*/ 135 w 289"/>
                  <a:gd name="T21" fmla="*/ 191 h 325"/>
                  <a:gd name="T22" fmla="*/ 128 w 289"/>
                  <a:gd name="T23" fmla="*/ 167 h 325"/>
                  <a:gd name="T24" fmla="*/ 91 w 289"/>
                  <a:gd name="T25" fmla="*/ 60 h 325"/>
                  <a:gd name="T26" fmla="*/ 0 w 289"/>
                  <a:gd name="T27" fmla="*/ 60 h 325"/>
                  <a:gd name="T28" fmla="*/ 90 w 289"/>
                  <a:gd name="T29" fmla="*/ 325 h 325"/>
                  <a:gd name="T30" fmla="*/ 184 w 289"/>
                  <a:gd name="T31"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9" h="325">
                    <a:moveTo>
                      <a:pt x="184" y="325"/>
                    </a:moveTo>
                    <a:lnTo>
                      <a:pt x="289" y="0"/>
                    </a:lnTo>
                    <a:lnTo>
                      <a:pt x="197" y="0"/>
                    </a:lnTo>
                    <a:lnTo>
                      <a:pt x="143" y="167"/>
                    </a:lnTo>
                    <a:lnTo>
                      <a:pt x="135" y="191"/>
                    </a:lnTo>
                    <a:lnTo>
                      <a:pt x="135" y="191"/>
                    </a:lnTo>
                    <a:lnTo>
                      <a:pt x="135" y="191"/>
                    </a:lnTo>
                    <a:lnTo>
                      <a:pt x="135" y="191"/>
                    </a:lnTo>
                    <a:lnTo>
                      <a:pt x="135" y="191"/>
                    </a:lnTo>
                    <a:lnTo>
                      <a:pt x="135" y="191"/>
                    </a:lnTo>
                    <a:lnTo>
                      <a:pt x="135" y="191"/>
                    </a:lnTo>
                    <a:lnTo>
                      <a:pt x="128" y="167"/>
                    </a:lnTo>
                    <a:lnTo>
                      <a:pt x="91" y="60"/>
                    </a:lnTo>
                    <a:lnTo>
                      <a:pt x="0" y="60"/>
                    </a:lnTo>
                    <a:lnTo>
                      <a:pt x="90" y="325"/>
                    </a:lnTo>
                    <a:lnTo>
                      <a:pt x="184" y="325"/>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grpSp>
        <p:grpSp>
          <p:nvGrpSpPr>
            <p:cNvPr id="59" name="_VTT_logo_102019_06_orange_blue_on_white" hidden="1">
              <a:extLst>
                <a:ext uri="{FF2B5EF4-FFF2-40B4-BE49-F238E27FC236}">
                  <a16:creationId xmlns:a16="http://schemas.microsoft.com/office/drawing/2014/main" id="{98D79B17-D331-D59E-393E-2817D7157C8A}"/>
                </a:ext>
              </a:extLst>
            </p:cNvPr>
            <p:cNvGrpSpPr/>
            <p:nvPr userDrawn="1"/>
          </p:nvGrpSpPr>
          <p:grpSpPr>
            <a:xfrm>
              <a:off x="7909204" y="1770762"/>
              <a:ext cx="971550" cy="655638"/>
              <a:chOff x="379933" y="-15999"/>
              <a:chExt cx="971550" cy="655638"/>
            </a:xfrm>
          </p:grpSpPr>
          <p:sp>
            <p:nvSpPr>
              <p:cNvPr id="75" name="Box">
                <a:extLst>
                  <a:ext uri="{FF2B5EF4-FFF2-40B4-BE49-F238E27FC236}">
                    <a16:creationId xmlns:a16="http://schemas.microsoft.com/office/drawing/2014/main" id="{25C57F3A-67B7-3B91-065D-2F31AF2C0CB7}"/>
                  </a:ext>
                </a:extLst>
              </p:cNvPr>
              <p:cNvSpPr>
                <a:spLocks noChangeArrowheads="1"/>
              </p:cNvSpPr>
              <p:nvPr userDrawn="1"/>
            </p:nvSpPr>
            <p:spPr bwMode="auto">
              <a:xfrm>
                <a:off x="379933" y="-15999"/>
                <a:ext cx="971550" cy="6556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76" name="T2">
                <a:extLst>
                  <a:ext uri="{FF2B5EF4-FFF2-40B4-BE49-F238E27FC236}">
                    <a16:creationId xmlns:a16="http://schemas.microsoft.com/office/drawing/2014/main" id="{15301903-0913-2D66-C469-81C7BAA04B32}"/>
                  </a:ext>
                </a:extLst>
              </p:cNvPr>
              <p:cNvSpPr>
                <a:spLocks/>
              </p:cNvSpPr>
              <p:nvPr userDrawn="1"/>
            </p:nvSpPr>
            <p:spPr bwMode="auto">
              <a:xfrm>
                <a:off x="1011758" y="168151"/>
                <a:ext cx="176213" cy="258763"/>
              </a:xfrm>
              <a:custGeom>
                <a:avLst/>
                <a:gdLst>
                  <a:gd name="T0" fmla="*/ 157 w 222"/>
                  <a:gd name="T1" fmla="*/ 325 h 325"/>
                  <a:gd name="T2" fmla="*/ 157 w 222"/>
                  <a:gd name="T3" fmla="*/ 78 h 325"/>
                  <a:gd name="T4" fmla="*/ 222 w 222"/>
                  <a:gd name="T5" fmla="*/ 78 h 325"/>
                  <a:gd name="T6" fmla="*/ 222 w 222"/>
                  <a:gd name="T7" fmla="*/ 0 h 325"/>
                  <a:gd name="T8" fmla="*/ 0 w 222"/>
                  <a:gd name="T9" fmla="*/ 0 h 325"/>
                  <a:gd name="T10" fmla="*/ 0 w 222"/>
                  <a:gd name="T11" fmla="*/ 78 h 325"/>
                  <a:gd name="T12" fmla="*/ 66 w 222"/>
                  <a:gd name="T13" fmla="*/ 78 h 325"/>
                  <a:gd name="T14" fmla="*/ 66 w 222"/>
                  <a:gd name="T15" fmla="*/ 325 h 325"/>
                  <a:gd name="T16" fmla="*/ 66 w 222"/>
                  <a:gd name="T17" fmla="*/ 325 h 325"/>
                  <a:gd name="T18" fmla="*/ 157 w 222"/>
                  <a:gd name="T19"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2" h="325">
                    <a:moveTo>
                      <a:pt x="157" y="325"/>
                    </a:moveTo>
                    <a:lnTo>
                      <a:pt x="157" y="78"/>
                    </a:lnTo>
                    <a:lnTo>
                      <a:pt x="222" y="78"/>
                    </a:lnTo>
                    <a:lnTo>
                      <a:pt x="222" y="0"/>
                    </a:lnTo>
                    <a:lnTo>
                      <a:pt x="0" y="0"/>
                    </a:lnTo>
                    <a:lnTo>
                      <a:pt x="0" y="78"/>
                    </a:lnTo>
                    <a:lnTo>
                      <a:pt x="66" y="78"/>
                    </a:lnTo>
                    <a:lnTo>
                      <a:pt x="66" y="325"/>
                    </a:lnTo>
                    <a:lnTo>
                      <a:pt x="66" y="325"/>
                    </a:lnTo>
                    <a:lnTo>
                      <a:pt x="157" y="325"/>
                    </a:lnTo>
                    <a:close/>
                  </a:path>
                </a:pathLst>
              </a:custGeom>
              <a:solidFill>
                <a:srgbClr val="0057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77" name="T1">
                <a:extLst>
                  <a:ext uri="{FF2B5EF4-FFF2-40B4-BE49-F238E27FC236}">
                    <a16:creationId xmlns:a16="http://schemas.microsoft.com/office/drawing/2014/main" id="{F00B43BE-C793-36D0-F39F-306D9AF8F5EE}"/>
                  </a:ext>
                </a:extLst>
              </p:cNvPr>
              <p:cNvSpPr>
                <a:spLocks/>
              </p:cNvSpPr>
              <p:nvPr userDrawn="1"/>
            </p:nvSpPr>
            <p:spPr bwMode="auto">
              <a:xfrm>
                <a:off x="799033" y="168151"/>
                <a:ext cx="193675" cy="258763"/>
              </a:xfrm>
              <a:custGeom>
                <a:avLst/>
                <a:gdLst>
                  <a:gd name="T0" fmla="*/ 88 w 244"/>
                  <a:gd name="T1" fmla="*/ 78 h 325"/>
                  <a:gd name="T2" fmla="*/ 88 w 244"/>
                  <a:gd name="T3" fmla="*/ 325 h 325"/>
                  <a:gd name="T4" fmla="*/ 179 w 244"/>
                  <a:gd name="T5" fmla="*/ 325 h 325"/>
                  <a:gd name="T6" fmla="*/ 179 w 244"/>
                  <a:gd name="T7" fmla="*/ 78 h 325"/>
                  <a:gd name="T8" fmla="*/ 244 w 244"/>
                  <a:gd name="T9" fmla="*/ 78 h 325"/>
                  <a:gd name="T10" fmla="*/ 244 w 244"/>
                  <a:gd name="T11" fmla="*/ 0 h 325"/>
                  <a:gd name="T12" fmla="*/ 25 w 244"/>
                  <a:gd name="T13" fmla="*/ 0 h 325"/>
                  <a:gd name="T14" fmla="*/ 0 w 244"/>
                  <a:gd name="T15" fmla="*/ 78 h 325"/>
                  <a:gd name="T16" fmla="*/ 88 w 244"/>
                  <a:gd name="T17" fmla="*/ 78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4" h="325">
                    <a:moveTo>
                      <a:pt x="88" y="78"/>
                    </a:moveTo>
                    <a:lnTo>
                      <a:pt x="88" y="325"/>
                    </a:lnTo>
                    <a:lnTo>
                      <a:pt x="179" y="325"/>
                    </a:lnTo>
                    <a:lnTo>
                      <a:pt x="179" y="78"/>
                    </a:lnTo>
                    <a:lnTo>
                      <a:pt x="244" y="78"/>
                    </a:lnTo>
                    <a:lnTo>
                      <a:pt x="244" y="0"/>
                    </a:lnTo>
                    <a:lnTo>
                      <a:pt x="25" y="0"/>
                    </a:lnTo>
                    <a:lnTo>
                      <a:pt x="0" y="78"/>
                    </a:lnTo>
                    <a:lnTo>
                      <a:pt x="88" y="78"/>
                    </a:lnTo>
                    <a:close/>
                  </a:path>
                </a:pathLst>
              </a:custGeom>
              <a:solidFill>
                <a:srgbClr val="0057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78" name="V">
                <a:extLst>
                  <a:ext uri="{FF2B5EF4-FFF2-40B4-BE49-F238E27FC236}">
                    <a16:creationId xmlns:a16="http://schemas.microsoft.com/office/drawing/2014/main" id="{06FDAF5B-A5DE-84C4-F99D-59822C197E61}"/>
                  </a:ext>
                </a:extLst>
              </p:cNvPr>
              <p:cNvSpPr>
                <a:spLocks/>
              </p:cNvSpPr>
              <p:nvPr userDrawn="1"/>
            </p:nvSpPr>
            <p:spPr bwMode="auto">
              <a:xfrm>
                <a:off x="567258" y="168151"/>
                <a:ext cx="230188" cy="258763"/>
              </a:xfrm>
              <a:custGeom>
                <a:avLst/>
                <a:gdLst>
                  <a:gd name="T0" fmla="*/ 184 w 289"/>
                  <a:gd name="T1" fmla="*/ 325 h 325"/>
                  <a:gd name="T2" fmla="*/ 289 w 289"/>
                  <a:gd name="T3" fmla="*/ 0 h 325"/>
                  <a:gd name="T4" fmla="*/ 197 w 289"/>
                  <a:gd name="T5" fmla="*/ 0 h 325"/>
                  <a:gd name="T6" fmla="*/ 143 w 289"/>
                  <a:gd name="T7" fmla="*/ 167 h 325"/>
                  <a:gd name="T8" fmla="*/ 135 w 289"/>
                  <a:gd name="T9" fmla="*/ 191 h 325"/>
                  <a:gd name="T10" fmla="*/ 135 w 289"/>
                  <a:gd name="T11" fmla="*/ 191 h 325"/>
                  <a:gd name="T12" fmla="*/ 135 w 289"/>
                  <a:gd name="T13" fmla="*/ 191 h 325"/>
                  <a:gd name="T14" fmla="*/ 135 w 289"/>
                  <a:gd name="T15" fmla="*/ 191 h 325"/>
                  <a:gd name="T16" fmla="*/ 135 w 289"/>
                  <a:gd name="T17" fmla="*/ 191 h 325"/>
                  <a:gd name="T18" fmla="*/ 135 w 289"/>
                  <a:gd name="T19" fmla="*/ 191 h 325"/>
                  <a:gd name="T20" fmla="*/ 135 w 289"/>
                  <a:gd name="T21" fmla="*/ 191 h 325"/>
                  <a:gd name="T22" fmla="*/ 128 w 289"/>
                  <a:gd name="T23" fmla="*/ 167 h 325"/>
                  <a:gd name="T24" fmla="*/ 91 w 289"/>
                  <a:gd name="T25" fmla="*/ 60 h 325"/>
                  <a:gd name="T26" fmla="*/ 0 w 289"/>
                  <a:gd name="T27" fmla="*/ 60 h 325"/>
                  <a:gd name="T28" fmla="*/ 90 w 289"/>
                  <a:gd name="T29" fmla="*/ 325 h 325"/>
                  <a:gd name="T30" fmla="*/ 184 w 289"/>
                  <a:gd name="T31"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9" h="325">
                    <a:moveTo>
                      <a:pt x="184" y="325"/>
                    </a:moveTo>
                    <a:lnTo>
                      <a:pt x="289" y="0"/>
                    </a:lnTo>
                    <a:lnTo>
                      <a:pt x="197" y="0"/>
                    </a:lnTo>
                    <a:lnTo>
                      <a:pt x="143" y="167"/>
                    </a:lnTo>
                    <a:lnTo>
                      <a:pt x="135" y="191"/>
                    </a:lnTo>
                    <a:lnTo>
                      <a:pt x="135" y="191"/>
                    </a:lnTo>
                    <a:lnTo>
                      <a:pt x="135" y="191"/>
                    </a:lnTo>
                    <a:lnTo>
                      <a:pt x="135" y="191"/>
                    </a:lnTo>
                    <a:lnTo>
                      <a:pt x="135" y="191"/>
                    </a:lnTo>
                    <a:lnTo>
                      <a:pt x="135" y="191"/>
                    </a:lnTo>
                    <a:lnTo>
                      <a:pt x="135" y="191"/>
                    </a:lnTo>
                    <a:lnTo>
                      <a:pt x="128" y="167"/>
                    </a:lnTo>
                    <a:lnTo>
                      <a:pt x="91" y="60"/>
                    </a:lnTo>
                    <a:lnTo>
                      <a:pt x="0" y="60"/>
                    </a:lnTo>
                    <a:lnTo>
                      <a:pt x="90" y="325"/>
                    </a:lnTo>
                    <a:lnTo>
                      <a:pt x="184" y="325"/>
                    </a:lnTo>
                    <a:close/>
                  </a:path>
                </a:pathLst>
              </a:custGeom>
              <a:solidFill>
                <a:srgbClr val="F06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grpSp>
        <p:grpSp>
          <p:nvGrpSpPr>
            <p:cNvPr id="60" name="_VTT_logo_102019_07_blue_on_white" hidden="1">
              <a:extLst>
                <a:ext uri="{FF2B5EF4-FFF2-40B4-BE49-F238E27FC236}">
                  <a16:creationId xmlns:a16="http://schemas.microsoft.com/office/drawing/2014/main" id="{092A50FF-E507-713A-CEF7-FEFB5D338FCD}"/>
                </a:ext>
              </a:extLst>
            </p:cNvPr>
            <p:cNvGrpSpPr/>
            <p:nvPr userDrawn="1"/>
          </p:nvGrpSpPr>
          <p:grpSpPr>
            <a:xfrm>
              <a:off x="7909204" y="1770762"/>
              <a:ext cx="971550" cy="655638"/>
              <a:chOff x="379933" y="-15999"/>
              <a:chExt cx="971550" cy="655638"/>
            </a:xfrm>
          </p:grpSpPr>
          <p:sp>
            <p:nvSpPr>
              <p:cNvPr id="71" name="Box">
                <a:extLst>
                  <a:ext uri="{FF2B5EF4-FFF2-40B4-BE49-F238E27FC236}">
                    <a16:creationId xmlns:a16="http://schemas.microsoft.com/office/drawing/2014/main" id="{9E7500E4-BB99-D7CB-FB88-BF174A016D60}"/>
                  </a:ext>
                </a:extLst>
              </p:cNvPr>
              <p:cNvSpPr>
                <a:spLocks noChangeArrowheads="1"/>
              </p:cNvSpPr>
              <p:nvPr userDrawn="1"/>
            </p:nvSpPr>
            <p:spPr bwMode="auto">
              <a:xfrm>
                <a:off x="379933" y="-15999"/>
                <a:ext cx="971550" cy="6556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72" name="T2">
                <a:extLst>
                  <a:ext uri="{FF2B5EF4-FFF2-40B4-BE49-F238E27FC236}">
                    <a16:creationId xmlns:a16="http://schemas.microsoft.com/office/drawing/2014/main" id="{4C38B52F-738B-038B-98FA-D58A389F977D}"/>
                  </a:ext>
                </a:extLst>
              </p:cNvPr>
              <p:cNvSpPr>
                <a:spLocks/>
              </p:cNvSpPr>
              <p:nvPr userDrawn="1"/>
            </p:nvSpPr>
            <p:spPr bwMode="auto">
              <a:xfrm>
                <a:off x="1011758" y="168151"/>
                <a:ext cx="176213" cy="258763"/>
              </a:xfrm>
              <a:custGeom>
                <a:avLst/>
                <a:gdLst>
                  <a:gd name="T0" fmla="*/ 157 w 222"/>
                  <a:gd name="T1" fmla="*/ 325 h 325"/>
                  <a:gd name="T2" fmla="*/ 157 w 222"/>
                  <a:gd name="T3" fmla="*/ 78 h 325"/>
                  <a:gd name="T4" fmla="*/ 222 w 222"/>
                  <a:gd name="T5" fmla="*/ 78 h 325"/>
                  <a:gd name="T6" fmla="*/ 222 w 222"/>
                  <a:gd name="T7" fmla="*/ 0 h 325"/>
                  <a:gd name="T8" fmla="*/ 0 w 222"/>
                  <a:gd name="T9" fmla="*/ 0 h 325"/>
                  <a:gd name="T10" fmla="*/ 0 w 222"/>
                  <a:gd name="T11" fmla="*/ 78 h 325"/>
                  <a:gd name="T12" fmla="*/ 66 w 222"/>
                  <a:gd name="T13" fmla="*/ 78 h 325"/>
                  <a:gd name="T14" fmla="*/ 66 w 222"/>
                  <a:gd name="T15" fmla="*/ 325 h 325"/>
                  <a:gd name="T16" fmla="*/ 66 w 222"/>
                  <a:gd name="T17" fmla="*/ 325 h 325"/>
                  <a:gd name="T18" fmla="*/ 157 w 222"/>
                  <a:gd name="T19"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2" h="325">
                    <a:moveTo>
                      <a:pt x="157" y="325"/>
                    </a:moveTo>
                    <a:lnTo>
                      <a:pt x="157" y="78"/>
                    </a:lnTo>
                    <a:lnTo>
                      <a:pt x="222" y="78"/>
                    </a:lnTo>
                    <a:lnTo>
                      <a:pt x="222" y="0"/>
                    </a:lnTo>
                    <a:lnTo>
                      <a:pt x="0" y="0"/>
                    </a:lnTo>
                    <a:lnTo>
                      <a:pt x="0" y="78"/>
                    </a:lnTo>
                    <a:lnTo>
                      <a:pt x="66" y="78"/>
                    </a:lnTo>
                    <a:lnTo>
                      <a:pt x="66" y="325"/>
                    </a:lnTo>
                    <a:lnTo>
                      <a:pt x="66" y="325"/>
                    </a:lnTo>
                    <a:lnTo>
                      <a:pt x="157" y="325"/>
                    </a:lnTo>
                    <a:close/>
                  </a:path>
                </a:pathLst>
              </a:custGeom>
              <a:solidFill>
                <a:srgbClr val="0057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73" name="T1">
                <a:extLst>
                  <a:ext uri="{FF2B5EF4-FFF2-40B4-BE49-F238E27FC236}">
                    <a16:creationId xmlns:a16="http://schemas.microsoft.com/office/drawing/2014/main" id="{A62F6D95-4DFD-CF64-ADD5-C6A0B2EA8E5E}"/>
                  </a:ext>
                </a:extLst>
              </p:cNvPr>
              <p:cNvSpPr>
                <a:spLocks/>
              </p:cNvSpPr>
              <p:nvPr userDrawn="1"/>
            </p:nvSpPr>
            <p:spPr bwMode="auto">
              <a:xfrm>
                <a:off x="799033" y="168151"/>
                <a:ext cx="193675" cy="258763"/>
              </a:xfrm>
              <a:custGeom>
                <a:avLst/>
                <a:gdLst>
                  <a:gd name="T0" fmla="*/ 88 w 244"/>
                  <a:gd name="T1" fmla="*/ 78 h 325"/>
                  <a:gd name="T2" fmla="*/ 88 w 244"/>
                  <a:gd name="T3" fmla="*/ 325 h 325"/>
                  <a:gd name="T4" fmla="*/ 179 w 244"/>
                  <a:gd name="T5" fmla="*/ 325 h 325"/>
                  <a:gd name="T6" fmla="*/ 179 w 244"/>
                  <a:gd name="T7" fmla="*/ 78 h 325"/>
                  <a:gd name="T8" fmla="*/ 244 w 244"/>
                  <a:gd name="T9" fmla="*/ 78 h 325"/>
                  <a:gd name="T10" fmla="*/ 244 w 244"/>
                  <a:gd name="T11" fmla="*/ 0 h 325"/>
                  <a:gd name="T12" fmla="*/ 25 w 244"/>
                  <a:gd name="T13" fmla="*/ 0 h 325"/>
                  <a:gd name="T14" fmla="*/ 0 w 244"/>
                  <a:gd name="T15" fmla="*/ 78 h 325"/>
                  <a:gd name="T16" fmla="*/ 88 w 244"/>
                  <a:gd name="T17" fmla="*/ 78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4" h="325">
                    <a:moveTo>
                      <a:pt x="88" y="78"/>
                    </a:moveTo>
                    <a:lnTo>
                      <a:pt x="88" y="325"/>
                    </a:lnTo>
                    <a:lnTo>
                      <a:pt x="179" y="325"/>
                    </a:lnTo>
                    <a:lnTo>
                      <a:pt x="179" y="78"/>
                    </a:lnTo>
                    <a:lnTo>
                      <a:pt x="244" y="78"/>
                    </a:lnTo>
                    <a:lnTo>
                      <a:pt x="244" y="0"/>
                    </a:lnTo>
                    <a:lnTo>
                      <a:pt x="25" y="0"/>
                    </a:lnTo>
                    <a:lnTo>
                      <a:pt x="0" y="78"/>
                    </a:lnTo>
                    <a:lnTo>
                      <a:pt x="88" y="78"/>
                    </a:lnTo>
                    <a:close/>
                  </a:path>
                </a:pathLst>
              </a:custGeom>
              <a:solidFill>
                <a:srgbClr val="0057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74" name="V">
                <a:extLst>
                  <a:ext uri="{FF2B5EF4-FFF2-40B4-BE49-F238E27FC236}">
                    <a16:creationId xmlns:a16="http://schemas.microsoft.com/office/drawing/2014/main" id="{6F17EA71-D8C1-3001-7FC7-4E0A211A277E}"/>
                  </a:ext>
                </a:extLst>
              </p:cNvPr>
              <p:cNvSpPr>
                <a:spLocks/>
              </p:cNvSpPr>
              <p:nvPr userDrawn="1"/>
            </p:nvSpPr>
            <p:spPr bwMode="auto">
              <a:xfrm>
                <a:off x="567258" y="168151"/>
                <a:ext cx="230188" cy="258763"/>
              </a:xfrm>
              <a:custGeom>
                <a:avLst/>
                <a:gdLst>
                  <a:gd name="T0" fmla="*/ 184 w 289"/>
                  <a:gd name="T1" fmla="*/ 325 h 325"/>
                  <a:gd name="T2" fmla="*/ 289 w 289"/>
                  <a:gd name="T3" fmla="*/ 0 h 325"/>
                  <a:gd name="T4" fmla="*/ 197 w 289"/>
                  <a:gd name="T5" fmla="*/ 0 h 325"/>
                  <a:gd name="T6" fmla="*/ 143 w 289"/>
                  <a:gd name="T7" fmla="*/ 167 h 325"/>
                  <a:gd name="T8" fmla="*/ 135 w 289"/>
                  <a:gd name="T9" fmla="*/ 191 h 325"/>
                  <a:gd name="T10" fmla="*/ 135 w 289"/>
                  <a:gd name="T11" fmla="*/ 191 h 325"/>
                  <a:gd name="T12" fmla="*/ 135 w 289"/>
                  <a:gd name="T13" fmla="*/ 191 h 325"/>
                  <a:gd name="T14" fmla="*/ 135 w 289"/>
                  <a:gd name="T15" fmla="*/ 191 h 325"/>
                  <a:gd name="T16" fmla="*/ 135 w 289"/>
                  <a:gd name="T17" fmla="*/ 191 h 325"/>
                  <a:gd name="T18" fmla="*/ 135 w 289"/>
                  <a:gd name="T19" fmla="*/ 191 h 325"/>
                  <a:gd name="T20" fmla="*/ 135 w 289"/>
                  <a:gd name="T21" fmla="*/ 191 h 325"/>
                  <a:gd name="T22" fmla="*/ 128 w 289"/>
                  <a:gd name="T23" fmla="*/ 167 h 325"/>
                  <a:gd name="T24" fmla="*/ 91 w 289"/>
                  <a:gd name="T25" fmla="*/ 60 h 325"/>
                  <a:gd name="T26" fmla="*/ 0 w 289"/>
                  <a:gd name="T27" fmla="*/ 60 h 325"/>
                  <a:gd name="T28" fmla="*/ 90 w 289"/>
                  <a:gd name="T29" fmla="*/ 325 h 325"/>
                  <a:gd name="T30" fmla="*/ 184 w 289"/>
                  <a:gd name="T31"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9" h="325">
                    <a:moveTo>
                      <a:pt x="184" y="325"/>
                    </a:moveTo>
                    <a:lnTo>
                      <a:pt x="289" y="0"/>
                    </a:lnTo>
                    <a:lnTo>
                      <a:pt x="197" y="0"/>
                    </a:lnTo>
                    <a:lnTo>
                      <a:pt x="143" y="167"/>
                    </a:lnTo>
                    <a:lnTo>
                      <a:pt x="135" y="191"/>
                    </a:lnTo>
                    <a:lnTo>
                      <a:pt x="135" y="191"/>
                    </a:lnTo>
                    <a:lnTo>
                      <a:pt x="135" y="191"/>
                    </a:lnTo>
                    <a:lnTo>
                      <a:pt x="135" y="191"/>
                    </a:lnTo>
                    <a:lnTo>
                      <a:pt x="135" y="191"/>
                    </a:lnTo>
                    <a:lnTo>
                      <a:pt x="135" y="191"/>
                    </a:lnTo>
                    <a:lnTo>
                      <a:pt x="135" y="191"/>
                    </a:lnTo>
                    <a:lnTo>
                      <a:pt x="128" y="167"/>
                    </a:lnTo>
                    <a:lnTo>
                      <a:pt x="91" y="60"/>
                    </a:lnTo>
                    <a:lnTo>
                      <a:pt x="0" y="60"/>
                    </a:lnTo>
                    <a:lnTo>
                      <a:pt x="90" y="325"/>
                    </a:lnTo>
                    <a:lnTo>
                      <a:pt x="184" y="325"/>
                    </a:lnTo>
                    <a:close/>
                  </a:path>
                </a:pathLst>
              </a:custGeom>
              <a:solidFill>
                <a:srgbClr val="0057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grpSp>
        <p:grpSp>
          <p:nvGrpSpPr>
            <p:cNvPr id="61" name="_VTT_logo_102019_08_black_on_white" hidden="1">
              <a:extLst>
                <a:ext uri="{FF2B5EF4-FFF2-40B4-BE49-F238E27FC236}">
                  <a16:creationId xmlns:a16="http://schemas.microsoft.com/office/drawing/2014/main" id="{2425F3D5-1D22-C163-4717-FFE876D1371E}"/>
                </a:ext>
              </a:extLst>
            </p:cNvPr>
            <p:cNvGrpSpPr/>
            <p:nvPr userDrawn="1"/>
          </p:nvGrpSpPr>
          <p:grpSpPr>
            <a:xfrm>
              <a:off x="7909204" y="1770762"/>
              <a:ext cx="971550" cy="655638"/>
              <a:chOff x="379933" y="-15999"/>
              <a:chExt cx="971550" cy="655638"/>
            </a:xfrm>
          </p:grpSpPr>
          <p:sp>
            <p:nvSpPr>
              <p:cNvPr id="67" name="Box">
                <a:extLst>
                  <a:ext uri="{FF2B5EF4-FFF2-40B4-BE49-F238E27FC236}">
                    <a16:creationId xmlns:a16="http://schemas.microsoft.com/office/drawing/2014/main" id="{D435D6F7-18B6-BCBA-8D1F-CC53022F1E50}"/>
                  </a:ext>
                </a:extLst>
              </p:cNvPr>
              <p:cNvSpPr>
                <a:spLocks noChangeArrowheads="1"/>
              </p:cNvSpPr>
              <p:nvPr userDrawn="1"/>
            </p:nvSpPr>
            <p:spPr bwMode="auto">
              <a:xfrm>
                <a:off x="379933" y="-15999"/>
                <a:ext cx="971550" cy="6556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68" name="T2">
                <a:extLst>
                  <a:ext uri="{FF2B5EF4-FFF2-40B4-BE49-F238E27FC236}">
                    <a16:creationId xmlns:a16="http://schemas.microsoft.com/office/drawing/2014/main" id="{A206DA24-0253-ED38-4473-FEA4D6BDAAE1}"/>
                  </a:ext>
                </a:extLst>
              </p:cNvPr>
              <p:cNvSpPr>
                <a:spLocks/>
              </p:cNvSpPr>
              <p:nvPr userDrawn="1"/>
            </p:nvSpPr>
            <p:spPr bwMode="auto">
              <a:xfrm>
                <a:off x="1011758" y="168151"/>
                <a:ext cx="176213" cy="258763"/>
              </a:xfrm>
              <a:custGeom>
                <a:avLst/>
                <a:gdLst>
                  <a:gd name="T0" fmla="*/ 157 w 222"/>
                  <a:gd name="T1" fmla="*/ 325 h 325"/>
                  <a:gd name="T2" fmla="*/ 157 w 222"/>
                  <a:gd name="T3" fmla="*/ 78 h 325"/>
                  <a:gd name="T4" fmla="*/ 222 w 222"/>
                  <a:gd name="T5" fmla="*/ 78 h 325"/>
                  <a:gd name="T6" fmla="*/ 222 w 222"/>
                  <a:gd name="T7" fmla="*/ 0 h 325"/>
                  <a:gd name="T8" fmla="*/ 0 w 222"/>
                  <a:gd name="T9" fmla="*/ 0 h 325"/>
                  <a:gd name="T10" fmla="*/ 0 w 222"/>
                  <a:gd name="T11" fmla="*/ 78 h 325"/>
                  <a:gd name="T12" fmla="*/ 66 w 222"/>
                  <a:gd name="T13" fmla="*/ 78 h 325"/>
                  <a:gd name="T14" fmla="*/ 66 w 222"/>
                  <a:gd name="T15" fmla="*/ 325 h 325"/>
                  <a:gd name="T16" fmla="*/ 66 w 222"/>
                  <a:gd name="T17" fmla="*/ 325 h 325"/>
                  <a:gd name="T18" fmla="*/ 157 w 222"/>
                  <a:gd name="T19"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2" h="325">
                    <a:moveTo>
                      <a:pt x="157" y="325"/>
                    </a:moveTo>
                    <a:lnTo>
                      <a:pt x="157" y="78"/>
                    </a:lnTo>
                    <a:lnTo>
                      <a:pt x="222" y="78"/>
                    </a:lnTo>
                    <a:lnTo>
                      <a:pt x="222" y="0"/>
                    </a:lnTo>
                    <a:lnTo>
                      <a:pt x="0" y="0"/>
                    </a:lnTo>
                    <a:lnTo>
                      <a:pt x="0" y="78"/>
                    </a:lnTo>
                    <a:lnTo>
                      <a:pt x="66" y="78"/>
                    </a:lnTo>
                    <a:lnTo>
                      <a:pt x="66" y="325"/>
                    </a:lnTo>
                    <a:lnTo>
                      <a:pt x="66" y="325"/>
                    </a:lnTo>
                    <a:lnTo>
                      <a:pt x="157" y="32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69" name="T1">
                <a:extLst>
                  <a:ext uri="{FF2B5EF4-FFF2-40B4-BE49-F238E27FC236}">
                    <a16:creationId xmlns:a16="http://schemas.microsoft.com/office/drawing/2014/main" id="{D3D02E07-00B0-6FAD-E194-28D57174FBB8}"/>
                  </a:ext>
                </a:extLst>
              </p:cNvPr>
              <p:cNvSpPr>
                <a:spLocks/>
              </p:cNvSpPr>
              <p:nvPr userDrawn="1"/>
            </p:nvSpPr>
            <p:spPr bwMode="auto">
              <a:xfrm>
                <a:off x="799033" y="168151"/>
                <a:ext cx="193675" cy="258763"/>
              </a:xfrm>
              <a:custGeom>
                <a:avLst/>
                <a:gdLst>
                  <a:gd name="T0" fmla="*/ 88 w 244"/>
                  <a:gd name="T1" fmla="*/ 78 h 325"/>
                  <a:gd name="T2" fmla="*/ 88 w 244"/>
                  <a:gd name="T3" fmla="*/ 325 h 325"/>
                  <a:gd name="T4" fmla="*/ 179 w 244"/>
                  <a:gd name="T5" fmla="*/ 325 h 325"/>
                  <a:gd name="T6" fmla="*/ 179 w 244"/>
                  <a:gd name="T7" fmla="*/ 78 h 325"/>
                  <a:gd name="T8" fmla="*/ 244 w 244"/>
                  <a:gd name="T9" fmla="*/ 78 h 325"/>
                  <a:gd name="T10" fmla="*/ 244 w 244"/>
                  <a:gd name="T11" fmla="*/ 0 h 325"/>
                  <a:gd name="T12" fmla="*/ 25 w 244"/>
                  <a:gd name="T13" fmla="*/ 0 h 325"/>
                  <a:gd name="T14" fmla="*/ 0 w 244"/>
                  <a:gd name="T15" fmla="*/ 78 h 325"/>
                  <a:gd name="T16" fmla="*/ 88 w 244"/>
                  <a:gd name="T17" fmla="*/ 78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4" h="325">
                    <a:moveTo>
                      <a:pt x="88" y="78"/>
                    </a:moveTo>
                    <a:lnTo>
                      <a:pt x="88" y="325"/>
                    </a:lnTo>
                    <a:lnTo>
                      <a:pt x="179" y="325"/>
                    </a:lnTo>
                    <a:lnTo>
                      <a:pt x="179" y="78"/>
                    </a:lnTo>
                    <a:lnTo>
                      <a:pt x="244" y="78"/>
                    </a:lnTo>
                    <a:lnTo>
                      <a:pt x="244" y="0"/>
                    </a:lnTo>
                    <a:lnTo>
                      <a:pt x="25" y="0"/>
                    </a:lnTo>
                    <a:lnTo>
                      <a:pt x="0" y="78"/>
                    </a:lnTo>
                    <a:lnTo>
                      <a:pt x="88" y="7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70" name="V">
                <a:extLst>
                  <a:ext uri="{FF2B5EF4-FFF2-40B4-BE49-F238E27FC236}">
                    <a16:creationId xmlns:a16="http://schemas.microsoft.com/office/drawing/2014/main" id="{0D834958-A664-2F64-40D3-BFC06463C0A2}"/>
                  </a:ext>
                </a:extLst>
              </p:cNvPr>
              <p:cNvSpPr>
                <a:spLocks/>
              </p:cNvSpPr>
              <p:nvPr userDrawn="1"/>
            </p:nvSpPr>
            <p:spPr bwMode="auto">
              <a:xfrm>
                <a:off x="567258" y="168151"/>
                <a:ext cx="230188" cy="258763"/>
              </a:xfrm>
              <a:custGeom>
                <a:avLst/>
                <a:gdLst>
                  <a:gd name="T0" fmla="*/ 184 w 289"/>
                  <a:gd name="T1" fmla="*/ 325 h 325"/>
                  <a:gd name="T2" fmla="*/ 289 w 289"/>
                  <a:gd name="T3" fmla="*/ 0 h 325"/>
                  <a:gd name="T4" fmla="*/ 197 w 289"/>
                  <a:gd name="T5" fmla="*/ 0 h 325"/>
                  <a:gd name="T6" fmla="*/ 143 w 289"/>
                  <a:gd name="T7" fmla="*/ 167 h 325"/>
                  <a:gd name="T8" fmla="*/ 135 w 289"/>
                  <a:gd name="T9" fmla="*/ 191 h 325"/>
                  <a:gd name="T10" fmla="*/ 135 w 289"/>
                  <a:gd name="T11" fmla="*/ 191 h 325"/>
                  <a:gd name="T12" fmla="*/ 135 w 289"/>
                  <a:gd name="T13" fmla="*/ 191 h 325"/>
                  <a:gd name="T14" fmla="*/ 135 w 289"/>
                  <a:gd name="T15" fmla="*/ 191 h 325"/>
                  <a:gd name="T16" fmla="*/ 135 w 289"/>
                  <a:gd name="T17" fmla="*/ 191 h 325"/>
                  <a:gd name="T18" fmla="*/ 135 w 289"/>
                  <a:gd name="T19" fmla="*/ 191 h 325"/>
                  <a:gd name="T20" fmla="*/ 135 w 289"/>
                  <a:gd name="T21" fmla="*/ 191 h 325"/>
                  <a:gd name="T22" fmla="*/ 128 w 289"/>
                  <a:gd name="T23" fmla="*/ 167 h 325"/>
                  <a:gd name="T24" fmla="*/ 91 w 289"/>
                  <a:gd name="T25" fmla="*/ 60 h 325"/>
                  <a:gd name="T26" fmla="*/ 0 w 289"/>
                  <a:gd name="T27" fmla="*/ 60 h 325"/>
                  <a:gd name="T28" fmla="*/ 90 w 289"/>
                  <a:gd name="T29" fmla="*/ 325 h 325"/>
                  <a:gd name="T30" fmla="*/ 184 w 289"/>
                  <a:gd name="T31"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9" h="325">
                    <a:moveTo>
                      <a:pt x="184" y="325"/>
                    </a:moveTo>
                    <a:lnTo>
                      <a:pt x="289" y="0"/>
                    </a:lnTo>
                    <a:lnTo>
                      <a:pt x="197" y="0"/>
                    </a:lnTo>
                    <a:lnTo>
                      <a:pt x="143" y="167"/>
                    </a:lnTo>
                    <a:lnTo>
                      <a:pt x="135" y="191"/>
                    </a:lnTo>
                    <a:lnTo>
                      <a:pt x="135" y="191"/>
                    </a:lnTo>
                    <a:lnTo>
                      <a:pt x="135" y="191"/>
                    </a:lnTo>
                    <a:lnTo>
                      <a:pt x="135" y="191"/>
                    </a:lnTo>
                    <a:lnTo>
                      <a:pt x="135" y="191"/>
                    </a:lnTo>
                    <a:lnTo>
                      <a:pt x="135" y="191"/>
                    </a:lnTo>
                    <a:lnTo>
                      <a:pt x="135" y="191"/>
                    </a:lnTo>
                    <a:lnTo>
                      <a:pt x="128" y="167"/>
                    </a:lnTo>
                    <a:lnTo>
                      <a:pt x="91" y="60"/>
                    </a:lnTo>
                    <a:lnTo>
                      <a:pt x="0" y="60"/>
                    </a:lnTo>
                    <a:lnTo>
                      <a:pt x="90" y="325"/>
                    </a:lnTo>
                    <a:lnTo>
                      <a:pt x="184" y="32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grpSp>
        <p:grpSp>
          <p:nvGrpSpPr>
            <p:cNvPr id="62" name="_VTT_logo_102019_09_orange_on_white" hidden="1">
              <a:extLst>
                <a:ext uri="{FF2B5EF4-FFF2-40B4-BE49-F238E27FC236}">
                  <a16:creationId xmlns:a16="http://schemas.microsoft.com/office/drawing/2014/main" id="{BB4CE315-00DB-8800-EAEB-F9837CEC541C}"/>
                </a:ext>
              </a:extLst>
            </p:cNvPr>
            <p:cNvGrpSpPr/>
            <p:nvPr userDrawn="1"/>
          </p:nvGrpSpPr>
          <p:grpSpPr>
            <a:xfrm>
              <a:off x="7909204" y="1770762"/>
              <a:ext cx="971550" cy="655638"/>
              <a:chOff x="379933" y="-15999"/>
              <a:chExt cx="971550" cy="655638"/>
            </a:xfrm>
          </p:grpSpPr>
          <p:sp>
            <p:nvSpPr>
              <p:cNvPr id="63" name="Box">
                <a:extLst>
                  <a:ext uri="{FF2B5EF4-FFF2-40B4-BE49-F238E27FC236}">
                    <a16:creationId xmlns:a16="http://schemas.microsoft.com/office/drawing/2014/main" id="{43548977-B435-0ABC-1D07-F4D3DF3ED277}"/>
                  </a:ext>
                </a:extLst>
              </p:cNvPr>
              <p:cNvSpPr>
                <a:spLocks noChangeArrowheads="1"/>
              </p:cNvSpPr>
              <p:nvPr userDrawn="1"/>
            </p:nvSpPr>
            <p:spPr bwMode="auto">
              <a:xfrm>
                <a:off x="379933" y="-15999"/>
                <a:ext cx="971550" cy="6556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64" name="T2">
                <a:extLst>
                  <a:ext uri="{FF2B5EF4-FFF2-40B4-BE49-F238E27FC236}">
                    <a16:creationId xmlns:a16="http://schemas.microsoft.com/office/drawing/2014/main" id="{6C853756-2CB5-0908-7B03-9B458DB16203}"/>
                  </a:ext>
                </a:extLst>
              </p:cNvPr>
              <p:cNvSpPr>
                <a:spLocks/>
              </p:cNvSpPr>
              <p:nvPr userDrawn="1"/>
            </p:nvSpPr>
            <p:spPr bwMode="auto">
              <a:xfrm>
                <a:off x="1011758" y="168151"/>
                <a:ext cx="176213" cy="258763"/>
              </a:xfrm>
              <a:custGeom>
                <a:avLst/>
                <a:gdLst>
                  <a:gd name="T0" fmla="*/ 157 w 222"/>
                  <a:gd name="T1" fmla="*/ 325 h 325"/>
                  <a:gd name="T2" fmla="*/ 157 w 222"/>
                  <a:gd name="T3" fmla="*/ 78 h 325"/>
                  <a:gd name="T4" fmla="*/ 222 w 222"/>
                  <a:gd name="T5" fmla="*/ 78 h 325"/>
                  <a:gd name="T6" fmla="*/ 222 w 222"/>
                  <a:gd name="T7" fmla="*/ 0 h 325"/>
                  <a:gd name="T8" fmla="*/ 0 w 222"/>
                  <a:gd name="T9" fmla="*/ 0 h 325"/>
                  <a:gd name="T10" fmla="*/ 0 w 222"/>
                  <a:gd name="T11" fmla="*/ 78 h 325"/>
                  <a:gd name="T12" fmla="*/ 66 w 222"/>
                  <a:gd name="T13" fmla="*/ 78 h 325"/>
                  <a:gd name="T14" fmla="*/ 66 w 222"/>
                  <a:gd name="T15" fmla="*/ 325 h 325"/>
                  <a:gd name="T16" fmla="*/ 66 w 222"/>
                  <a:gd name="T17" fmla="*/ 325 h 325"/>
                  <a:gd name="T18" fmla="*/ 157 w 222"/>
                  <a:gd name="T19"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2" h="325">
                    <a:moveTo>
                      <a:pt x="157" y="325"/>
                    </a:moveTo>
                    <a:lnTo>
                      <a:pt x="157" y="78"/>
                    </a:lnTo>
                    <a:lnTo>
                      <a:pt x="222" y="78"/>
                    </a:lnTo>
                    <a:lnTo>
                      <a:pt x="222" y="0"/>
                    </a:lnTo>
                    <a:lnTo>
                      <a:pt x="0" y="0"/>
                    </a:lnTo>
                    <a:lnTo>
                      <a:pt x="0" y="78"/>
                    </a:lnTo>
                    <a:lnTo>
                      <a:pt x="66" y="78"/>
                    </a:lnTo>
                    <a:lnTo>
                      <a:pt x="66" y="325"/>
                    </a:lnTo>
                    <a:lnTo>
                      <a:pt x="66" y="325"/>
                    </a:lnTo>
                    <a:lnTo>
                      <a:pt x="157" y="325"/>
                    </a:lnTo>
                    <a:close/>
                  </a:path>
                </a:pathLst>
              </a:custGeom>
              <a:solidFill>
                <a:srgbClr val="F06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65" name="T1">
                <a:extLst>
                  <a:ext uri="{FF2B5EF4-FFF2-40B4-BE49-F238E27FC236}">
                    <a16:creationId xmlns:a16="http://schemas.microsoft.com/office/drawing/2014/main" id="{7DB36DA7-A878-627B-032E-6FBA134B6D13}"/>
                  </a:ext>
                </a:extLst>
              </p:cNvPr>
              <p:cNvSpPr>
                <a:spLocks/>
              </p:cNvSpPr>
              <p:nvPr userDrawn="1"/>
            </p:nvSpPr>
            <p:spPr bwMode="auto">
              <a:xfrm>
                <a:off x="799033" y="168151"/>
                <a:ext cx="193675" cy="258763"/>
              </a:xfrm>
              <a:custGeom>
                <a:avLst/>
                <a:gdLst>
                  <a:gd name="T0" fmla="*/ 88 w 244"/>
                  <a:gd name="T1" fmla="*/ 78 h 325"/>
                  <a:gd name="T2" fmla="*/ 88 w 244"/>
                  <a:gd name="T3" fmla="*/ 325 h 325"/>
                  <a:gd name="T4" fmla="*/ 179 w 244"/>
                  <a:gd name="T5" fmla="*/ 325 h 325"/>
                  <a:gd name="T6" fmla="*/ 179 w 244"/>
                  <a:gd name="T7" fmla="*/ 78 h 325"/>
                  <a:gd name="T8" fmla="*/ 244 w 244"/>
                  <a:gd name="T9" fmla="*/ 78 h 325"/>
                  <a:gd name="T10" fmla="*/ 244 w 244"/>
                  <a:gd name="T11" fmla="*/ 0 h 325"/>
                  <a:gd name="T12" fmla="*/ 25 w 244"/>
                  <a:gd name="T13" fmla="*/ 0 h 325"/>
                  <a:gd name="T14" fmla="*/ 0 w 244"/>
                  <a:gd name="T15" fmla="*/ 78 h 325"/>
                  <a:gd name="T16" fmla="*/ 88 w 244"/>
                  <a:gd name="T17" fmla="*/ 78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4" h="325">
                    <a:moveTo>
                      <a:pt x="88" y="78"/>
                    </a:moveTo>
                    <a:lnTo>
                      <a:pt x="88" y="325"/>
                    </a:lnTo>
                    <a:lnTo>
                      <a:pt x="179" y="325"/>
                    </a:lnTo>
                    <a:lnTo>
                      <a:pt x="179" y="78"/>
                    </a:lnTo>
                    <a:lnTo>
                      <a:pt x="244" y="78"/>
                    </a:lnTo>
                    <a:lnTo>
                      <a:pt x="244" y="0"/>
                    </a:lnTo>
                    <a:lnTo>
                      <a:pt x="25" y="0"/>
                    </a:lnTo>
                    <a:lnTo>
                      <a:pt x="0" y="78"/>
                    </a:lnTo>
                    <a:lnTo>
                      <a:pt x="88" y="78"/>
                    </a:lnTo>
                    <a:close/>
                  </a:path>
                </a:pathLst>
              </a:custGeom>
              <a:solidFill>
                <a:srgbClr val="F06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66" name="V">
                <a:extLst>
                  <a:ext uri="{FF2B5EF4-FFF2-40B4-BE49-F238E27FC236}">
                    <a16:creationId xmlns:a16="http://schemas.microsoft.com/office/drawing/2014/main" id="{8076C284-B6C6-4D05-618B-707BE03B452D}"/>
                  </a:ext>
                </a:extLst>
              </p:cNvPr>
              <p:cNvSpPr>
                <a:spLocks/>
              </p:cNvSpPr>
              <p:nvPr userDrawn="1"/>
            </p:nvSpPr>
            <p:spPr bwMode="auto">
              <a:xfrm>
                <a:off x="567258" y="168151"/>
                <a:ext cx="230188" cy="258763"/>
              </a:xfrm>
              <a:custGeom>
                <a:avLst/>
                <a:gdLst>
                  <a:gd name="T0" fmla="*/ 184 w 289"/>
                  <a:gd name="T1" fmla="*/ 325 h 325"/>
                  <a:gd name="T2" fmla="*/ 289 w 289"/>
                  <a:gd name="T3" fmla="*/ 0 h 325"/>
                  <a:gd name="T4" fmla="*/ 197 w 289"/>
                  <a:gd name="T5" fmla="*/ 0 h 325"/>
                  <a:gd name="T6" fmla="*/ 143 w 289"/>
                  <a:gd name="T7" fmla="*/ 167 h 325"/>
                  <a:gd name="T8" fmla="*/ 135 w 289"/>
                  <a:gd name="T9" fmla="*/ 191 h 325"/>
                  <a:gd name="T10" fmla="*/ 135 w 289"/>
                  <a:gd name="T11" fmla="*/ 191 h 325"/>
                  <a:gd name="T12" fmla="*/ 135 w 289"/>
                  <a:gd name="T13" fmla="*/ 191 h 325"/>
                  <a:gd name="T14" fmla="*/ 135 w 289"/>
                  <a:gd name="T15" fmla="*/ 191 h 325"/>
                  <a:gd name="T16" fmla="*/ 135 w 289"/>
                  <a:gd name="T17" fmla="*/ 191 h 325"/>
                  <a:gd name="T18" fmla="*/ 135 w 289"/>
                  <a:gd name="T19" fmla="*/ 191 h 325"/>
                  <a:gd name="T20" fmla="*/ 135 w 289"/>
                  <a:gd name="T21" fmla="*/ 191 h 325"/>
                  <a:gd name="T22" fmla="*/ 128 w 289"/>
                  <a:gd name="T23" fmla="*/ 167 h 325"/>
                  <a:gd name="T24" fmla="*/ 91 w 289"/>
                  <a:gd name="T25" fmla="*/ 60 h 325"/>
                  <a:gd name="T26" fmla="*/ 0 w 289"/>
                  <a:gd name="T27" fmla="*/ 60 h 325"/>
                  <a:gd name="T28" fmla="*/ 90 w 289"/>
                  <a:gd name="T29" fmla="*/ 325 h 325"/>
                  <a:gd name="T30" fmla="*/ 184 w 289"/>
                  <a:gd name="T31"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9" h="325">
                    <a:moveTo>
                      <a:pt x="184" y="325"/>
                    </a:moveTo>
                    <a:lnTo>
                      <a:pt x="289" y="0"/>
                    </a:lnTo>
                    <a:lnTo>
                      <a:pt x="197" y="0"/>
                    </a:lnTo>
                    <a:lnTo>
                      <a:pt x="143" y="167"/>
                    </a:lnTo>
                    <a:lnTo>
                      <a:pt x="135" y="191"/>
                    </a:lnTo>
                    <a:lnTo>
                      <a:pt x="135" y="191"/>
                    </a:lnTo>
                    <a:lnTo>
                      <a:pt x="135" y="191"/>
                    </a:lnTo>
                    <a:lnTo>
                      <a:pt x="135" y="191"/>
                    </a:lnTo>
                    <a:lnTo>
                      <a:pt x="135" y="191"/>
                    </a:lnTo>
                    <a:lnTo>
                      <a:pt x="135" y="191"/>
                    </a:lnTo>
                    <a:lnTo>
                      <a:pt x="135" y="191"/>
                    </a:lnTo>
                    <a:lnTo>
                      <a:pt x="128" y="167"/>
                    </a:lnTo>
                    <a:lnTo>
                      <a:pt x="91" y="60"/>
                    </a:lnTo>
                    <a:lnTo>
                      <a:pt x="0" y="60"/>
                    </a:lnTo>
                    <a:lnTo>
                      <a:pt x="90" y="325"/>
                    </a:lnTo>
                    <a:lnTo>
                      <a:pt x="184" y="325"/>
                    </a:lnTo>
                    <a:close/>
                  </a:path>
                </a:pathLst>
              </a:custGeom>
              <a:solidFill>
                <a:srgbClr val="F06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grpSp>
      </p:grpSp>
    </p:spTree>
    <p:extLst>
      <p:ext uri="{BB962C8B-B14F-4D97-AF65-F5344CB8AC3E}">
        <p14:creationId xmlns:p14="http://schemas.microsoft.com/office/powerpoint/2010/main" val="7925055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TT 2024 Blank 1">
    <p:spTree>
      <p:nvGrpSpPr>
        <p:cNvPr id="1" name=""/>
        <p:cNvGrpSpPr/>
        <p:nvPr/>
      </p:nvGrpSpPr>
      <p:grpSpPr>
        <a:xfrm>
          <a:off x="0" y="0"/>
          <a:ext cx="0" cy="0"/>
          <a:chOff x="0" y="0"/>
          <a:chExt cx="0" cy="0"/>
        </a:xfrm>
      </p:grpSpPr>
      <p:sp>
        <p:nvSpPr>
          <p:cNvPr id="9" name="Date Placeholder 8">
            <a:extLst>
              <a:ext uri="{FF2B5EF4-FFF2-40B4-BE49-F238E27FC236}">
                <a16:creationId xmlns:a16="http://schemas.microsoft.com/office/drawing/2014/main" id="{7B4B7EBC-3D37-4A2E-8F91-D752A833B2D5}"/>
              </a:ext>
            </a:extLst>
          </p:cNvPr>
          <p:cNvSpPr>
            <a:spLocks noGrp="1"/>
          </p:cNvSpPr>
          <p:nvPr>
            <p:ph type="dt" sz="half" idx="10"/>
          </p:nvPr>
        </p:nvSpPr>
        <p:spPr/>
        <p:txBody>
          <a:bodyPr/>
          <a:lstStyle/>
          <a:p>
            <a:fld id="{A1D666E8-27DD-4902-9F77-9A231612CD1F}" type="datetime1">
              <a:rPr lang="en-GB" smtClean="0"/>
              <a:t>30/05/2025</a:t>
            </a:fld>
            <a:endParaRPr lang="en-GB" dirty="0"/>
          </a:p>
        </p:txBody>
      </p:sp>
      <p:sp>
        <p:nvSpPr>
          <p:cNvPr id="10" name="Footer Placeholder 9">
            <a:extLst>
              <a:ext uri="{FF2B5EF4-FFF2-40B4-BE49-F238E27FC236}">
                <a16:creationId xmlns:a16="http://schemas.microsoft.com/office/drawing/2014/main" id="{8221D9CD-4580-47B3-9301-B8A1039C7DAA}"/>
              </a:ext>
            </a:extLst>
          </p:cNvPr>
          <p:cNvSpPr>
            <a:spLocks noGrp="1"/>
          </p:cNvSpPr>
          <p:nvPr>
            <p:ph type="ftr" sz="quarter" idx="11"/>
          </p:nvPr>
        </p:nvSpPr>
        <p:spPr/>
        <p:txBody>
          <a:bodyPr/>
          <a:lstStyle/>
          <a:p>
            <a:r>
              <a:rPr lang="en-GB"/>
              <a:t>VTT – beyond the obvious</a:t>
            </a:r>
            <a:endParaRPr lang="en-GB" dirty="0"/>
          </a:p>
        </p:txBody>
      </p:sp>
      <p:sp>
        <p:nvSpPr>
          <p:cNvPr id="11" name="Slide Number Placeholder 10">
            <a:extLst>
              <a:ext uri="{FF2B5EF4-FFF2-40B4-BE49-F238E27FC236}">
                <a16:creationId xmlns:a16="http://schemas.microsoft.com/office/drawing/2014/main" id="{9A7241A1-2E0B-4E00-8D6F-5A489B5FCA2A}"/>
              </a:ext>
            </a:extLst>
          </p:cNvPr>
          <p:cNvSpPr>
            <a:spLocks noGrp="1"/>
          </p:cNvSpPr>
          <p:nvPr>
            <p:ph type="sldNum" sz="quarter" idx="12"/>
          </p:nvPr>
        </p:nvSpPr>
        <p:spPr/>
        <p:txBody>
          <a:bodyPr/>
          <a:lstStyle/>
          <a:p>
            <a:fld id="{B89A5CCE-AC13-A746-9A72-5D19050CC0B7}" type="slidenum">
              <a:rPr lang="en-GB" smtClean="0"/>
              <a:pPr/>
              <a:t>‹#›</a:t>
            </a:fld>
            <a:endParaRPr lang="en-GB" dirty="0"/>
          </a:p>
        </p:txBody>
      </p:sp>
      <p:grpSp>
        <p:nvGrpSpPr>
          <p:cNvPr id="3" name="VTT_LogoStack_v3_16092019 pienempi koko">
            <a:extLst>
              <a:ext uri="{FF2B5EF4-FFF2-40B4-BE49-F238E27FC236}">
                <a16:creationId xmlns:a16="http://schemas.microsoft.com/office/drawing/2014/main" id="{500BD503-518C-6BA7-96CB-33010F85A147}"/>
              </a:ext>
            </a:extLst>
          </p:cNvPr>
          <p:cNvGrpSpPr/>
          <p:nvPr userDrawn="1"/>
        </p:nvGrpSpPr>
        <p:grpSpPr>
          <a:xfrm>
            <a:off x="8043515" y="575"/>
            <a:ext cx="869543" cy="586800"/>
            <a:chOff x="7909204" y="1770762"/>
            <a:chExt cx="971550" cy="655638"/>
          </a:xfrm>
        </p:grpSpPr>
        <p:grpSp>
          <p:nvGrpSpPr>
            <p:cNvPr id="4" name="_VTT_logo_102019_01_white_on_orange">
              <a:extLst>
                <a:ext uri="{FF2B5EF4-FFF2-40B4-BE49-F238E27FC236}">
                  <a16:creationId xmlns:a16="http://schemas.microsoft.com/office/drawing/2014/main" id="{4B5EC910-7061-488C-7CF9-D6581DCE9240}"/>
                </a:ext>
              </a:extLst>
            </p:cNvPr>
            <p:cNvGrpSpPr/>
            <p:nvPr userDrawn="1"/>
          </p:nvGrpSpPr>
          <p:grpSpPr>
            <a:xfrm>
              <a:off x="7909204" y="1770762"/>
              <a:ext cx="971550" cy="655638"/>
              <a:chOff x="379933" y="-15999"/>
              <a:chExt cx="971550" cy="655638"/>
            </a:xfrm>
          </p:grpSpPr>
          <p:sp>
            <p:nvSpPr>
              <p:cNvPr id="48" name="Box">
                <a:extLst>
                  <a:ext uri="{FF2B5EF4-FFF2-40B4-BE49-F238E27FC236}">
                    <a16:creationId xmlns:a16="http://schemas.microsoft.com/office/drawing/2014/main" id="{FADEE7AF-E3A0-C9C6-7D1D-3D4897BA0490}"/>
                  </a:ext>
                </a:extLst>
              </p:cNvPr>
              <p:cNvSpPr>
                <a:spLocks noChangeArrowheads="1"/>
              </p:cNvSpPr>
              <p:nvPr userDrawn="1"/>
            </p:nvSpPr>
            <p:spPr bwMode="auto">
              <a:xfrm>
                <a:off x="379933" y="-15999"/>
                <a:ext cx="971550" cy="655638"/>
              </a:xfrm>
              <a:prstGeom prst="rect">
                <a:avLst/>
              </a:prstGeom>
              <a:solidFill>
                <a:srgbClr val="F06E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49" name="T2">
                <a:extLst>
                  <a:ext uri="{FF2B5EF4-FFF2-40B4-BE49-F238E27FC236}">
                    <a16:creationId xmlns:a16="http://schemas.microsoft.com/office/drawing/2014/main" id="{CADC2055-2820-81E3-849D-C0B81EAC0CDB}"/>
                  </a:ext>
                </a:extLst>
              </p:cNvPr>
              <p:cNvSpPr>
                <a:spLocks/>
              </p:cNvSpPr>
              <p:nvPr userDrawn="1"/>
            </p:nvSpPr>
            <p:spPr bwMode="auto">
              <a:xfrm>
                <a:off x="1011758" y="168151"/>
                <a:ext cx="176213" cy="258763"/>
              </a:xfrm>
              <a:custGeom>
                <a:avLst/>
                <a:gdLst>
                  <a:gd name="T0" fmla="*/ 157 w 222"/>
                  <a:gd name="T1" fmla="*/ 325 h 325"/>
                  <a:gd name="T2" fmla="*/ 157 w 222"/>
                  <a:gd name="T3" fmla="*/ 78 h 325"/>
                  <a:gd name="T4" fmla="*/ 222 w 222"/>
                  <a:gd name="T5" fmla="*/ 78 h 325"/>
                  <a:gd name="T6" fmla="*/ 222 w 222"/>
                  <a:gd name="T7" fmla="*/ 0 h 325"/>
                  <a:gd name="T8" fmla="*/ 0 w 222"/>
                  <a:gd name="T9" fmla="*/ 0 h 325"/>
                  <a:gd name="T10" fmla="*/ 0 w 222"/>
                  <a:gd name="T11" fmla="*/ 78 h 325"/>
                  <a:gd name="T12" fmla="*/ 66 w 222"/>
                  <a:gd name="T13" fmla="*/ 78 h 325"/>
                  <a:gd name="T14" fmla="*/ 66 w 222"/>
                  <a:gd name="T15" fmla="*/ 325 h 325"/>
                  <a:gd name="T16" fmla="*/ 66 w 222"/>
                  <a:gd name="T17" fmla="*/ 325 h 325"/>
                  <a:gd name="T18" fmla="*/ 157 w 222"/>
                  <a:gd name="T19"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2" h="325">
                    <a:moveTo>
                      <a:pt x="157" y="325"/>
                    </a:moveTo>
                    <a:lnTo>
                      <a:pt x="157" y="78"/>
                    </a:lnTo>
                    <a:lnTo>
                      <a:pt x="222" y="78"/>
                    </a:lnTo>
                    <a:lnTo>
                      <a:pt x="222" y="0"/>
                    </a:lnTo>
                    <a:lnTo>
                      <a:pt x="0" y="0"/>
                    </a:lnTo>
                    <a:lnTo>
                      <a:pt x="0" y="78"/>
                    </a:lnTo>
                    <a:lnTo>
                      <a:pt x="66" y="78"/>
                    </a:lnTo>
                    <a:lnTo>
                      <a:pt x="66" y="325"/>
                    </a:lnTo>
                    <a:lnTo>
                      <a:pt x="66" y="325"/>
                    </a:lnTo>
                    <a:lnTo>
                      <a:pt x="157" y="3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50" name="T1">
                <a:extLst>
                  <a:ext uri="{FF2B5EF4-FFF2-40B4-BE49-F238E27FC236}">
                    <a16:creationId xmlns:a16="http://schemas.microsoft.com/office/drawing/2014/main" id="{D0A7FA20-986F-18FF-DB23-8F3F3056F1D3}"/>
                  </a:ext>
                </a:extLst>
              </p:cNvPr>
              <p:cNvSpPr>
                <a:spLocks/>
              </p:cNvSpPr>
              <p:nvPr userDrawn="1"/>
            </p:nvSpPr>
            <p:spPr bwMode="auto">
              <a:xfrm>
                <a:off x="799033" y="168151"/>
                <a:ext cx="193675" cy="258763"/>
              </a:xfrm>
              <a:custGeom>
                <a:avLst/>
                <a:gdLst>
                  <a:gd name="T0" fmla="*/ 88 w 244"/>
                  <a:gd name="T1" fmla="*/ 78 h 325"/>
                  <a:gd name="T2" fmla="*/ 88 w 244"/>
                  <a:gd name="T3" fmla="*/ 325 h 325"/>
                  <a:gd name="T4" fmla="*/ 179 w 244"/>
                  <a:gd name="T5" fmla="*/ 325 h 325"/>
                  <a:gd name="T6" fmla="*/ 179 w 244"/>
                  <a:gd name="T7" fmla="*/ 78 h 325"/>
                  <a:gd name="T8" fmla="*/ 244 w 244"/>
                  <a:gd name="T9" fmla="*/ 78 h 325"/>
                  <a:gd name="T10" fmla="*/ 244 w 244"/>
                  <a:gd name="T11" fmla="*/ 0 h 325"/>
                  <a:gd name="T12" fmla="*/ 25 w 244"/>
                  <a:gd name="T13" fmla="*/ 0 h 325"/>
                  <a:gd name="T14" fmla="*/ 0 w 244"/>
                  <a:gd name="T15" fmla="*/ 78 h 325"/>
                  <a:gd name="T16" fmla="*/ 88 w 244"/>
                  <a:gd name="T17" fmla="*/ 78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4" h="325">
                    <a:moveTo>
                      <a:pt x="88" y="78"/>
                    </a:moveTo>
                    <a:lnTo>
                      <a:pt x="88" y="325"/>
                    </a:lnTo>
                    <a:lnTo>
                      <a:pt x="179" y="325"/>
                    </a:lnTo>
                    <a:lnTo>
                      <a:pt x="179" y="78"/>
                    </a:lnTo>
                    <a:lnTo>
                      <a:pt x="244" y="78"/>
                    </a:lnTo>
                    <a:lnTo>
                      <a:pt x="244" y="0"/>
                    </a:lnTo>
                    <a:lnTo>
                      <a:pt x="25" y="0"/>
                    </a:lnTo>
                    <a:lnTo>
                      <a:pt x="0" y="78"/>
                    </a:lnTo>
                    <a:lnTo>
                      <a:pt x="88" y="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51" name="V">
                <a:extLst>
                  <a:ext uri="{FF2B5EF4-FFF2-40B4-BE49-F238E27FC236}">
                    <a16:creationId xmlns:a16="http://schemas.microsoft.com/office/drawing/2014/main" id="{B07EC1EC-334E-D93E-924B-DE34284A2AEC}"/>
                  </a:ext>
                </a:extLst>
              </p:cNvPr>
              <p:cNvSpPr>
                <a:spLocks/>
              </p:cNvSpPr>
              <p:nvPr userDrawn="1"/>
            </p:nvSpPr>
            <p:spPr bwMode="auto">
              <a:xfrm>
                <a:off x="567258" y="168151"/>
                <a:ext cx="230188" cy="258763"/>
              </a:xfrm>
              <a:custGeom>
                <a:avLst/>
                <a:gdLst>
                  <a:gd name="T0" fmla="*/ 184 w 289"/>
                  <a:gd name="T1" fmla="*/ 325 h 325"/>
                  <a:gd name="T2" fmla="*/ 289 w 289"/>
                  <a:gd name="T3" fmla="*/ 0 h 325"/>
                  <a:gd name="T4" fmla="*/ 197 w 289"/>
                  <a:gd name="T5" fmla="*/ 0 h 325"/>
                  <a:gd name="T6" fmla="*/ 143 w 289"/>
                  <a:gd name="T7" fmla="*/ 167 h 325"/>
                  <a:gd name="T8" fmla="*/ 135 w 289"/>
                  <a:gd name="T9" fmla="*/ 191 h 325"/>
                  <a:gd name="T10" fmla="*/ 135 w 289"/>
                  <a:gd name="T11" fmla="*/ 191 h 325"/>
                  <a:gd name="T12" fmla="*/ 135 w 289"/>
                  <a:gd name="T13" fmla="*/ 191 h 325"/>
                  <a:gd name="T14" fmla="*/ 135 w 289"/>
                  <a:gd name="T15" fmla="*/ 191 h 325"/>
                  <a:gd name="T16" fmla="*/ 135 w 289"/>
                  <a:gd name="T17" fmla="*/ 191 h 325"/>
                  <a:gd name="T18" fmla="*/ 135 w 289"/>
                  <a:gd name="T19" fmla="*/ 191 h 325"/>
                  <a:gd name="T20" fmla="*/ 135 w 289"/>
                  <a:gd name="T21" fmla="*/ 191 h 325"/>
                  <a:gd name="T22" fmla="*/ 128 w 289"/>
                  <a:gd name="T23" fmla="*/ 167 h 325"/>
                  <a:gd name="T24" fmla="*/ 91 w 289"/>
                  <a:gd name="T25" fmla="*/ 60 h 325"/>
                  <a:gd name="T26" fmla="*/ 0 w 289"/>
                  <a:gd name="T27" fmla="*/ 60 h 325"/>
                  <a:gd name="T28" fmla="*/ 90 w 289"/>
                  <a:gd name="T29" fmla="*/ 325 h 325"/>
                  <a:gd name="T30" fmla="*/ 184 w 289"/>
                  <a:gd name="T31"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9" h="325">
                    <a:moveTo>
                      <a:pt x="184" y="325"/>
                    </a:moveTo>
                    <a:lnTo>
                      <a:pt x="289" y="0"/>
                    </a:lnTo>
                    <a:lnTo>
                      <a:pt x="197" y="0"/>
                    </a:lnTo>
                    <a:lnTo>
                      <a:pt x="143" y="167"/>
                    </a:lnTo>
                    <a:lnTo>
                      <a:pt x="135" y="191"/>
                    </a:lnTo>
                    <a:lnTo>
                      <a:pt x="135" y="191"/>
                    </a:lnTo>
                    <a:lnTo>
                      <a:pt x="135" y="191"/>
                    </a:lnTo>
                    <a:lnTo>
                      <a:pt x="135" y="191"/>
                    </a:lnTo>
                    <a:lnTo>
                      <a:pt x="135" y="191"/>
                    </a:lnTo>
                    <a:lnTo>
                      <a:pt x="135" y="191"/>
                    </a:lnTo>
                    <a:lnTo>
                      <a:pt x="135" y="191"/>
                    </a:lnTo>
                    <a:lnTo>
                      <a:pt x="128" y="167"/>
                    </a:lnTo>
                    <a:lnTo>
                      <a:pt x="91" y="60"/>
                    </a:lnTo>
                    <a:lnTo>
                      <a:pt x="0" y="60"/>
                    </a:lnTo>
                    <a:lnTo>
                      <a:pt x="90" y="325"/>
                    </a:lnTo>
                    <a:lnTo>
                      <a:pt x="184" y="3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grpSp>
        <p:grpSp>
          <p:nvGrpSpPr>
            <p:cNvPr id="5" name="_VTT_logo_102019_02_white_on_black" hidden="1">
              <a:extLst>
                <a:ext uri="{FF2B5EF4-FFF2-40B4-BE49-F238E27FC236}">
                  <a16:creationId xmlns:a16="http://schemas.microsoft.com/office/drawing/2014/main" id="{3572A95C-3566-8B0D-7AC6-FB3E44935319}"/>
                </a:ext>
              </a:extLst>
            </p:cNvPr>
            <p:cNvGrpSpPr/>
            <p:nvPr userDrawn="1"/>
          </p:nvGrpSpPr>
          <p:grpSpPr>
            <a:xfrm>
              <a:off x="7909204" y="1770762"/>
              <a:ext cx="971550" cy="655638"/>
              <a:chOff x="379933" y="-15999"/>
              <a:chExt cx="971550" cy="655638"/>
            </a:xfrm>
          </p:grpSpPr>
          <p:sp>
            <p:nvSpPr>
              <p:cNvPr id="44" name="Box">
                <a:extLst>
                  <a:ext uri="{FF2B5EF4-FFF2-40B4-BE49-F238E27FC236}">
                    <a16:creationId xmlns:a16="http://schemas.microsoft.com/office/drawing/2014/main" id="{8007DBCC-BE30-072D-CF53-E6716BF928BE}"/>
                  </a:ext>
                </a:extLst>
              </p:cNvPr>
              <p:cNvSpPr>
                <a:spLocks noChangeArrowheads="1"/>
              </p:cNvSpPr>
              <p:nvPr userDrawn="1"/>
            </p:nvSpPr>
            <p:spPr bwMode="auto">
              <a:xfrm>
                <a:off x="379933" y="-15999"/>
                <a:ext cx="971550" cy="6556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45" name="T2">
                <a:extLst>
                  <a:ext uri="{FF2B5EF4-FFF2-40B4-BE49-F238E27FC236}">
                    <a16:creationId xmlns:a16="http://schemas.microsoft.com/office/drawing/2014/main" id="{55133C32-D787-5F8E-4EA9-527E90425ECF}"/>
                  </a:ext>
                </a:extLst>
              </p:cNvPr>
              <p:cNvSpPr>
                <a:spLocks/>
              </p:cNvSpPr>
              <p:nvPr userDrawn="1"/>
            </p:nvSpPr>
            <p:spPr bwMode="auto">
              <a:xfrm>
                <a:off x="1011758" y="168151"/>
                <a:ext cx="176213" cy="258763"/>
              </a:xfrm>
              <a:custGeom>
                <a:avLst/>
                <a:gdLst>
                  <a:gd name="T0" fmla="*/ 157 w 222"/>
                  <a:gd name="T1" fmla="*/ 325 h 325"/>
                  <a:gd name="T2" fmla="*/ 157 w 222"/>
                  <a:gd name="T3" fmla="*/ 78 h 325"/>
                  <a:gd name="T4" fmla="*/ 222 w 222"/>
                  <a:gd name="T5" fmla="*/ 78 h 325"/>
                  <a:gd name="T6" fmla="*/ 222 w 222"/>
                  <a:gd name="T7" fmla="*/ 0 h 325"/>
                  <a:gd name="T8" fmla="*/ 0 w 222"/>
                  <a:gd name="T9" fmla="*/ 0 h 325"/>
                  <a:gd name="T10" fmla="*/ 0 w 222"/>
                  <a:gd name="T11" fmla="*/ 78 h 325"/>
                  <a:gd name="T12" fmla="*/ 66 w 222"/>
                  <a:gd name="T13" fmla="*/ 78 h 325"/>
                  <a:gd name="T14" fmla="*/ 66 w 222"/>
                  <a:gd name="T15" fmla="*/ 325 h 325"/>
                  <a:gd name="T16" fmla="*/ 66 w 222"/>
                  <a:gd name="T17" fmla="*/ 325 h 325"/>
                  <a:gd name="T18" fmla="*/ 157 w 222"/>
                  <a:gd name="T19"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2" h="325">
                    <a:moveTo>
                      <a:pt x="157" y="325"/>
                    </a:moveTo>
                    <a:lnTo>
                      <a:pt x="157" y="78"/>
                    </a:lnTo>
                    <a:lnTo>
                      <a:pt x="222" y="78"/>
                    </a:lnTo>
                    <a:lnTo>
                      <a:pt x="222" y="0"/>
                    </a:lnTo>
                    <a:lnTo>
                      <a:pt x="0" y="0"/>
                    </a:lnTo>
                    <a:lnTo>
                      <a:pt x="0" y="78"/>
                    </a:lnTo>
                    <a:lnTo>
                      <a:pt x="66" y="78"/>
                    </a:lnTo>
                    <a:lnTo>
                      <a:pt x="66" y="325"/>
                    </a:lnTo>
                    <a:lnTo>
                      <a:pt x="66" y="325"/>
                    </a:lnTo>
                    <a:lnTo>
                      <a:pt x="157" y="3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46" name="T1">
                <a:extLst>
                  <a:ext uri="{FF2B5EF4-FFF2-40B4-BE49-F238E27FC236}">
                    <a16:creationId xmlns:a16="http://schemas.microsoft.com/office/drawing/2014/main" id="{A7063316-1E34-146A-1128-A5C753B259FA}"/>
                  </a:ext>
                </a:extLst>
              </p:cNvPr>
              <p:cNvSpPr>
                <a:spLocks/>
              </p:cNvSpPr>
              <p:nvPr userDrawn="1"/>
            </p:nvSpPr>
            <p:spPr bwMode="auto">
              <a:xfrm>
                <a:off x="799033" y="168151"/>
                <a:ext cx="193675" cy="258763"/>
              </a:xfrm>
              <a:custGeom>
                <a:avLst/>
                <a:gdLst>
                  <a:gd name="T0" fmla="*/ 88 w 244"/>
                  <a:gd name="T1" fmla="*/ 78 h 325"/>
                  <a:gd name="T2" fmla="*/ 88 w 244"/>
                  <a:gd name="T3" fmla="*/ 325 h 325"/>
                  <a:gd name="T4" fmla="*/ 179 w 244"/>
                  <a:gd name="T5" fmla="*/ 325 h 325"/>
                  <a:gd name="T6" fmla="*/ 179 w 244"/>
                  <a:gd name="T7" fmla="*/ 78 h 325"/>
                  <a:gd name="T8" fmla="*/ 244 w 244"/>
                  <a:gd name="T9" fmla="*/ 78 h 325"/>
                  <a:gd name="T10" fmla="*/ 244 w 244"/>
                  <a:gd name="T11" fmla="*/ 0 h 325"/>
                  <a:gd name="T12" fmla="*/ 25 w 244"/>
                  <a:gd name="T13" fmla="*/ 0 h 325"/>
                  <a:gd name="T14" fmla="*/ 0 w 244"/>
                  <a:gd name="T15" fmla="*/ 78 h 325"/>
                  <a:gd name="T16" fmla="*/ 88 w 244"/>
                  <a:gd name="T17" fmla="*/ 78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4" h="325">
                    <a:moveTo>
                      <a:pt x="88" y="78"/>
                    </a:moveTo>
                    <a:lnTo>
                      <a:pt x="88" y="325"/>
                    </a:lnTo>
                    <a:lnTo>
                      <a:pt x="179" y="325"/>
                    </a:lnTo>
                    <a:lnTo>
                      <a:pt x="179" y="78"/>
                    </a:lnTo>
                    <a:lnTo>
                      <a:pt x="244" y="78"/>
                    </a:lnTo>
                    <a:lnTo>
                      <a:pt x="244" y="0"/>
                    </a:lnTo>
                    <a:lnTo>
                      <a:pt x="25" y="0"/>
                    </a:lnTo>
                    <a:lnTo>
                      <a:pt x="0" y="78"/>
                    </a:lnTo>
                    <a:lnTo>
                      <a:pt x="88" y="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47" name="V">
                <a:extLst>
                  <a:ext uri="{FF2B5EF4-FFF2-40B4-BE49-F238E27FC236}">
                    <a16:creationId xmlns:a16="http://schemas.microsoft.com/office/drawing/2014/main" id="{DAEBFBC5-1EEE-B4F2-4674-541EF65C897F}"/>
                  </a:ext>
                </a:extLst>
              </p:cNvPr>
              <p:cNvSpPr>
                <a:spLocks/>
              </p:cNvSpPr>
              <p:nvPr userDrawn="1"/>
            </p:nvSpPr>
            <p:spPr bwMode="auto">
              <a:xfrm>
                <a:off x="567258" y="168151"/>
                <a:ext cx="230188" cy="258763"/>
              </a:xfrm>
              <a:custGeom>
                <a:avLst/>
                <a:gdLst>
                  <a:gd name="T0" fmla="*/ 184 w 289"/>
                  <a:gd name="T1" fmla="*/ 325 h 325"/>
                  <a:gd name="T2" fmla="*/ 289 w 289"/>
                  <a:gd name="T3" fmla="*/ 0 h 325"/>
                  <a:gd name="T4" fmla="*/ 197 w 289"/>
                  <a:gd name="T5" fmla="*/ 0 h 325"/>
                  <a:gd name="T6" fmla="*/ 143 w 289"/>
                  <a:gd name="T7" fmla="*/ 167 h 325"/>
                  <a:gd name="T8" fmla="*/ 135 w 289"/>
                  <a:gd name="T9" fmla="*/ 191 h 325"/>
                  <a:gd name="T10" fmla="*/ 135 w 289"/>
                  <a:gd name="T11" fmla="*/ 191 h 325"/>
                  <a:gd name="T12" fmla="*/ 135 w 289"/>
                  <a:gd name="T13" fmla="*/ 191 h 325"/>
                  <a:gd name="T14" fmla="*/ 135 w 289"/>
                  <a:gd name="T15" fmla="*/ 191 h 325"/>
                  <a:gd name="T16" fmla="*/ 135 w 289"/>
                  <a:gd name="T17" fmla="*/ 191 h 325"/>
                  <a:gd name="T18" fmla="*/ 135 w 289"/>
                  <a:gd name="T19" fmla="*/ 191 h 325"/>
                  <a:gd name="T20" fmla="*/ 135 w 289"/>
                  <a:gd name="T21" fmla="*/ 191 h 325"/>
                  <a:gd name="T22" fmla="*/ 128 w 289"/>
                  <a:gd name="T23" fmla="*/ 167 h 325"/>
                  <a:gd name="T24" fmla="*/ 91 w 289"/>
                  <a:gd name="T25" fmla="*/ 60 h 325"/>
                  <a:gd name="T26" fmla="*/ 0 w 289"/>
                  <a:gd name="T27" fmla="*/ 60 h 325"/>
                  <a:gd name="T28" fmla="*/ 90 w 289"/>
                  <a:gd name="T29" fmla="*/ 325 h 325"/>
                  <a:gd name="T30" fmla="*/ 184 w 289"/>
                  <a:gd name="T31"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9" h="325">
                    <a:moveTo>
                      <a:pt x="184" y="325"/>
                    </a:moveTo>
                    <a:lnTo>
                      <a:pt x="289" y="0"/>
                    </a:lnTo>
                    <a:lnTo>
                      <a:pt x="197" y="0"/>
                    </a:lnTo>
                    <a:lnTo>
                      <a:pt x="143" y="167"/>
                    </a:lnTo>
                    <a:lnTo>
                      <a:pt x="135" y="191"/>
                    </a:lnTo>
                    <a:lnTo>
                      <a:pt x="135" y="191"/>
                    </a:lnTo>
                    <a:lnTo>
                      <a:pt x="135" y="191"/>
                    </a:lnTo>
                    <a:lnTo>
                      <a:pt x="135" y="191"/>
                    </a:lnTo>
                    <a:lnTo>
                      <a:pt x="135" y="191"/>
                    </a:lnTo>
                    <a:lnTo>
                      <a:pt x="135" y="191"/>
                    </a:lnTo>
                    <a:lnTo>
                      <a:pt x="135" y="191"/>
                    </a:lnTo>
                    <a:lnTo>
                      <a:pt x="128" y="167"/>
                    </a:lnTo>
                    <a:lnTo>
                      <a:pt x="91" y="60"/>
                    </a:lnTo>
                    <a:lnTo>
                      <a:pt x="0" y="60"/>
                    </a:lnTo>
                    <a:lnTo>
                      <a:pt x="90" y="325"/>
                    </a:lnTo>
                    <a:lnTo>
                      <a:pt x="184" y="3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grpSp>
        <p:grpSp>
          <p:nvGrpSpPr>
            <p:cNvPr id="6" name="_VTT_logo_102019_03_white_on_blue" hidden="1">
              <a:extLst>
                <a:ext uri="{FF2B5EF4-FFF2-40B4-BE49-F238E27FC236}">
                  <a16:creationId xmlns:a16="http://schemas.microsoft.com/office/drawing/2014/main" id="{6888C69D-16EE-7BA8-3A65-19EB125C1131}"/>
                </a:ext>
              </a:extLst>
            </p:cNvPr>
            <p:cNvGrpSpPr/>
            <p:nvPr userDrawn="1"/>
          </p:nvGrpSpPr>
          <p:grpSpPr>
            <a:xfrm>
              <a:off x="7909204" y="1770762"/>
              <a:ext cx="971550" cy="655638"/>
              <a:chOff x="379933" y="-15999"/>
              <a:chExt cx="971550" cy="655638"/>
            </a:xfrm>
          </p:grpSpPr>
          <p:sp>
            <p:nvSpPr>
              <p:cNvPr id="40" name="Box">
                <a:extLst>
                  <a:ext uri="{FF2B5EF4-FFF2-40B4-BE49-F238E27FC236}">
                    <a16:creationId xmlns:a16="http://schemas.microsoft.com/office/drawing/2014/main" id="{C5A8314C-DD48-6D77-A8CB-166859AE6FA7}"/>
                  </a:ext>
                </a:extLst>
              </p:cNvPr>
              <p:cNvSpPr>
                <a:spLocks noChangeArrowheads="1"/>
              </p:cNvSpPr>
              <p:nvPr userDrawn="1"/>
            </p:nvSpPr>
            <p:spPr bwMode="auto">
              <a:xfrm>
                <a:off x="379933" y="-15999"/>
                <a:ext cx="971550" cy="655638"/>
              </a:xfrm>
              <a:prstGeom prst="rect">
                <a:avLst/>
              </a:prstGeom>
              <a:solidFill>
                <a:srgbClr val="0057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41" name="T2">
                <a:extLst>
                  <a:ext uri="{FF2B5EF4-FFF2-40B4-BE49-F238E27FC236}">
                    <a16:creationId xmlns:a16="http://schemas.microsoft.com/office/drawing/2014/main" id="{7D291E71-7FE4-5E31-9B51-C3F8D216A892}"/>
                  </a:ext>
                </a:extLst>
              </p:cNvPr>
              <p:cNvSpPr>
                <a:spLocks/>
              </p:cNvSpPr>
              <p:nvPr userDrawn="1"/>
            </p:nvSpPr>
            <p:spPr bwMode="auto">
              <a:xfrm>
                <a:off x="1011758" y="168151"/>
                <a:ext cx="176213" cy="258763"/>
              </a:xfrm>
              <a:custGeom>
                <a:avLst/>
                <a:gdLst>
                  <a:gd name="T0" fmla="*/ 157 w 222"/>
                  <a:gd name="T1" fmla="*/ 325 h 325"/>
                  <a:gd name="T2" fmla="*/ 157 w 222"/>
                  <a:gd name="T3" fmla="*/ 78 h 325"/>
                  <a:gd name="T4" fmla="*/ 222 w 222"/>
                  <a:gd name="T5" fmla="*/ 78 h 325"/>
                  <a:gd name="T6" fmla="*/ 222 w 222"/>
                  <a:gd name="T7" fmla="*/ 0 h 325"/>
                  <a:gd name="T8" fmla="*/ 0 w 222"/>
                  <a:gd name="T9" fmla="*/ 0 h 325"/>
                  <a:gd name="T10" fmla="*/ 0 w 222"/>
                  <a:gd name="T11" fmla="*/ 78 h 325"/>
                  <a:gd name="T12" fmla="*/ 66 w 222"/>
                  <a:gd name="T13" fmla="*/ 78 h 325"/>
                  <a:gd name="T14" fmla="*/ 66 w 222"/>
                  <a:gd name="T15" fmla="*/ 325 h 325"/>
                  <a:gd name="T16" fmla="*/ 66 w 222"/>
                  <a:gd name="T17" fmla="*/ 325 h 325"/>
                  <a:gd name="T18" fmla="*/ 157 w 222"/>
                  <a:gd name="T19"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2" h="325">
                    <a:moveTo>
                      <a:pt x="157" y="325"/>
                    </a:moveTo>
                    <a:lnTo>
                      <a:pt x="157" y="78"/>
                    </a:lnTo>
                    <a:lnTo>
                      <a:pt x="222" y="78"/>
                    </a:lnTo>
                    <a:lnTo>
                      <a:pt x="222" y="0"/>
                    </a:lnTo>
                    <a:lnTo>
                      <a:pt x="0" y="0"/>
                    </a:lnTo>
                    <a:lnTo>
                      <a:pt x="0" y="78"/>
                    </a:lnTo>
                    <a:lnTo>
                      <a:pt x="66" y="78"/>
                    </a:lnTo>
                    <a:lnTo>
                      <a:pt x="66" y="325"/>
                    </a:lnTo>
                    <a:lnTo>
                      <a:pt x="66" y="325"/>
                    </a:lnTo>
                    <a:lnTo>
                      <a:pt x="157" y="3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42" name="T1">
                <a:extLst>
                  <a:ext uri="{FF2B5EF4-FFF2-40B4-BE49-F238E27FC236}">
                    <a16:creationId xmlns:a16="http://schemas.microsoft.com/office/drawing/2014/main" id="{86CF5226-3918-C5FE-E813-46D363529709}"/>
                  </a:ext>
                </a:extLst>
              </p:cNvPr>
              <p:cNvSpPr>
                <a:spLocks/>
              </p:cNvSpPr>
              <p:nvPr userDrawn="1"/>
            </p:nvSpPr>
            <p:spPr bwMode="auto">
              <a:xfrm>
                <a:off x="799033" y="168151"/>
                <a:ext cx="193675" cy="258763"/>
              </a:xfrm>
              <a:custGeom>
                <a:avLst/>
                <a:gdLst>
                  <a:gd name="T0" fmla="*/ 88 w 244"/>
                  <a:gd name="T1" fmla="*/ 78 h 325"/>
                  <a:gd name="T2" fmla="*/ 88 w 244"/>
                  <a:gd name="T3" fmla="*/ 325 h 325"/>
                  <a:gd name="T4" fmla="*/ 179 w 244"/>
                  <a:gd name="T5" fmla="*/ 325 h 325"/>
                  <a:gd name="T6" fmla="*/ 179 w 244"/>
                  <a:gd name="T7" fmla="*/ 78 h 325"/>
                  <a:gd name="T8" fmla="*/ 244 w 244"/>
                  <a:gd name="T9" fmla="*/ 78 h 325"/>
                  <a:gd name="T10" fmla="*/ 244 w 244"/>
                  <a:gd name="T11" fmla="*/ 0 h 325"/>
                  <a:gd name="T12" fmla="*/ 25 w 244"/>
                  <a:gd name="T13" fmla="*/ 0 h 325"/>
                  <a:gd name="T14" fmla="*/ 0 w 244"/>
                  <a:gd name="T15" fmla="*/ 78 h 325"/>
                  <a:gd name="T16" fmla="*/ 88 w 244"/>
                  <a:gd name="T17" fmla="*/ 78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4" h="325">
                    <a:moveTo>
                      <a:pt x="88" y="78"/>
                    </a:moveTo>
                    <a:lnTo>
                      <a:pt x="88" y="325"/>
                    </a:lnTo>
                    <a:lnTo>
                      <a:pt x="179" y="325"/>
                    </a:lnTo>
                    <a:lnTo>
                      <a:pt x="179" y="78"/>
                    </a:lnTo>
                    <a:lnTo>
                      <a:pt x="244" y="78"/>
                    </a:lnTo>
                    <a:lnTo>
                      <a:pt x="244" y="0"/>
                    </a:lnTo>
                    <a:lnTo>
                      <a:pt x="25" y="0"/>
                    </a:lnTo>
                    <a:lnTo>
                      <a:pt x="0" y="78"/>
                    </a:lnTo>
                    <a:lnTo>
                      <a:pt x="88" y="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43" name="V">
                <a:extLst>
                  <a:ext uri="{FF2B5EF4-FFF2-40B4-BE49-F238E27FC236}">
                    <a16:creationId xmlns:a16="http://schemas.microsoft.com/office/drawing/2014/main" id="{F65A7939-3153-8498-266D-276252439555}"/>
                  </a:ext>
                </a:extLst>
              </p:cNvPr>
              <p:cNvSpPr>
                <a:spLocks/>
              </p:cNvSpPr>
              <p:nvPr userDrawn="1"/>
            </p:nvSpPr>
            <p:spPr bwMode="auto">
              <a:xfrm>
                <a:off x="567258" y="168151"/>
                <a:ext cx="230188" cy="258763"/>
              </a:xfrm>
              <a:custGeom>
                <a:avLst/>
                <a:gdLst>
                  <a:gd name="T0" fmla="*/ 184 w 289"/>
                  <a:gd name="T1" fmla="*/ 325 h 325"/>
                  <a:gd name="T2" fmla="*/ 289 w 289"/>
                  <a:gd name="T3" fmla="*/ 0 h 325"/>
                  <a:gd name="T4" fmla="*/ 197 w 289"/>
                  <a:gd name="T5" fmla="*/ 0 h 325"/>
                  <a:gd name="T6" fmla="*/ 143 w 289"/>
                  <a:gd name="T7" fmla="*/ 167 h 325"/>
                  <a:gd name="T8" fmla="*/ 135 w 289"/>
                  <a:gd name="T9" fmla="*/ 191 h 325"/>
                  <a:gd name="T10" fmla="*/ 135 w 289"/>
                  <a:gd name="T11" fmla="*/ 191 h 325"/>
                  <a:gd name="T12" fmla="*/ 135 w 289"/>
                  <a:gd name="T13" fmla="*/ 191 h 325"/>
                  <a:gd name="T14" fmla="*/ 135 w 289"/>
                  <a:gd name="T15" fmla="*/ 191 h 325"/>
                  <a:gd name="T16" fmla="*/ 135 w 289"/>
                  <a:gd name="T17" fmla="*/ 191 h 325"/>
                  <a:gd name="T18" fmla="*/ 135 w 289"/>
                  <a:gd name="T19" fmla="*/ 191 h 325"/>
                  <a:gd name="T20" fmla="*/ 135 w 289"/>
                  <a:gd name="T21" fmla="*/ 191 h 325"/>
                  <a:gd name="T22" fmla="*/ 128 w 289"/>
                  <a:gd name="T23" fmla="*/ 167 h 325"/>
                  <a:gd name="T24" fmla="*/ 91 w 289"/>
                  <a:gd name="T25" fmla="*/ 60 h 325"/>
                  <a:gd name="T26" fmla="*/ 0 w 289"/>
                  <a:gd name="T27" fmla="*/ 60 h 325"/>
                  <a:gd name="T28" fmla="*/ 90 w 289"/>
                  <a:gd name="T29" fmla="*/ 325 h 325"/>
                  <a:gd name="T30" fmla="*/ 184 w 289"/>
                  <a:gd name="T31"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9" h="325">
                    <a:moveTo>
                      <a:pt x="184" y="325"/>
                    </a:moveTo>
                    <a:lnTo>
                      <a:pt x="289" y="0"/>
                    </a:lnTo>
                    <a:lnTo>
                      <a:pt x="197" y="0"/>
                    </a:lnTo>
                    <a:lnTo>
                      <a:pt x="143" y="167"/>
                    </a:lnTo>
                    <a:lnTo>
                      <a:pt x="135" y="191"/>
                    </a:lnTo>
                    <a:lnTo>
                      <a:pt x="135" y="191"/>
                    </a:lnTo>
                    <a:lnTo>
                      <a:pt x="135" y="191"/>
                    </a:lnTo>
                    <a:lnTo>
                      <a:pt x="135" y="191"/>
                    </a:lnTo>
                    <a:lnTo>
                      <a:pt x="135" y="191"/>
                    </a:lnTo>
                    <a:lnTo>
                      <a:pt x="135" y="191"/>
                    </a:lnTo>
                    <a:lnTo>
                      <a:pt x="135" y="191"/>
                    </a:lnTo>
                    <a:lnTo>
                      <a:pt x="128" y="167"/>
                    </a:lnTo>
                    <a:lnTo>
                      <a:pt x="91" y="60"/>
                    </a:lnTo>
                    <a:lnTo>
                      <a:pt x="0" y="60"/>
                    </a:lnTo>
                    <a:lnTo>
                      <a:pt x="90" y="325"/>
                    </a:lnTo>
                    <a:lnTo>
                      <a:pt x="184" y="3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grpSp>
        <p:grpSp>
          <p:nvGrpSpPr>
            <p:cNvPr id="7" name="_VTT_logo_102019_04_white_on_dark_grey" hidden="1">
              <a:extLst>
                <a:ext uri="{FF2B5EF4-FFF2-40B4-BE49-F238E27FC236}">
                  <a16:creationId xmlns:a16="http://schemas.microsoft.com/office/drawing/2014/main" id="{48E13652-7FD3-BCC8-3780-FFEBAEABAB1F}"/>
                </a:ext>
              </a:extLst>
            </p:cNvPr>
            <p:cNvGrpSpPr/>
            <p:nvPr userDrawn="1"/>
          </p:nvGrpSpPr>
          <p:grpSpPr>
            <a:xfrm>
              <a:off x="7909204" y="1770762"/>
              <a:ext cx="971550" cy="655638"/>
              <a:chOff x="379933" y="-15999"/>
              <a:chExt cx="971550" cy="655638"/>
            </a:xfrm>
          </p:grpSpPr>
          <p:sp>
            <p:nvSpPr>
              <p:cNvPr id="36" name="Box">
                <a:extLst>
                  <a:ext uri="{FF2B5EF4-FFF2-40B4-BE49-F238E27FC236}">
                    <a16:creationId xmlns:a16="http://schemas.microsoft.com/office/drawing/2014/main" id="{7875F928-2045-9A67-F227-2757F69F60CE}"/>
                  </a:ext>
                </a:extLst>
              </p:cNvPr>
              <p:cNvSpPr>
                <a:spLocks noChangeArrowheads="1"/>
              </p:cNvSpPr>
              <p:nvPr userDrawn="1"/>
            </p:nvSpPr>
            <p:spPr bwMode="auto">
              <a:xfrm>
                <a:off x="379933" y="-15999"/>
                <a:ext cx="971550" cy="655638"/>
              </a:xfrm>
              <a:prstGeom prst="rect">
                <a:avLst/>
              </a:prstGeom>
              <a:solidFill>
                <a:srgbClr val="AFAFA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37" name="T2">
                <a:extLst>
                  <a:ext uri="{FF2B5EF4-FFF2-40B4-BE49-F238E27FC236}">
                    <a16:creationId xmlns:a16="http://schemas.microsoft.com/office/drawing/2014/main" id="{B9A23E31-CC43-48AD-E442-A4A92B5CC5B1}"/>
                  </a:ext>
                </a:extLst>
              </p:cNvPr>
              <p:cNvSpPr>
                <a:spLocks/>
              </p:cNvSpPr>
              <p:nvPr userDrawn="1"/>
            </p:nvSpPr>
            <p:spPr bwMode="auto">
              <a:xfrm>
                <a:off x="1011758" y="168151"/>
                <a:ext cx="176213" cy="258763"/>
              </a:xfrm>
              <a:custGeom>
                <a:avLst/>
                <a:gdLst>
                  <a:gd name="T0" fmla="*/ 157 w 222"/>
                  <a:gd name="T1" fmla="*/ 325 h 325"/>
                  <a:gd name="T2" fmla="*/ 157 w 222"/>
                  <a:gd name="T3" fmla="*/ 78 h 325"/>
                  <a:gd name="T4" fmla="*/ 222 w 222"/>
                  <a:gd name="T5" fmla="*/ 78 h 325"/>
                  <a:gd name="T6" fmla="*/ 222 w 222"/>
                  <a:gd name="T7" fmla="*/ 0 h 325"/>
                  <a:gd name="T8" fmla="*/ 0 w 222"/>
                  <a:gd name="T9" fmla="*/ 0 h 325"/>
                  <a:gd name="T10" fmla="*/ 0 w 222"/>
                  <a:gd name="T11" fmla="*/ 78 h 325"/>
                  <a:gd name="T12" fmla="*/ 66 w 222"/>
                  <a:gd name="T13" fmla="*/ 78 h 325"/>
                  <a:gd name="T14" fmla="*/ 66 w 222"/>
                  <a:gd name="T15" fmla="*/ 325 h 325"/>
                  <a:gd name="T16" fmla="*/ 66 w 222"/>
                  <a:gd name="T17" fmla="*/ 325 h 325"/>
                  <a:gd name="T18" fmla="*/ 157 w 222"/>
                  <a:gd name="T19"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2" h="325">
                    <a:moveTo>
                      <a:pt x="157" y="325"/>
                    </a:moveTo>
                    <a:lnTo>
                      <a:pt x="157" y="78"/>
                    </a:lnTo>
                    <a:lnTo>
                      <a:pt x="222" y="78"/>
                    </a:lnTo>
                    <a:lnTo>
                      <a:pt x="222" y="0"/>
                    </a:lnTo>
                    <a:lnTo>
                      <a:pt x="0" y="0"/>
                    </a:lnTo>
                    <a:lnTo>
                      <a:pt x="0" y="78"/>
                    </a:lnTo>
                    <a:lnTo>
                      <a:pt x="66" y="78"/>
                    </a:lnTo>
                    <a:lnTo>
                      <a:pt x="66" y="325"/>
                    </a:lnTo>
                    <a:lnTo>
                      <a:pt x="66" y="325"/>
                    </a:lnTo>
                    <a:lnTo>
                      <a:pt x="157" y="3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38" name="T1">
                <a:extLst>
                  <a:ext uri="{FF2B5EF4-FFF2-40B4-BE49-F238E27FC236}">
                    <a16:creationId xmlns:a16="http://schemas.microsoft.com/office/drawing/2014/main" id="{007B658A-DA5C-EE74-3E2D-8A32578C75DF}"/>
                  </a:ext>
                </a:extLst>
              </p:cNvPr>
              <p:cNvSpPr>
                <a:spLocks/>
              </p:cNvSpPr>
              <p:nvPr userDrawn="1"/>
            </p:nvSpPr>
            <p:spPr bwMode="auto">
              <a:xfrm>
                <a:off x="799033" y="168151"/>
                <a:ext cx="193675" cy="258763"/>
              </a:xfrm>
              <a:custGeom>
                <a:avLst/>
                <a:gdLst>
                  <a:gd name="T0" fmla="*/ 88 w 244"/>
                  <a:gd name="T1" fmla="*/ 78 h 325"/>
                  <a:gd name="T2" fmla="*/ 88 w 244"/>
                  <a:gd name="T3" fmla="*/ 325 h 325"/>
                  <a:gd name="T4" fmla="*/ 179 w 244"/>
                  <a:gd name="T5" fmla="*/ 325 h 325"/>
                  <a:gd name="T6" fmla="*/ 179 w 244"/>
                  <a:gd name="T7" fmla="*/ 78 h 325"/>
                  <a:gd name="T8" fmla="*/ 244 w 244"/>
                  <a:gd name="T9" fmla="*/ 78 h 325"/>
                  <a:gd name="T10" fmla="*/ 244 w 244"/>
                  <a:gd name="T11" fmla="*/ 0 h 325"/>
                  <a:gd name="T12" fmla="*/ 25 w 244"/>
                  <a:gd name="T13" fmla="*/ 0 h 325"/>
                  <a:gd name="T14" fmla="*/ 0 w 244"/>
                  <a:gd name="T15" fmla="*/ 78 h 325"/>
                  <a:gd name="T16" fmla="*/ 88 w 244"/>
                  <a:gd name="T17" fmla="*/ 78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4" h="325">
                    <a:moveTo>
                      <a:pt x="88" y="78"/>
                    </a:moveTo>
                    <a:lnTo>
                      <a:pt x="88" y="325"/>
                    </a:lnTo>
                    <a:lnTo>
                      <a:pt x="179" y="325"/>
                    </a:lnTo>
                    <a:lnTo>
                      <a:pt x="179" y="78"/>
                    </a:lnTo>
                    <a:lnTo>
                      <a:pt x="244" y="78"/>
                    </a:lnTo>
                    <a:lnTo>
                      <a:pt x="244" y="0"/>
                    </a:lnTo>
                    <a:lnTo>
                      <a:pt x="25" y="0"/>
                    </a:lnTo>
                    <a:lnTo>
                      <a:pt x="0" y="78"/>
                    </a:lnTo>
                    <a:lnTo>
                      <a:pt x="88" y="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39" name="V">
                <a:extLst>
                  <a:ext uri="{FF2B5EF4-FFF2-40B4-BE49-F238E27FC236}">
                    <a16:creationId xmlns:a16="http://schemas.microsoft.com/office/drawing/2014/main" id="{49168340-D06E-077D-550E-F227599F22F2}"/>
                  </a:ext>
                </a:extLst>
              </p:cNvPr>
              <p:cNvSpPr>
                <a:spLocks/>
              </p:cNvSpPr>
              <p:nvPr userDrawn="1"/>
            </p:nvSpPr>
            <p:spPr bwMode="auto">
              <a:xfrm>
                <a:off x="567258" y="168151"/>
                <a:ext cx="230188" cy="258763"/>
              </a:xfrm>
              <a:custGeom>
                <a:avLst/>
                <a:gdLst>
                  <a:gd name="T0" fmla="*/ 184 w 289"/>
                  <a:gd name="T1" fmla="*/ 325 h 325"/>
                  <a:gd name="T2" fmla="*/ 289 w 289"/>
                  <a:gd name="T3" fmla="*/ 0 h 325"/>
                  <a:gd name="T4" fmla="*/ 197 w 289"/>
                  <a:gd name="T5" fmla="*/ 0 h 325"/>
                  <a:gd name="T6" fmla="*/ 143 w 289"/>
                  <a:gd name="T7" fmla="*/ 167 h 325"/>
                  <a:gd name="T8" fmla="*/ 135 w 289"/>
                  <a:gd name="T9" fmla="*/ 191 h 325"/>
                  <a:gd name="T10" fmla="*/ 135 w 289"/>
                  <a:gd name="T11" fmla="*/ 191 h 325"/>
                  <a:gd name="T12" fmla="*/ 135 w 289"/>
                  <a:gd name="T13" fmla="*/ 191 h 325"/>
                  <a:gd name="T14" fmla="*/ 135 w 289"/>
                  <a:gd name="T15" fmla="*/ 191 h 325"/>
                  <a:gd name="T16" fmla="*/ 135 w 289"/>
                  <a:gd name="T17" fmla="*/ 191 h 325"/>
                  <a:gd name="T18" fmla="*/ 135 w 289"/>
                  <a:gd name="T19" fmla="*/ 191 h 325"/>
                  <a:gd name="T20" fmla="*/ 135 w 289"/>
                  <a:gd name="T21" fmla="*/ 191 h 325"/>
                  <a:gd name="T22" fmla="*/ 128 w 289"/>
                  <a:gd name="T23" fmla="*/ 167 h 325"/>
                  <a:gd name="T24" fmla="*/ 91 w 289"/>
                  <a:gd name="T25" fmla="*/ 60 h 325"/>
                  <a:gd name="T26" fmla="*/ 0 w 289"/>
                  <a:gd name="T27" fmla="*/ 60 h 325"/>
                  <a:gd name="T28" fmla="*/ 90 w 289"/>
                  <a:gd name="T29" fmla="*/ 325 h 325"/>
                  <a:gd name="T30" fmla="*/ 184 w 289"/>
                  <a:gd name="T31"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9" h="325">
                    <a:moveTo>
                      <a:pt x="184" y="325"/>
                    </a:moveTo>
                    <a:lnTo>
                      <a:pt x="289" y="0"/>
                    </a:lnTo>
                    <a:lnTo>
                      <a:pt x="197" y="0"/>
                    </a:lnTo>
                    <a:lnTo>
                      <a:pt x="143" y="167"/>
                    </a:lnTo>
                    <a:lnTo>
                      <a:pt x="135" y="191"/>
                    </a:lnTo>
                    <a:lnTo>
                      <a:pt x="135" y="191"/>
                    </a:lnTo>
                    <a:lnTo>
                      <a:pt x="135" y="191"/>
                    </a:lnTo>
                    <a:lnTo>
                      <a:pt x="135" y="191"/>
                    </a:lnTo>
                    <a:lnTo>
                      <a:pt x="135" y="191"/>
                    </a:lnTo>
                    <a:lnTo>
                      <a:pt x="135" y="191"/>
                    </a:lnTo>
                    <a:lnTo>
                      <a:pt x="135" y="191"/>
                    </a:lnTo>
                    <a:lnTo>
                      <a:pt x="128" y="167"/>
                    </a:lnTo>
                    <a:lnTo>
                      <a:pt x="91" y="60"/>
                    </a:lnTo>
                    <a:lnTo>
                      <a:pt x="0" y="60"/>
                    </a:lnTo>
                    <a:lnTo>
                      <a:pt x="90" y="325"/>
                    </a:lnTo>
                    <a:lnTo>
                      <a:pt x="184" y="3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grpSp>
        <p:grpSp>
          <p:nvGrpSpPr>
            <p:cNvPr id="8" name="_VTT_logo_102019_05_dark_grey_on_white" hidden="1">
              <a:extLst>
                <a:ext uri="{FF2B5EF4-FFF2-40B4-BE49-F238E27FC236}">
                  <a16:creationId xmlns:a16="http://schemas.microsoft.com/office/drawing/2014/main" id="{FBA069FE-32BB-98F7-FE88-BE65EA2C4ED1}"/>
                </a:ext>
              </a:extLst>
            </p:cNvPr>
            <p:cNvGrpSpPr/>
            <p:nvPr userDrawn="1"/>
          </p:nvGrpSpPr>
          <p:grpSpPr>
            <a:xfrm>
              <a:off x="7909204" y="1770762"/>
              <a:ext cx="971550" cy="655638"/>
              <a:chOff x="379933" y="-15999"/>
              <a:chExt cx="971550" cy="655638"/>
            </a:xfrm>
          </p:grpSpPr>
          <p:sp>
            <p:nvSpPr>
              <p:cNvPr id="32" name="Box">
                <a:extLst>
                  <a:ext uri="{FF2B5EF4-FFF2-40B4-BE49-F238E27FC236}">
                    <a16:creationId xmlns:a16="http://schemas.microsoft.com/office/drawing/2014/main" id="{56FFD869-200D-3116-80F5-9527ADD0D712}"/>
                  </a:ext>
                </a:extLst>
              </p:cNvPr>
              <p:cNvSpPr>
                <a:spLocks noChangeArrowheads="1"/>
              </p:cNvSpPr>
              <p:nvPr userDrawn="1"/>
            </p:nvSpPr>
            <p:spPr bwMode="auto">
              <a:xfrm>
                <a:off x="379933" y="-15999"/>
                <a:ext cx="971550" cy="6556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33" name="T2">
                <a:extLst>
                  <a:ext uri="{FF2B5EF4-FFF2-40B4-BE49-F238E27FC236}">
                    <a16:creationId xmlns:a16="http://schemas.microsoft.com/office/drawing/2014/main" id="{68F50577-498C-17B5-D2B9-E72D9764BFA8}"/>
                  </a:ext>
                </a:extLst>
              </p:cNvPr>
              <p:cNvSpPr>
                <a:spLocks/>
              </p:cNvSpPr>
              <p:nvPr userDrawn="1"/>
            </p:nvSpPr>
            <p:spPr bwMode="auto">
              <a:xfrm>
                <a:off x="1011758" y="168151"/>
                <a:ext cx="176213" cy="258763"/>
              </a:xfrm>
              <a:custGeom>
                <a:avLst/>
                <a:gdLst>
                  <a:gd name="T0" fmla="*/ 157 w 222"/>
                  <a:gd name="T1" fmla="*/ 325 h 325"/>
                  <a:gd name="T2" fmla="*/ 157 w 222"/>
                  <a:gd name="T3" fmla="*/ 78 h 325"/>
                  <a:gd name="T4" fmla="*/ 222 w 222"/>
                  <a:gd name="T5" fmla="*/ 78 h 325"/>
                  <a:gd name="T6" fmla="*/ 222 w 222"/>
                  <a:gd name="T7" fmla="*/ 0 h 325"/>
                  <a:gd name="T8" fmla="*/ 0 w 222"/>
                  <a:gd name="T9" fmla="*/ 0 h 325"/>
                  <a:gd name="T10" fmla="*/ 0 w 222"/>
                  <a:gd name="T11" fmla="*/ 78 h 325"/>
                  <a:gd name="T12" fmla="*/ 66 w 222"/>
                  <a:gd name="T13" fmla="*/ 78 h 325"/>
                  <a:gd name="T14" fmla="*/ 66 w 222"/>
                  <a:gd name="T15" fmla="*/ 325 h 325"/>
                  <a:gd name="T16" fmla="*/ 66 w 222"/>
                  <a:gd name="T17" fmla="*/ 325 h 325"/>
                  <a:gd name="T18" fmla="*/ 157 w 222"/>
                  <a:gd name="T19"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2" h="325">
                    <a:moveTo>
                      <a:pt x="157" y="325"/>
                    </a:moveTo>
                    <a:lnTo>
                      <a:pt x="157" y="78"/>
                    </a:lnTo>
                    <a:lnTo>
                      <a:pt x="222" y="78"/>
                    </a:lnTo>
                    <a:lnTo>
                      <a:pt x="222" y="0"/>
                    </a:lnTo>
                    <a:lnTo>
                      <a:pt x="0" y="0"/>
                    </a:lnTo>
                    <a:lnTo>
                      <a:pt x="0" y="78"/>
                    </a:lnTo>
                    <a:lnTo>
                      <a:pt x="66" y="78"/>
                    </a:lnTo>
                    <a:lnTo>
                      <a:pt x="66" y="325"/>
                    </a:lnTo>
                    <a:lnTo>
                      <a:pt x="66" y="325"/>
                    </a:lnTo>
                    <a:lnTo>
                      <a:pt x="157" y="325"/>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34" name="T1">
                <a:extLst>
                  <a:ext uri="{FF2B5EF4-FFF2-40B4-BE49-F238E27FC236}">
                    <a16:creationId xmlns:a16="http://schemas.microsoft.com/office/drawing/2014/main" id="{45D7EE3F-54FB-E3C4-64F2-0AC449E64F7A}"/>
                  </a:ext>
                </a:extLst>
              </p:cNvPr>
              <p:cNvSpPr>
                <a:spLocks/>
              </p:cNvSpPr>
              <p:nvPr userDrawn="1"/>
            </p:nvSpPr>
            <p:spPr bwMode="auto">
              <a:xfrm>
                <a:off x="799033" y="168151"/>
                <a:ext cx="193675" cy="258763"/>
              </a:xfrm>
              <a:custGeom>
                <a:avLst/>
                <a:gdLst>
                  <a:gd name="T0" fmla="*/ 88 w 244"/>
                  <a:gd name="T1" fmla="*/ 78 h 325"/>
                  <a:gd name="T2" fmla="*/ 88 w 244"/>
                  <a:gd name="T3" fmla="*/ 325 h 325"/>
                  <a:gd name="T4" fmla="*/ 179 w 244"/>
                  <a:gd name="T5" fmla="*/ 325 h 325"/>
                  <a:gd name="T6" fmla="*/ 179 w 244"/>
                  <a:gd name="T7" fmla="*/ 78 h 325"/>
                  <a:gd name="T8" fmla="*/ 244 w 244"/>
                  <a:gd name="T9" fmla="*/ 78 h 325"/>
                  <a:gd name="T10" fmla="*/ 244 w 244"/>
                  <a:gd name="T11" fmla="*/ 0 h 325"/>
                  <a:gd name="T12" fmla="*/ 25 w 244"/>
                  <a:gd name="T13" fmla="*/ 0 h 325"/>
                  <a:gd name="T14" fmla="*/ 0 w 244"/>
                  <a:gd name="T15" fmla="*/ 78 h 325"/>
                  <a:gd name="T16" fmla="*/ 88 w 244"/>
                  <a:gd name="T17" fmla="*/ 78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4" h="325">
                    <a:moveTo>
                      <a:pt x="88" y="78"/>
                    </a:moveTo>
                    <a:lnTo>
                      <a:pt x="88" y="325"/>
                    </a:lnTo>
                    <a:lnTo>
                      <a:pt x="179" y="325"/>
                    </a:lnTo>
                    <a:lnTo>
                      <a:pt x="179" y="78"/>
                    </a:lnTo>
                    <a:lnTo>
                      <a:pt x="244" y="78"/>
                    </a:lnTo>
                    <a:lnTo>
                      <a:pt x="244" y="0"/>
                    </a:lnTo>
                    <a:lnTo>
                      <a:pt x="25" y="0"/>
                    </a:lnTo>
                    <a:lnTo>
                      <a:pt x="0" y="78"/>
                    </a:lnTo>
                    <a:lnTo>
                      <a:pt x="88" y="78"/>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35" name="V">
                <a:extLst>
                  <a:ext uri="{FF2B5EF4-FFF2-40B4-BE49-F238E27FC236}">
                    <a16:creationId xmlns:a16="http://schemas.microsoft.com/office/drawing/2014/main" id="{E988C981-0AFD-F5F1-5ED3-437CDB8DB4D9}"/>
                  </a:ext>
                </a:extLst>
              </p:cNvPr>
              <p:cNvSpPr>
                <a:spLocks/>
              </p:cNvSpPr>
              <p:nvPr userDrawn="1"/>
            </p:nvSpPr>
            <p:spPr bwMode="auto">
              <a:xfrm>
                <a:off x="567258" y="168151"/>
                <a:ext cx="230188" cy="258763"/>
              </a:xfrm>
              <a:custGeom>
                <a:avLst/>
                <a:gdLst>
                  <a:gd name="T0" fmla="*/ 184 w 289"/>
                  <a:gd name="T1" fmla="*/ 325 h 325"/>
                  <a:gd name="T2" fmla="*/ 289 w 289"/>
                  <a:gd name="T3" fmla="*/ 0 h 325"/>
                  <a:gd name="T4" fmla="*/ 197 w 289"/>
                  <a:gd name="T5" fmla="*/ 0 h 325"/>
                  <a:gd name="T6" fmla="*/ 143 w 289"/>
                  <a:gd name="T7" fmla="*/ 167 h 325"/>
                  <a:gd name="T8" fmla="*/ 135 w 289"/>
                  <a:gd name="T9" fmla="*/ 191 h 325"/>
                  <a:gd name="T10" fmla="*/ 135 w 289"/>
                  <a:gd name="T11" fmla="*/ 191 h 325"/>
                  <a:gd name="T12" fmla="*/ 135 w 289"/>
                  <a:gd name="T13" fmla="*/ 191 h 325"/>
                  <a:gd name="T14" fmla="*/ 135 w 289"/>
                  <a:gd name="T15" fmla="*/ 191 h 325"/>
                  <a:gd name="T16" fmla="*/ 135 w 289"/>
                  <a:gd name="T17" fmla="*/ 191 h 325"/>
                  <a:gd name="T18" fmla="*/ 135 w 289"/>
                  <a:gd name="T19" fmla="*/ 191 h 325"/>
                  <a:gd name="T20" fmla="*/ 135 w 289"/>
                  <a:gd name="T21" fmla="*/ 191 h 325"/>
                  <a:gd name="T22" fmla="*/ 128 w 289"/>
                  <a:gd name="T23" fmla="*/ 167 h 325"/>
                  <a:gd name="T24" fmla="*/ 91 w 289"/>
                  <a:gd name="T25" fmla="*/ 60 h 325"/>
                  <a:gd name="T26" fmla="*/ 0 w 289"/>
                  <a:gd name="T27" fmla="*/ 60 h 325"/>
                  <a:gd name="T28" fmla="*/ 90 w 289"/>
                  <a:gd name="T29" fmla="*/ 325 h 325"/>
                  <a:gd name="T30" fmla="*/ 184 w 289"/>
                  <a:gd name="T31"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9" h="325">
                    <a:moveTo>
                      <a:pt x="184" y="325"/>
                    </a:moveTo>
                    <a:lnTo>
                      <a:pt x="289" y="0"/>
                    </a:lnTo>
                    <a:lnTo>
                      <a:pt x="197" y="0"/>
                    </a:lnTo>
                    <a:lnTo>
                      <a:pt x="143" y="167"/>
                    </a:lnTo>
                    <a:lnTo>
                      <a:pt x="135" y="191"/>
                    </a:lnTo>
                    <a:lnTo>
                      <a:pt x="135" y="191"/>
                    </a:lnTo>
                    <a:lnTo>
                      <a:pt x="135" y="191"/>
                    </a:lnTo>
                    <a:lnTo>
                      <a:pt x="135" y="191"/>
                    </a:lnTo>
                    <a:lnTo>
                      <a:pt x="135" y="191"/>
                    </a:lnTo>
                    <a:lnTo>
                      <a:pt x="135" y="191"/>
                    </a:lnTo>
                    <a:lnTo>
                      <a:pt x="135" y="191"/>
                    </a:lnTo>
                    <a:lnTo>
                      <a:pt x="128" y="167"/>
                    </a:lnTo>
                    <a:lnTo>
                      <a:pt x="91" y="60"/>
                    </a:lnTo>
                    <a:lnTo>
                      <a:pt x="0" y="60"/>
                    </a:lnTo>
                    <a:lnTo>
                      <a:pt x="90" y="325"/>
                    </a:lnTo>
                    <a:lnTo>
                      <a:pt x="184" y="325"/>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grpSp>
        <p:grpSp>
          <p:nvGrpSpPr>
            <p:cNvPr id="12" name="_VTT_logo_102019_06_orange_blue_on_white" hidden="1">
              <a:extLst>
                <a:ext uri="{FF2B5EF4-FFF2-40B4-BE49-F238E27FC236}">
                  <a16:creationId xmlns:a16="http://schemas.microsoft.com/office/drawing/2014/main" id="{E46EA63D-C6D5-B483-4B5D-400B416B1440}"/>
                </a:ext>
              </a:extLst>
            </p:cNvPr>
            <p:cNvGrpSpPr/>
            <p:nvPr userDrawn="1"/>
          </p:nvGrpSpPr>
          <p:grpSpPr>
            <a:xfrm>
              <a:off x="7909204" y="1770762"/>
              <a:ext cx="971550" cy="655638"/>
              <a:chOff x="379933" y="-15999"/>
              <a:chExt cx="971550" cy="655638"/>
            </a:xfrm>
          </p:grpSpPr>
          <p:sp>
            <p:nvSpPr>
              <p:cNvPr id="28" name="Box">
                <a:extLst>
                  <a:ext uri="{FF2B5EF4-FFF2-40B4-BE49-F238E27FC236}">
                    <a16:creationId xmlns:a16="http://schemas.microsoft.com/office/drawing/2014/main" id="{242D9D4D-4BB8-AEB5-B25B-AD4FA6BC4786}"/>
                  </a:ext>
                </a:extLst>
              </p:cNvPr>
              <p:cNvSpPr>
                <a:spLocks noChangeArrowheads="1"/>
              </p:cNvSpPr>
              <p:nvPr userDrawn="1"/>
            </p:nvSpPr>
            <p:spPr bwMode="auto">
              <a:xfrm>
                <a:off x="379933" y="-15999"/>
                <a:ext cx="971550" cy="6556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29" name="T2">
                <a:extLst>
                  <a:ext uri="{FF2B5EF4-FFF2-40B4-BE49-F238E27FC236}">
                    <a16:creationId xmlns:a16="http://schemas.microsoft.com/office/drawing/2014/main" id="{493AF749-F33A-355F-ADCD-428D55D25C01}"/>
                  </a:ext>
                </a:extLst>
              </p:cNvPr>
              <p:cNvSpPr>
                <a:spLocks/>
              </p:cNvSpPr>
              <p:nvPr userDrawn="1"/>
            </p:nvSpPr>
            <p:spPr bwMode="auto">
              <a:xfrm>
                <a:off x="1011758" y="168151"/>
                <a:ext cx="176213" cy="258763"/>
              </a:xfrm>
              <a:custGeom>
                <a:avLst/>
                <a:gdLst>
                  <a:gd name="T0" fmla="*/ 157 w 222"/>
                  <a:gd name="T1" fmla="*/ 325 h 325"/>
                  <a:gd name="T2" fmla="*/ 157 w 222"/>
                  <a:gd name="T3" fmla="*/ 78 h 325"/>
                  <a:gd name="T4" fmla="*/ 222 w 222"/>
                  <a:gd name="T5" fmla="*/ 78 h 325"/>
                  <a:gd name="T6" fmla="*/ 222 w 222"/>
                  <a:gd name="T7" fmla="*/ 0 h 325"/>
                  <a:gd name="T8" fmla="*/ 0 w 222"/>
                  <a:gd name="T9" fmla="*/ 0 h 325"/>
                  <a:gd name="T10" fmla="*/ 0 w 222"/>
                  <a:gd name="T11" fmla="*/ 78 h 325"/>
                  <a:gd name="T12" fmla="*/ 66 w 222"/>
                  <a:gd name="T13" fmla="*/ 78 h 325"/>
                  <a:gd name="T14" fmla="*/ 66 w 222"/>
                  <a:gd name="T15" fmla="*/ 325 h 325"/>
                  <a:gd name="T16" fmla="*/ 66 w 222"/>
                  <a:gd name="T17" fmla="*/ 325 h 325"/>
                  <a:gd name="T18" fmla="*/ 157 w 222"/>
                  <a:gd name="T19"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2" h="325">
                    <a:moveTo>
                      <a:pt x="157" y="325"/>
                    </a:moveTo>
                    <a:lnTo>
                      <a:pt x="157" y="78"/>
                    </a:lnTo>
                    <a:lnTo>
                      <a:pt x="222" y="78"/>
                    </a:lnTo>
                    <a:lnTo>
                      <a:pt x="222" y="0"/>
                    </a:lnTo>
                    <a:lnTo>
                      <a:pt x="0" y="0"/>
                    </a:lnTo>
                    <a:lnTo>
                      <a:pt x="0" y="78"/>
                    </a:lnTo>
                    <a:lnTo>
                      <a:pt x="66" y="78"/>
                    </a:lnTo>
                    <a:lnTo>
                      <a:pt x="66" y="325"/>
                    </a:lnTo>
                    <a:lnTo>
                      <a:pt x="66" y="325"/>
                    </a:lnTo>
                    <a:lnTo>
                      <a:pt x="157" y="325"/>
                    </a:lnTo>
                    <a:close/>
                  </a:path>
                </a:pathLst>
              </a:custGeom>
              <a:solidFill>
                <a:srgbClr val="0057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30" name="T1">
                <a:extLst>
                  <a:ext uri="{FF2B5EF4-FFF2-40B4-BE49-F238E27FC236}">
                    <a16:creationId xmlns:a16="http://schemas.microsoft.com/office/drawing/2014/main" id="{8FC7C791-A600-141C-145D-B9D47ABF65BD}"/>
                  </a:ext>
                </a:extLst>
              </p:cNvPr>
              <p:cNvSpPr>
                <a:spLocks/>
              </p:cNvSpPr>
              <p:nvPr userDrawn="1"/>
            </p:nvSpPr>
            <p:spPr bwMode="auto">
              <a:xfrm>
                <a:off x="799033" y="168151"/>
                <a:ext cx="193675" cy="258763"/>
              </a:xfrm>
              <a:custGeom>
                <a:avLst/>
                <a:gdLst>
                  <a:gd name="T0" fmla="*/ 88 w 244"/>
                  <a:gd name="T1" fmla="*/ 78 h 325"/>
                  <a:gd name="T2" fmla="*/ 88 w 244"/>
                  <a:gd name="T3" fmla="*/ 325 h 325"/>
                  <a:gd name="T4" fmla="*/ 179 w 244"/>
                  <a:gd name="T5" fmla="*/ 325 h 325"/>
                  <a:gd name="T6" fmla="*/ 179 w 244"/>
                  <a:gd name="T7" fmla="*/ 78 h 325"/>
                  <a:gd name="T8" fmla="*/ 244 w 244"/>
                  <a:gd name="T9" fmla="*/ 78 h 325"/>
                  <a:gd name="T10" fmla="*/ 244 w 244"/>
                  <a:gd name="T11" fmla="*/ 0 h 325"/>
                  <a:gd name="T12" fmla="*/ 25 w 244"/>
                  <a:gd name="T13" fmla="*/ 0 h 325"/>
                  <a:gd name="T14" fmla="*/ 0 w 244"/>
                  <a:gd name="T15" fmla="*/ 78 h 325"/>
                  <a:gd name="T16" fmla="*/ 88 w 244"/>
                  <a:gd name="T17" fmla="*/ 78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4" h="325">
                    <a:moveTo>
                      <a:pt x="88" y="78"/>
                    </a:moveTo>
                    <a:lnTo>
                      <a:pt x="88" y="325"/>
                    </a:lnTo>
                    <a:lnTo>
                      <a:pt x="179" y="325"/>
                    </a:lnTo>
                    <a:lnTo>
                      <a:pt x="179" y="78"/>
                    </a:lnTo>
                    <a:lnTo>
                      <a:pt x="244" y="78"/>
                    </a:lnTo>
                    <a:lnTo>
                      <a:pt x="244" y="0"/>
                    </a:lnTo>
                    <a:lnTo>
                      <a:pt x="25" y="0"/>
                    </a:lnTo>
                    <a:lnTo>
                      <a:pt x="0" y="78"/>
                    </a:lnTo>
                    <a:lnTo>
                      <a:pt x="88" y="78"/>
                    </a:lnTo>
                    <a:close/>
                  </a:path>
                </a:pathLst>
              </a:custGeom>
              <a:solidFill>
                <a:srgbClr val="0057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31" name="V">
                <a:extLst>
                  <a:ext uri="{FF2B5EF4-FFF2-40B4-BE49-F238E27FC236}">
                    <a16:creationId xmlns:a16="http://schemas.microsoft.com/office/drawing/2014/main" id="{2C4E28AD-C20C-21FD-28E6-1167B1A24110}"/>
                  </a:ext>
                </a:extLst>
              </p:cNvPr>
              <p:cNvSpPr>
                <a:spLocks/>
              </p:cNvSpPr>
              <p:nvPr userDrawn="1"/>
            </p:nvSpPr>
            <p:spPr bwMode="auto">
              <a:xfrm>
                <a:off x="567258" y="168151"/>
                <a:ext cx="230188" cy="258763"/>
              </a:xfrm>
              <a:custGeom>
                <a:avLst/>
                <a:gdLst>
                  <a:gd name="T0" fmla="*/ 184 w 289"/>
                  <a:gd name="T1" fmla="*/ 325 h 325"/>
                  <a:gd name="T2" fmla="*/ 289 w 289"/>
                  <a:gd name="T3" fmla="*/ 0 h 325"/>
                  <a:gd name="T4" fmla="*/ 197 w 289"/>
                  <a:gd name="T5" fmla="*/ 0 h 325"/>
                  <a:gd name="T6" fmla="*/ 143 w 289"/>
                  <a:gd name="T7" fmla="*/ 167 h 325"/>
                  <a:gd name="T8" fmla="*/ 135 w 289"/>
                  <a:gd name="T9" fmla="*/ 191 h 325"/>
                  <a:gd name="T10" fmla="*/ 135 w 289"/>
                  <a:gd name="T11" fmla="*/ 191 h 325"/>
                  <a:gd name="T12" fmla="*/ 135 w 289"/>
                  <a:gd name="T13" fmla="*/ 191 h 325"/>
                  <a:gd name="T14" fmla="*/ 135 w 289"/>
                  <a:gd name="T15" fmla="*/ 191 h 325"/>
                  <a:gd name="T16" fmla="*/ 135 w 289"/>
                  <a:gd name="T17" fmla="*/ 191 h 325"/>
                  <a:gd name="T18" fmla="*/ 135 w 289"/>
                  <a:gd name="T19" fmla="*/ 191 h 325"/>
                  <a:gd name="T20" fmla="*/ 135 w 289"/>
                  <a:gd name="T21" fmla="*/ 191 h 325"/>
                  <a:gd name="T22" fmla="*/ 128 w 289"/>
                  <a:gd name="T23" fmla="*/ 167 h 325"/>
                  <a:gd name="T24" fmla="*/ 91 w 289"/>
                  <a:gd name="T25" fmla="*/ 60 h 325"/>
                  <a:gd name="T26" fmla="*/ 0 w 289"/>
                  <a:gd name="T27" fmla="*/ 60 h 325"/>
                  <a:gd name="T28" fmla="*/ 90 w 289"/>
                  <a:gd name="T29" fmla="*/ 325 h 325"/>
                  <a:gd name="T30" fmla="*/ 184 w 289"/>
                  <a:gd name="T31"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9" h="325">
                    <a:moveTo>
                      <a:pt x="184" y="325"/>
                    </a:moveTo>
                    <a:lnTo>
                      <a:pt x="289" y="0"/>
                    </a:lnTo>
                    <a:lnTo>
                      <a:pt x="197" y="0"/>
                    </a:lnTo>
                    <a:lnTo>
                      <a:pt x="143" y="167"/>
                    </a:lnTo>
                    <a:lnTo>
                      <a:pt x="135" y="191"/>
                    </a:lnTo>
                    <a:lnTo>
                      <a:pt x="135" y="191"/>
                    </a:lnTo>
                    <a:lnTo>
                      <a:pt x="135" y="191"/>
                    </a:lnTo>
                    <a:lnTo>
                      <a:pt x="135" y="191"/>
                    </a:lnTo>
                    <a:lnTo>
                      <a:pt x="135" y="191"/>
                    </a:lnTo>
                    <a:lnTo>
                      <a:pt x="135" y="191"/>
                    </a:lnTo>
                    <a:lnTo>
                      <a:pt x="135" y="191"/>
                    </a:lnTo>
                    <a:lnTo>
                      <a:pt x="128" y="167"/>
                    </a:lnTo>
                    <a:lnTo>
                      <a:pt x="91" y="60"/>
                    </a:lnTo>
                    <a:lnTo>
                      <a:pt x="0" y="60"/>
                    </a:lnTo>
                    <a:lnTo>
                      <a:pt x="90" y="325"/>
                    </a:lnTo>
                    <a:lnTo>
                      <a:pt x="184" y="325"/>
                    </a:lnTo>
                    <a:close/>
                  </a:path>
                </a:pathLst>
              </a:custGeom>
              <a:solidFill>
                <a:srgbClr val="F06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grpSp>
        <p:grpSp>
          <p:nvGrpSpPr>
            <p:cNvPr id="13" name="_VTT_logo_102019_07_blue_on_white" hidden="1">
              <a:extLst>
                <a:ext uri="{FF2B5EF4-FFF2-40B4-BE49-F238E27FC236}">
                  <a16:creationId xmlns:a16="http://schemas.microsoft.com/office/drawing/2014/main" id="{96321D4F-3384-C103-3F9C-08F22C0E536C}"/>
                </a:ext>
              </a:extLst>
            </p:cNvPr>
            <p:cNvGrpSpPr/>
            <p:nvPr userDrawn="1"/>
          </p:nvGrpSpPr>
          <p:grpSpPr>
            <a:xfrm>
              <a:off x="7909204" y="1770762"/>
              <a:ext cx="971550" cy="655638"/>
              <a:chOff x="379933" y="-15999"/>
              <a:chExt cx="971550" cy="655638"/>
            </a:xfrm>
          </p:grpSpPr>
          <p:sp>
            <p:nvSpPr>
              <p:cNvPr id="24" name="Box">
                <a:extLst>
                  <a:ext uri="{FF2B5EF4-FFF2-40B4-BE49-F238E27FC236}">
                    <a16:creationId xmlns:a16="http://schemas.microsoft.com/office/drawing/2014/main" id="{4DED4DB6-E61C-25AF-A141-4EC746777E64}"/>
                  </a:ext>
                </a:extLst>
              </p:cNvPr>
              <p:cNvSpPr>
                <a:spLocks noChangeArrowheads="1"/>
              </p:cNvSpPr>
              <p:nvPr userDrawn="1"/>
            </p:nvSpPr>
            <p:spPr bwMode="auto">
              <a:xfrm>
                <a:off x="379933" y="-15999"/>
                <a:ext cx="971550" cy="6556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25" name="T2">
                <a:extLst>
                  <a:ext uri="{FF2B5EF4-FFF2-40B4-BE49-F238E27FC236}">
                    <a16:creationId xmlns:a16="http://schemas.microsoft.com/office/drawing/2014/main" id="{9D03F163-B43B-0D55-7231-7271E235A15F}"/>
                  </a:ext>
                </a:extLst>
              </p:cNvPr>
              <p:cNvSpPr>
                <a:spLocks/>
              </p:cNvSpPr>
              <p:nvPr userDrawn="1"/>
            </p:nvSpPr>
            <p:spPr bwMode="auto">
              <a:xfrm>
                <a:off x="1011758" y="168151"/>
                <a:ext cx="176213" cy="258763"/>
              </a:xfrm>
              <a:custGeom>
                <a:avLst/>
                <a:gdLst>
                  <a:gd name="T0" fmla="*/ 157 w 222"/>
                  <a:gd name="T1" fmla="*/ 325 h 325"/>
                  <a:gd name="T2" fmla="*/ 157 w 222"/>
                  <a:gd name="T3" fmla="*/ 78 h 325"/>
                  <a:gd name="T4" fmla="*/ 222 w 222"/>
                  <a:gd name="T5" fmla="*/ 78 h 325"/>
                  <a:gd name="T6" fmla="*/ 222 w 222"/>
                  <a:gd name="T7" fmla="*/ 0 h 325"/>
                  <a:gd name="T8" fmla="*/ 0 w 222"/>
                  <a:gd name="T9" fmla="*/ 0 h 325"/>
                  <a:gd name="T10" fmla="*/ 0 w 222"/>
                  <a:gd name="T11" fmla="*/ 78 h 325"/>
                  <a:gd name="T12" fmla="*/ 66 w 222"/>
                  <a:gd name="T13" fmla="*/ 78 h 325"/>
                  <a:gd name="T14" fmla="*/ 66 w 222"/>
                  <a:gd name="T15" fmla="*/ 325 h 325"/>
                  <a:gd name="T16" fmla="*/ 66 w 222"/>
                  <a:gd name="T17" fmla="*/ 325 h 325"/>
                  <a:gd name="T18" fmla="*/ 157 w 222"/>
                  <a:gd name="T19"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2" h="325">
                    <a:moveTo>
                      <a:pt x="157" y="325"/>
                    </a:moveTo>
                    <a:lnTo>
                      <a:pt x="157" y="78"/>
                    </a:lnTo>
                    <a:lnTo>
                      <a:pt x="222" y="78"/>
                    </a:lnTo>
                    <a:lnTo>
                      <a:pt x="222" y="0"/>
                    </a:lnTo>
                    <a:lnTo>
                      <a:pt x="0" y="0"/>
                    </a:lnTo>
                    <a:lnTo>
                      <a:pt x="0" y="78"/>
                    </a:lnTo>
                    <a:lnTo>
                      <a:pt x="66" y="78"/>
                    </a:lnTo>
                    <a:lnTo>
                      <a:pt x="66" y="325"/>
                    </a:lnTo>
                    <a:lnTo>
                      <a:pt x="66" y="325"/>
                    </a:lnTo>
                    <a:lnTo>
                      <a:pt x="157" y="325"/>
                    </a:lnTo>
                    <a:close/>
                  </a:path>
                </a:pathLst>
              </a:custGeom>
              <a:solidFill>
                <a:srgbClr val="0057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26" name="T1">
                <a:extLst>
                  <a:ext uri="{FF2B5EF4-FFF2-40B4-BE49-F238E27FC236}">
                    <a16:creationId xmlns:a16="http://schemas.microsoft.com/office/drawing/2014/main" id="{73F96937-7513-F087-C7FE-AE77AC614BDA}"/>
                  </a:ext>
                </a:extLst>
              </p:cNvPr>
              <p:cNvSpPr>
                <a:spLocks/>
              </p:cNvSpPr>
              <p:nvPr userDrawn="1"/>
            </p:nvSpPr>
            <p:spPr bwMode="auto">
              <a:xfrm>
                <a:off x="799033" y="168151"/>
                <a:ext cx="193675" cy="258763"/>
              </a:xfrm>
              <a:custGeom>
                <a:avLst/>
                <a:gdLst>
                  <a:gd name="T0" fmla="*/ 88 w 244"/>
                  <a:gd name="T1" fmla="*/ 78 h 325"/>
                  <a:gd name="T2" fmla="*/ 88 w 244"/>
                  <a:gd name="T3" fmla="*/ 325 h 325"/>
                  <a:gd name="T4" fmla="*/ 179 w 244"/>
                  <a:gd name="T5" fmla="*/ 325 h 325"/>
                  <a:gd name="T6" fmla="*/ 179 w 244"/>
                  <a:gd name="T7" fmla="*/ 78 h 325"/>
                  <a:gd name="T8" fmla="*/ 244 w 244"/>
                  <a:gd name="T9" fmla="*/ 78 h 325"/>
                  <a:gd name="T10" fmla="*/ 244 w 244"/>
                  <a:gd name="T11" fmla="*/ 0 h 325"/>
                  <a:gd name="T12" fmla="*/ 25 w 244"/>
                  <a:gd name="T13" fmla="*/ 0 h 325"/>
                  <a:gd name="T14" fmla="*/ 0 w 244"/>
                  <a:gd name="T15" fmla="*/ 78 h 325"/>
                  <a:gd name="T16" fmla="*/ 88 w 244"/>
                  <a:gd name="T17" fmla="*/ 78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4" h="325">
                    <a:moveTo>
                      <a:pt x="88" y="78"/>
                    </a:moveTo>
                    <a:lnTo>
                      <a:pt x="88" y="325"/>
                    </a:lnTo>
                    <a:lnTo>
                      <a:pt x="179" y="325"/>
                    </a:lnTo>
                    <a:lnTo>
                      <a:pt x="179" y="78"/>
                    </a:lnTo>
                    <a:lnTo>
                      <a:pt x="244" y="78"/>
                    </a:lnTo>
                    <a:lnTo>
                      <a:pt x="244" y="0"/>
                    </a:lnTo>
                    <a:lnTo>
                      <a:pt x="25" y="0"/>
                    </a:lnTo>
                    <a:lnTo>
                      <a:pt x="0" y="78"/>
                    </a:lnTo>
                    <a:lnTo>
                      <a:pt x="88" y="78"/>
                    </a:lnTo>
                    <a:close/>
                  </a:path>
                </a:pathLst>
              </a:custGeom>
              <a:solidFill>
                <a:srgbClr val="0057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27" name="V">
                <a:extLst>
                  <a:ext uri="{FF2B5EF4-FFF2-40B4-BE49-F238E27FC236}">
                    <a16:creationId xmlns:a16="http://schemas.microsoft.com/office/drawing/2014/main" id="{2F88EEF4-292C-E9D5-B1C3-0E5EE43B3872}"/>
                  </a:ext>
                </a:extLst>
              </p:cNvPr>
              <p:cNvSpPr>
                <a:spLocks/>
              </p:cNvSpPr>
              <p:nvPr userDrawn="1"/>
            </p:nvSpPr>
            <p:spPr bwMode="auto">
              <a:xfrm>
                <a:off x="567258" y="168151"/>
                <a:ext cx="230188" cy="258763"/>
              </a:xfrm>
              <a:custGeom>
                <a:avLst/>
                <a:gdLst>
                  <a:gd name="T0" fmla="*/ 184 w 289"/>
                  <a:gd name="T1" fmla="*/ 325 h 325"/>
                  <a:gd name="T2" fmla="*/ 289 w 289"/>
                  <a:gd name="T3" fmla="*/ 0 h 325"/>
                  <a:gd name="T4" fmla="*/ 197 w 289"/>
                  <a:gd name="T5" fmla="*/ 0 h 325"/>
                  <a:gd name="T6" fmla="*/ 143 w 289"/>
                  <a:gd name="T7" fmla="*/ 167 h 325"/>
                  <a:gd name="T8" fmla="*/ 135 w 289"/>
                  <a:gd name="T9" fmla="*/ 191 h 325"/>
                  <a:gd name="T10" fmla="*/ 135 w 289"/>
                  <a:gd name="T11" fmla="*/ 191 h 325"/>
                  <a:gd name="T12" fmla="*/ 135 w 289"/>
                  <a:gd name="T13" fmla="*/ 191 h 325"/>
                  <a:gd name="T14" fmla="*/ 135 w 289"/>
                  <a:gd name="T15" fmla="*/ 191 h 325"/>
                  <a:gd name="T16" fmla="*/ 135 w 289"/>
                  <a:gd name="T17" fmla="*/ 191 h 325"/>
                  <a:gd name="T18" fmla="*/ 135 w 289"/>
                  <a:gd name="T19" fmla="*/ 191 h 325"/>
                  <a:gd name="T20" fmla="*/ 135 w 289"/>
                  <a:gd name="T21" fmla="*/ 191 h 325"/>
                  <a:gd name="T22" fmla="*/ 128 w 289"/>
                  <a:gd name="T23" fmla="*/ 167 h 325"/>
                  <a:gd name="T24" fmla="*/ 91 w 289"/>
                  <a:gd name="T25" fmla="*/ 60 h 325"/>
                  <a:gd name="T26" fmla="*/ 0 w 289"/>
                  <a:gd name="T27" fmla="*/ 60 h 325"/>
                  <a:gd name="T28" fmla="*/ 90 w 289"/>
                  <a:gd name="T29" fmla="*/ 325 h 325"/>
                  <a:gd name="T30" fmla="*/ 184 w 289"/>
                  <a:gd name="T31"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9" h="325">
                    <a:moveTo>
                      <a:pt x="184" y="325"/>
                    </a:moveTo>
                    <a:lnTo>
                      <a:pt x="289" y="0"/>
                    </a:lnTo>
                    <a:lnTo>
                      <a:pt x="197" y="0"/>
                    </a:lnTo>
                    <a:lnTo>
                      <a:pt x="143" y="167"/>
                    </a:lnTo>
                    <a:lnTo>
                      <a:pt x="135" y="191"/>
                    </a:lnTo>
                    <a:lnTo>
                      <a:pt x="135" y="191"/>
                    </a:lnTo>
                    <a:lnTo>
                      <a:pt x="135" y="191"/>
                    </a:lnTo>
                    <a:lnTo>
                      <a:pt x="135" y="191"/>
                    </a:lnTo>
                    <a:lnTo>
                      <a:pt x="135" y="191"/>
                    </a:lnTo>
                    <a:lnTo>
                      <a:pt x="135" y="191"/>
                    </a:lnTo>
                    <a:lnTo>
                      <a:pt x="135" y="191"/>
                    </a:lnTo>
                    <a:lnTo>
                      <a:pt x="128" y="167"/>
                    </a:lnTo>
                    <a:lnTo>
                      <a:pt x="91" y="60"/>
                    </a:lnTo>
                    <a:lnTo>
                      <a:pt x="0" y="60"/>
                    </a:lnTo>
                    <a:lnTo>
                      <a:pt x="90" y="325"/>
                    </a:lnTo>
                    <a:lnTo>
                      <a:pt x="184" y="325"/>
                    </a:lnTo>
                    <a:close/>
                  </a:path>
                </a:pathLst>
              </a:custGeom>
              <a:solidFill>
                <a:srgbClr val="0057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grpSp>
        <p:grpSp>
          <p:nvGrpSpPr>
            <p:cNvPr id="14" name="_VTT_logo_102019_08_black_on_white" hidden="1">
              <a:extLst>
                <a:ext uri="{FF2B5EF4-FFF2-40B4-BE49-F238E27FC236}">
                  <a16:creationId xmlns:a16="http://schemas.microsoft.com/office/drawing/2014/main" id="{C4DD9795-47BD-6E15-A11B-4EDA7E0CD963}"/>
                </a:ext>
              </a:extLst>
            </p:cNvPr>
            <p:cNvGrpSpPr/>
            <p:nvPr userDrawn="1"/>
          </p:nvGrpSpPr>
          <p:grpSpPr>
            <a:xfrm>
              <a:off x="7909204" y="1770762"/>
              <a:ext cx="971550" cy="655638"/>
              <a:chOff x="379933" y="-15999"/>
              <a:chExt cx="971550" cy="655638"/>
            </a:xfrm>
          </p:grpSpPr>
          <p:sp>
            <p:nvSpPr>
              <p:cNvPr id="20" name="Box">
                <a:extLst>
                  <a:ext uri="{FF2B5EF4-FFF2-40B4-BE49-F238E27FC236}">
                    <a16:creationId xmlns:a16="http://schemas.microsoft.com/office/drawing/2014/main" id="{5820D7A1-C6ED-3C75-0377-F09D93D0DD27}"/>
                  </a:ext>
                </a:extLst>
              </p:cNvPr>
              <p:cNvSpPr>
                <a:spLocks noChangeArrowheads="1"/>
              </p:cNvSpPr>
              <p:nvPr userDrawn="1"/>
            </p:nvSpPr>
            <p:spPr bwMode="auto">
              <a:xfrm>
                <a:off x="379933" y="-15999"/>
                <a:ext cx="971550" cy="6556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21" name="T2">
                <a:extLst>
                  <a:ext uri="{FF2B5EF4-FFF2-40B4-BE49-F238E27FC236}">
                    <a16:creationId xmlns:a16="http://schemas.microsoft.com/office/drawing/2014/main" id="{3483A8B7-6242-19F1-DC4C-254E8C2CA042}"/>
                  </a:ext>
                </a:extLst>
              </p:cNvPr>
              <p:cNvSpPr>
                <a:spLocks/>
              </p:cNvSpPr>
              <p:nvPr userDrawn="1"/>
            </p:nvSpPr>
            <p:spPr bwMode="auto">
              <a:xfrm>
                <a:off x="1011758" y="168151"/>
                <a:ext cx="176213" cy="258763"/>
              </a:xfrm>
              <a:custGeom>
                <a:avLst/>
                <a:gdLst>
                  <a:gd name="T0" fmla="*/ 157 w 222"/>
                  <a:gd name="T1" fmla="*/ 325 h 325"/>
                  <a:gd name="T2" fmla="*/ 157 w 222"/>
                  <a:gd name="T3" fmla="*/ 78 h 325"/>
                  <a:gd name="T4" fmla="*/ 222 w 222"/>
                  <a:gd name="T5" fmla="*/ 78 h 325"/>
                  <a:gd name="T6" fmla="*/ 222 w 222"/>
                  <a:gd name="T7" fmla="*/ 0 h 325"/>
                  <a:gd name="T8" fmla="*/ 0 w 222"/>
                  <a:gd name="T9" fmla="*/ 0 h 325"/>
                  <a:gd name="T10" fmla="*/ 0 w 222"/>
                  <a:gd name="T11" fmla="*/ 78 h 325"/>
                  <a:gd name="T12" fmla="*/ 66 w 222"/>
                  <a:gd name="T13" fmla="*/ 78 h 325"/>
                  <a:gd name="T14" fmla="*/ 66 w 222"/>
                  <a:gd name="T15" fmla="*/ 325 h 325"/>
                  <a:gd name="T16" fmla="*/ 66 w 222"/>
                  <a:gd name="T17" fmla="*/ 325 h 325"/>
                  <a:gd name="T18" fmla="*/ 157 w 222"/>
                  <a:gd name="T19"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2" h="325">
                    <a:moveTo>
                      <a:pt x="157" y="325"/>
                    </a:moveTo>
                    <a:lnTo>
                      <a:pt x="157" y="78"/>
                    </a:lnTo>
                    <a:lnTo>
                      <a:pt x="222" y="78"/>
                    </a:lnTo>
                    <a:lnTo>
                      <a:pt x="222" y="0"/>
                    </a:lnTo>
                    <a:lnTo>
                      <a:pt x="0" y="0"/>
                    </a:lnTo>
                    <a:lnTo>
                      <a:pt x="0" y="78"/>
                    </a:lnTo>
                    <a:lnTo>
                      <a:pt x="66" y="78"/>
                    </a:lnTo>
                    <a:lnTo>
                      <a:pt x="66" y="325"/>
                    </a:lnTo>
                    <a:lnTo>
                      <a:pt x="66" y="325"/>
                    </a:lnTo>
                    <a:lnTo>
                      <a:pt x="157" y="32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22" name="T1">
                <a:extLst>
                  <a:ext uri="{FF2B5EF4-FFF2-40B4-BE49-F238E27FC236}">
                    <a16:creationId xmlns:a16="http://schemas.microsoft.com/office/drawing/2014/main" id="{30FC99FD-8BDA-1B25-C405-BBF2D152EE96}"/>
                  </a:ext>
                </a:extLst>
              </p:cNvPr>
              <p:cNvSpPr>
                <a:spLocks/>
              </p:cNvSpPr>
              <p:nvPr userDrawn="1"/>
            </p:nvSpPr>
            <p:spPr bwMode="auto">
              <a:xfrm>
                <a:off x="799033" y="168151"/>
                <a:ext cx="193675" cy="258763"/>
              </a:xfrm>
              <a:custGeom>
                <a:avLst/>
                <a:gdLst>
                  <a:gd name="T0" fmla="*/ 88 w 244"/>
                  <a:gd name="T1" fmla="*/ 78 h 325"/>
                  <a:gd name="T2" fmla="*/ 88 w 244"/>
                  <a:gd name="T3" fmla="*/ 325 h 325"/>
                  <a:gd name="T4" fmla="*/ 179 w 244"/>
                  <a:gd name="T5" fmla="*/ 325 h 325"/>
                  <a:gd name="T6" fmla="*/ 179 w 244"/>
                  <a:gd name="T7" fmla="*/ 78 h 325"/>
                  <a:gd name="T8" fmla="*/ 244 w 244"/>
                  <a:gd name="T9" fmla="*/ 78 h 325"/>
                  <a:gd name="T10" fmla="*/ 244 w 244"/>
                  <a:gd name="T11" fmla="*/ 0 h 325"/>
                  <a:gd name="T12" fmla="*/ 25 w 244"/>
                  <a:gd name="T13" fmla="*/ 0 h 325"/>
                  <a:gd name="T14" fmla="*/ 0 w 244"/>
                  <a:gd name="T15" fmla="*/ 78 h 325"/>
                  <a:gd name="T16" fmla="*/ 88 w 244"/>
                  <a:gd name="T17" fmla="*/ 78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4" h="325">
                    <a:moveTo>
                      <a:pt x="88" y="78"/>
                    </a:moveTo>
                    <a:lnTo>
                      <a:pt x="88" y="325"/>
                    </a:lnTo>
                    <a:lnTo>
                      <a:pt x="179" y="325"/>
                    </a:lnTo>
                    <a:lnTo>
                      <a:pt x="179" y="78"/>
                    </a:lnTo>
                    <a:lnTo>
                      <a:pt x="244" y="78"/>
                    </a:lnTo>
                    <a:lnTo>
                      <a:pt x="244" y="0"/>
                    </a:lnTo>
                    <a:lnTo>
                      <a:pt x="25" y="0"/>
                    </a:lnTo>
                    <a:lnTo>
                      <a:pt x="0" y="78"/>
                    </a:lnTo>
                    <a:lnTo>
                      <a:pt x="88" y="7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23" name="V">
                <a:extLst>
                  <a:ext uri="{FF2B5EF4-FFF2-40B4-BE49-F238E27FC236}">
                    <a16:creationId xmlns:a16="http://schemas.microsoft.com/office/drawing/2014/main" id="{3B1E1509-0111-A61F-F1B5-F149A198C705}"/>
                  </a:ext>
                </a:extLst>
              </p:cNvPr>
              <p:cNvSpPr>
                <a:spLocks/>
              </p:cNvSpPr>
              <p:nvPr userDrawn="1"/>
            </p:nvSpPr>
            <p:spPr bwMode="auto">
              <a:xfrm>
                <a:off x="567258" y="168151"/>
                <a:ext cx="230188" cy="258763"/>
              </a:xfrm>
              <a:custGeom>
                <a:avLst/>
                <a:gdLst>
                  <a:gd name="T0" fmla="*/ 184 w 289"/>
                  <a:gd name="T1" fmla="*/ 325 h 325"/>
                  <a:gd name="T2" fmla="*/ 289 w 289"/>
                  <a:gd name="T3" fmla="*/ 0 h 325"/>
                  <a:gd name="T4" fmla="*/ 197 w 289"/>
                  <a:gd name="T5" fmla="*/ 0 h 325"/>
                  <a:gd name="T6" fmla="*/ 143 w 289"/>
                  <a:gd name="T7" fmla="*/ 167 h 325"/>
                  <a:gd name="T8" fmla="*/ 135 w 289"/>
                  <a:gd name="T9" fmla="*/ 191 h 325"/>
                  <a:gd name="T10" fmla="*/ 135 w 289"/>
                  <a:gd name="T11" fmla="*/ 191 h 325"/>
                  <a:gd name="T12" fmla="*/ 135 w 289"/>
                  <a:gd name="T13" fmla="*/ 191 h 325"/>
                  <a:gd name="T14" fmla="*/ 135 w 289"/>
                  <a:gd name="T15" fmla="*/ 191 h 325"/>
                  <a:gd name="T16" fmla="*/ 135 w 289"/>
                  <a:gd name="T17" fmla="*/ 191 h 325"/>
                  <a:gd name="T18" fmla="*/ 135 w 289"/>
                  <a:gd name="T19" fmla="*/ 191 h 325"/>
                  <a:gd name="T20" fmla="*/ 135 w 289"/>
                  <a:gd name="T21" fmla="*/ 191 h 325"/>
                  <a:gd name="T22" fmla="*/ 128 w 289"/>
                  <a:gd name="T23" fmla="*/ 167 h 325"/>
                  <a:gd name="T24" fmla="*/ 91 w 289"/>
                  <a:gd name="T25" fmla="*/ 60 h 325"/>
                  <a:gd name="T26" fmla="*/ 0 w 289"/>
                  <a:gd name="T27" fmla="*/ 60 h 325"/>
                  <a:gd name="T28" fmla="*/ 90 w 289"/>
                  <a:gd name="T29" fmla="*/ 325 h 325"/>
                  <a:gd name="T30" fmla="*/ 184 w 289"/>
                  <a:gd name="T31"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9" h="325">
                    <a:moveTo>
                      <a:pt x="184" y="325"/>
                    </a:moveTo>
                    <a:lnTo>
                      <a:pt x="289" y="0"/>
                    </a:lnTo>
                    <a:lnTo>
                      <a:pt x="197" y="0"/>
                    </a:lnTo>
                    <a:lnTo>
                      <a:pt x="143" y="167"/>
                    </a:lnTo>
                    <a:lnTo>
                      <a:pt x="135" y="191"/>
                    </a:lnTo>
                    <a:lnTo>
                      <a:pt x="135" y="191"/>
                    </a:lnTo>
                    <a:lnTo>
                      <a:pt x="135" y="191"/>
                    </a:lnTo>
                    <a:lnTo>
                      <a:pt x="135" y="191"/>
                    </a:lnTo>
                    <a:lnTo>
                      <a:pt x="135" y="191"/>
                    </a:lnTo>
                    <a:lnTo>
                      <a:pt x="135" y="191"/>
                    </a:lnTo>
                    <a:lnTo>
                      <a:pt x="135" y="191"/>
                    </a:lnTo>
                    <a:lnTo>
                      <a:pt x="128" y="167"/>
                    </a:lnTo>
                    <a:lnTo>
                      <a:pt x="91" y="60"/>
                    </a:lnTo>
                    <a:lnTo>
                      <a:pt x="0" y="60"/>
                    </a:lnTo>
                    <a:lnTo>
                      <a:pt x="90" y="325"/>
                    </a:lnTo>
                    <a:lnTo>
                      <a:pt x="184" y="32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grpSp>
        <p:grpSp>
          <p:nvGrpSpPr>
            <p:cNvPr id="15" name="_VTT_logo_102019_09_orange_on_white" hidden="1">
              <a:extLst>
                <a:ext uri="{FF2B5EF4-FFF2-40B4-BE49-F238E27FC236}">
                  <a16:creationId xmlns:a16="http://schemas.microsoft.com/office/drawing/2014/main" id="{8B24E726-CD92-3B1D-ACA7-59B5B4E6B746}"/>
                </a:ext>
              </a:extLst>
            </p:cNvPr>
            <p:cNvGrpSpPr/>
            <p:nvPr userDrawn="1"/>
          </p:nvGrpSpPr>
          <p:grpSpPr>
            <a:xfrm>
              <a:off x="7909204" y="1770762"/>
              <a:ext cx="971550" cy="655638"/>
              <a:chOff x="379933" y="-15999"/>
              <a:chExt cx="971550" cy="655638"/>
            </a:xfrm>
          </p:grpSpPr>
          <p:sp>
            <p:nvSpPr>
              <p:cNvPr id="16" name="Box">
                <a:extLst>
                  <a:ext uri="{FF2B5EF4-FFF2-40B4-BE49-F238E27FC236}">
                    <a16:creationId xmlns:a16="http://schemas.microsoft.com/office/drawing/2014/main" id="{AE82EFE6-EAB2-9BFE-5248-ABF731A3EDA8}"/>
                  </a:ext>
                </a:extLst>
              </p:cNvPr>
              <p:cNvSpPr>
                <a:spLocks noChangeArrowheads="1"/>
              </p:cNvSpPr>
              <p:nvPr userDrawn="1"/>
            </p:nvSpPr>
            <p:spPr bwMode="auto">
              <a:xfrm>
                <a:off x="379933" y="-15999"/>
                <a:ext cx="971550" cy="6556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17" name="T2">
                <a:extLst>
                  <a:ext uri="{FF2B5EF4-FFF2-40B4-BE49-F238E27FC236}">
                    <a16:creationId xmlns:a16="http://schemas.microsoft.com/office/drawing/2014/main" id="{76F5F4A9-2A28-EC2C-0584-E77E9C898AF2}"/>
                  </a:ext>
                </a:extLst>
              </p:cNvPr>
              <p:cNvSpPr>
                <a:spLocks/>
              </p:cNvSpPr>
              <p:nvPr userDrawn="1"/>
            </p:nvSpPr>
            <p:spPr bwMode="auto">
              <a:xfrm>
                <a:off x="1011758" y="168151"/>
                <a:ext cx="176213" cy="258763"/>
              </a:xfrm>
              <a:custGeom>
                <a:avLst/>
                <a:gdLst>
                  <a:gd name="T0" fmla="*/ 157 w 222"/>
                  <a:gd name="T1" fmla="*/ 325 h 325"/>
                  <a:gd name="T2" fmla="*/ 157 w 222"/>
                  <a:gd name="T3" fmla="*/ 78 h 325"/>
                  <a:gd name="T4" fmla="*/ 222 w 222"/>
                  <a:gd name="T5" fmla="*/ 78 h 325"/>
                  <a:gd name="T6" fmla="*/ 222 w 222"/>
                  <a:gd name="T7" fmla="*/ 0 h 325"/>
                  <a:gd name="T8" fmla="*/ 0 w 222"/>
                  <a:gd name="T9" fmla="*/ 0 h 325"/>
                  <a:gd name="T10" fmla="*/ 0 w 222"/>
                  <a:gd name="T11" fmla="*/ 78 h 325"/>
                  <a:gd name="T12" fmla="*/ 66 w 222"/>
                  <a:gd name="T13" fmla="*/ 78 h 325"/>
                  <a:gd name="T14" fmla="*/ 66 w 222"/>
                  <a:gd name="T15" fmla="*/ 325 h 325"/>
                  <a:gd name="T16" fmla="*/ 66 w 222"/>
                  <a:gd name="T17" fmla="*/ 325 h 325"/>
                  <a:gd name="T18" fmla="*/ 157 w 222"/>
                  <a:gd name="T19"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2" h="325">
                    <a:moveTo>
                      <a:pt x="157" y="325"/>
                    </a:moveTo>
                    <a:lnTo>
                      <a:pt x="157" y="78"/>
                    </a:lnTo>
                    <a:lnTo>
                      <a:pt x="222" y="78"/>
                    </a:lnTo>
                    <a:lnTo>
                      <a:pt x="222" y="0"/>
                    </a:lnTo>
                    <a:lnTo>
                      <a:pt x="0" y="0"/>
                    </a:lnTo>
                    <a:lnTo>
                      <a:pt x="0" y="78"/>
                    </a:lnTo>
                    <a:lnTo>
                      <a:pt x="66" y="78"/>
                    </a:lnTo>
                    <a:lnTo>
                      <a:pt x="66" y="325"/>
                    </a:lnTo>
                    <a:lnTo>
                      <a:pt x="66" y="325"/>
                    </a:lnTo>
                    <a:lnTo>
                      <a:pt x="157" y="325"/>
                    </a:lnTo>
                    <a:close/>
                  </a:path>
                </a:pathLst>
              </a:custGeom>
              <a:solidFill>
                <a:srgbClr val="F06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18" name="T1">
                <a:extLst>
                  <a:ext uri="{FF2B5EF4-FFF2-40B4-BE49-F238E27FC236}">
                    <a16:creationId xmlns:a16="http://schemas.microsoft.com/office/drawing/2014/main" id="{53F59C1F-12A4-57F5-9738-93856536F8B2}"/>
                  </a:ext>
                </a:extLst>
              </p:cNvPr>
              <p:cNvSpPr>
                <a:spLocks/>
              </p:cNvSpPr>
              <p:nvPr userDrawn="1"/>
            </p:nvSpPr>
            <p:spPr bwMode="auto">
              <a:xfrm>
                <a:off x="799033" y="168151"/>
                <a:ext cx="193675" cy="258763"/>
              </a:xfrm>
              <a:custGeom>
                <a:avLst/>
                <a:gdLst>
                  <a:gd name="T0" fmla="*/ 88 w 244"/>
                  <a:gd name="T1" fmla="*/ 78 h 325"/>
                  <a:gd name="T2" fmla="*/ 88 w 244"/>
                  <a:gd name="T3" fmla="*/ 325 h 325"/>
                  <a:gd name="T4" fmla="*/ 179 w 244"/>
                  <a:gd name="T5" fmla="*/ 325 h 325"/>
                  <a:gd name="T6" fmla="*/ 179 w 244"/>
                  <a:gd name="T7" fmla="*/ 78 h 325"/>
                  <a:gd name="T8" fmla="*/ 244 w 244"/>
                  <a:gd name="T9" fmla="*/ 78 h 325"/>
                  <a:gd name="T10" fmla="*/ 244 w 244"/>
                  <a:gd name="T11" fmla="*/ 0 h 325"/>
                  <a:gd name="T12" fmla="*/ 25 w 244"/>
                  <a:gd name="T13" fmla="*/ 0 h 325"/>
                  <a:gd name="T14" fmla="*/ 0 w 244"/>
                  <a:gd name="T15" fmla="*/ 78 h 325"/>
                  <a:gd name="T16" fmla="*/ 88 w 244"/>
                  <a:gd name="T17" fmla="*/ 78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4" h="325">
                    <a:moveTo>
                      <a:pt x="88" y="78"/>
                    </a:moveTo>
                    <a:lnTo>
                      <a:pt x="88" y="325"/>
                    </a:lnTo>
                    <a:lnTo>
                      <a:pt x="179" y="325"/>
                    </a:lnTo>
                    <a:lnTo>
                      <a:pt x="179" y="78"/>
                    </a:lnTo>
                    <a:lnTo>
                      <a:pt x="244" y="78"/>
                    </a:lnTo>
                    <a:lnTo>
                      <a:pt x="244" y="0"/>
                    </a:lnTo>
                    <a:lnTo>
                      <a:pt x="25" y="0"/>
                    </a:lnTo>
                    <a:lnTo>
                      <a:pt x="0" y="78"/>
                    </a:lnTo>
                    <a:lnTo>
                      <a:pt x="88" y="78"/>
                    </a:lnTo>
                    <a:close/>
                  </a:path>
                </a:pathLst>
              </a:custGeom>
              <a:solidFill>
                <a:srgbClr val="F06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19" name="V">
                <a:extLst>
                  <a:ext uri="{FF2B5EF4-FFF2-40B4-BE49-F238E27FC236}">
                    <a16:creationId xmlns:a16="http://schemas.microsoft.com/office/drawing/2014/main" id="{EA661328-87E4-00A1-1C8F-ED1C628737CD}"/>
                  </a:ext>
                </a:extLst>
              </p:cNvPr>
              <p:cNvSpPr>
                <a:spLocks/>
              </p:cNvSpPr>
              <p:nvPr userDrawn="1"/>
            </p:nvSpPr>
            <p:spPr bwMode="auto">
              <a:xfrm>
                <a:off x="567258" y="168151"/>
                <a:ext cx="230188" cy="258763"/>
              </a:xfrm>
              <a:custGeom>
                <a:avLst/>
                <a:gdLst>
                  <a:gd name="T0" fmla="*/ 184 w 289"/>
                  <a:gd name="T1" fmla="*/ 325 h 325"/>
                  <a:gd name="T2" fmla="*/ 289 w 289"/>
                  <a:gd name="T3" fmla="*/ 0 h 325"/>
                  <a:gd name="T4" fmla="*/ 197 w 289"/>
                  <a:gd name="T5" fmla="*/ 0 h 325"/>
                  <a:gd name="T6" fmla="*/ 143 w 289"/>
                  <a:gd name="T7" fmla="*/ 167 h 325"/>
                  <a:gd name="T8" fmla="*/ 135 w 289"/>
                  <a:gd name="T9" fmla="*/ 191 h 325"/>
                  <a:gd name="T10" fmla="*/ 135 w 289"/>
                  <a:gd name="T11" fmla="*/ 191 h 325"/>
                  <a:gd name="T12" fmla="*/ 135 w 289"/>
                  <a:gd name="T13" fmla="*/ 191 h 325"/>
                  <a:gd name="T14" fmla="*/ 135 w 289"/>
                  <a:gd name="T15" fmla="*/ 191 h 325"/>
                  <a:gd name="T16" fmla="*/ 135 w 289"/>
                  <a:gd name="T17" fmla="*/ 191 h 325"/>
                  <a:gd name="T18" fmla="*/ 135 w 289"/>
                  <a:gd name="T19" fmla="*/ 191 h 325"/>
                  <a:gd name="T20" fmla="*/ 135 w 289"/>
                  <a:gd name="T21" fmla="*/ 191 h 325"/>
                  <a:gd name="T22" fmla="*/ 128 w 289"/>
                  <a:gd name="T23" fmla="*/ 167 h 325"/>
                  <a:gd name="T24" fmla="*/ 91 w 289"/>
                  <a:gd name="T25" fmla="*/ 60 h 325"/>
                  <a:gd name="T26" fmla="*/ 0 w 289"/>
                  <a:gd name="T27" fmla="*/ 60 h 325"/>
                  <a:gd name="T28" fmla="*/ 90 w 289"/>
                  <a:gd name="T29" fmla="*/ 325 h 325"/>
                  <a:gd name="T30" fmla="*/ 184 w 289"/>
                  <a:gd name="T31"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9" h="325">
                    <a:moveTo>
                      <a:pt x="184" y="325"/>
                    </a:moveTo>
                    <a:lnTo>
                      <a:pt x="289" y="0"/>
                    </a:lnTo>
                    <a:lnTo>
                      <a:pt x="197" y="0"/>
                    </a:lnTo>
                    <a:lnTo>
                      <a:pt x="143" y="167"/>
                    </a:lnTo>
                    <a:lnTo>
                      <a:pt x="135" y="191"/>
                    </a:lnTo>
                    <a:lnTo>
                      <a:pt x="135" y="191"/>
                    </a:lnTo>
                    <a:lnTo>
                      <a:pt x="135" y="191"/>
                    </a:lnTo>
                    <a:lnTo>
                      <a:pt x="135" y="191"/>
                    </a:lnTo>
                    <a:lnTo>
                      <a:pt x="135" y="191"/>
                    </a:lnTo>
                    <a:lnTo>
                      <a:pt x="135" y="191"/>
                    </a:lnTo>
                    <a:lnTo>
                      <a:pt x="135" y="191"/>
                    </a:lnTo>
                    <a:lnTo>
                      <a:pt x="128" y="167"/>
                    </a:lnTo>
                    <a:lnTo>
                      <a:pt x="91" y="60"/>
                    </a:lnTo>
                    <a:lnTo>
                      <a:pt x="0" y="60"/>
                    </a:lnTo>
                    <a:lnTo>
                      <a:pt x="90" y="325"/>
                    </a:lnTo>
                    <a:lnTo>
                      <a:pt x="184" y="325"/>
                    </a:lnTo>
                    <a:close/>
                  </a:path>
                </a:pathLst>
              </a:custGeom>
              <a:solidFill>
                <a:srgbClr val="F06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grpSp>
      </p:grpSp>
    </p:spTree>
    <p:extLst>
      <p:ext uri="{BB962C8B-B14F-4D97-AF65-F5344CB8AC3E}">
        <p14:creationId xmlns:p14="http://schemas.microsoft.com/office/powerpoint/2010/main" val="2406468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VTT Content slide 1">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C43D522F-9A95-4C09-947F-9389828E52AA}"/>
              </a:ext>
            </a:extLst>
          </p:cNvPr>
          <p:cNvSpPr>
            <a:spLocks noGrp="1"/>
          </p:cNvSpPr>
          <p:nvPr>
            <p:ph type="dt" sz="half" idx="10"/>
          </p:nvPr>
        </p:nvSpPr>
        <p:spPr/>
        <p:txBody>
          <a:bodyPr/>
          <a:lstStyle/>
          <a:p>
            <a:fld id="{92980A54-19B1-4B12-AA22-8B76D14991BC}" type="datetime1">
              <a:rPr lang="en-GB" smtClean="0"/>
              <a:t>30/05/2025</a:t>
            </a:fld>
            <a:endParaRPr lang="en-GB" dirty="0"/>
          </a:p>
        </p:txBody>
      </p:sp>
      <p:sp>
        <p:nvSpPr>
          <p:cNvPr id="4" name="Footer Placeholder 3">
            <a:extLst>
              <a:ext uri="{FF2B5EF4-FFF2-40B4-BE49-F238E27FC236}">
                <a16:creationId xmlns:a16="http://schemas.microsoft.com/office/drawing/2014/main" id="{62FBCA9D-2905-4200-875A-D971396E4B04}"/>
              </a:ext>
            </a:extLst>
          </p:cNvPr>
          <p:cNvSpPr>
            <a:spLocks noGrp="1"/>
          </p:cNvSpPr>
          <p:nvPr>
            <p:ph type="ftr" sz="quarter" idx="11"/>
          </p:nvPr>
        </p:nvSpPr>
        <p:spPr/>
        <p:txBody>
          <a:bodyPr/>
          <a:lstStyle/>
          <a:p>
            <a:r>
              <a:rPr lang="en-GB" dirty="0"/>
              <a:t>VTT – beyond the obvious</a:t>
            </a:r>
          </a:p>
        </p:txBody>
      </p:sp>
      <p:sp>
        <p:nvSpPr>
          <p:cNvPr id="5" name="Slide Number Placeholder 4">
            <a:extLst>
              <a:ext uri="{FF2B5EF4-FFF2-40B4-BE49-F238E27FC236}">
                <a16:creationId xmlns:a16="http://schemas.microsoft.com/office/drawing/2014/main" id="{28EDE462-89B5-4754-BE57-386BC9DB87C7}"/>
              </a:ext>
            </a:extLst>
          </p:cNvPr>
          <p:cNvSpPr>
            <a:spLocks noGrp="1"/>
          </p:cNvSpPr>
          <p:nvPr>
            <p:ph type="sldNum" sz="quarter" idx="12"/>
          </p:nvPr>
        </p:nvSpPr>
        <p:spPr/>
        <p:txBody>
          <a:bodyPr/>
          <a:lstStyle/>
          <a:p>
            <a:fld id="{B89A5CCE-AC13-A746-9A72-5D19050CC0B7}" type="slidenum">
              <a:rPr lang="en-GB" smtClean="0"/>
              <a:pPr/>
              <a:t>‹#›</a:t>
            </a:fld>
            <a:endParaRPr lang="en-GB" dirty="0"/>
          </a:p>
        </p:txBody>
      </p:sp>
      <p:sp>
        <p:nvSpPr>
          <p:cNvPr id="6" name="Title 5">
            <a:extLst>
              <a:ext uri="{FF2B5EF4-FFF2-40B4-BE49-F238E27FC236}">
                <a16:creationId xmlns:a16="http://schemas.microsoft.com/office/drawing/2014/main" id="{546B329F-CC33-4C5E-8135-8861EA26232B}"/>
              </a:ext>
            </a:extLst>
          </p:cNvPr>
          <p:cNvSpPr>
            <a:spLocks noGrp="1"/>
          </p:cNvSpPr>
          <p:nvPr>
            <p:ph type="title"/>
          </p:nvPr>
        </p:nvSpPr>
        <p:spPr/>
        <p:txBody>
          <a:bodyPr anchor="t" anchorCtr="0"/>
          <a:lstStyle>
            <a:lvl1pPr>
              <a:defRPr/>
            </a:lvl1pPr>
          </a:lstStyle>
          <a:p>
            <a:r>
              <a:rPr lang="en-GB" noProof="0" dirty="0"/>
              <a:t>Click to edit Master title style</a:t>
            </a:r>
          </a:p>
        </p:txBody>
      </p:sp>
      <p:sp>
        <p:nvSpPr>
          <p:cNvPr id="64" name="Content Placeholder 62">
            <a:extLst>
              <a:ext uri="{FF2B5EF4-FFF2-40B4-BE49-F238E27FC236}">
                <a16:creationId xmlns:a16="http://schemas.microsoft.com/office/drawing/2014/main" id="{07FD2FF1-B977-F075-8359-F7C6775F255E}"/>
              </a:ext>
            </a:extLst>
          </p:cNvPr>
          <p:cNvSpPr>
            <a:spLocks noGrp="1"/>
          </p:cNvSpPr>
          <p:nvPr>
            <p:ph sz="quarter" idx="13"/>
          </p:nvPr>
        </p:nvSpPr>
        <p:spPr>
          <a:xfrm>
            <a:off x="719138" y="1571625"/>
            <a:ext cx="6948487" cy="3046413"/>
          </a:xfrm>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a:t>Fifth level</a:t>
            </a:r>
            <a:endParaRPr lang="en-GB" dirty="0"/>
          </a:p>
        </p:txBody>
      </p:sp>
      <p:pic>
        <p:nvPicPr>
          <p:cNvPr id="8" name="Picture 7">
            <a:extLst>
              <a:ext uri="{FF2B5EF4-FFF2-40B4-BE49-F238E27FC236}">
                <a16:creationId xmlns:a16="http://schemas.microsoft.com/office/drawing/2014/main" id="{2A517C14-77DA-19A4-DBE4-4E183FAC7ED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039108" y="0"/>
            <a:ext cx="873297" cy="586800"/>
          </a:xfrm>
          <a:prstGeom prst="rect">
            <a:avLst/>
          </a:prstGeom>
        </p:spPr>
      </p:pic>
    </p:spTree>
    <p:extLst>
      <p:ext uri="{BB962C8B-B14F-4D97-AF65-F5344CB8AC3E}">
        <p14:creationId xmlns:p14="http://schemas.microsoft.com/office/powerpoint/2010/main" val="3404826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VTT Content slide 10">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C50E3D-7CA1-4C38-A728-050E2864283A}"/>
              </a:ext>
            </a:extLst>
          </p:cNvPr>
          <p:cNvSpPr>
            <a:spLocks noGrp="1"/>
          </p:cNvSpPr>
          <p:nvPr>
            <p:ph type="title"/>
          </p:nvPr>
        </p:nvSpPr>
        <p:spPr>
          <a:xfrm>
            <a:off x="719138" y="587374"/>
            <a:ext cx="6948862" cy="742951"/>
          </a:xfrm>
        </p:spPr>
        <p:txBody>
          <a:bodyPr/>
          <a:lstStyle/>
          <a:p>
            <a:r>
              <a:rPr lang="en-GB" noProof="0"/>
              <a:t>Click to edit Master title style</a:t>
            </a:r>
          </a:p>
        </p:txBody>
      </p:sp>
      <p:sp>
        <p:nvSpPr>
          <p:cNvPr id="9" name="Date Placeholder 8">
            <a:extLst>
              <a:ext uri="{FF2B5EF4-FFF2-40B4-BE49-F238E27FC236}">
                <a16:creationId xmlns:a16="http://schemas.microsoft.com/office/drawing/2014/main" id="{7B4B7EBC-3D37-4A2E-8F91-D752A833B2D5}"/>
              </a:ext>
            </a:extLst>
          </p:cNvPr>
          <p:cNvSpPr>
            <a:spLocks noGrp="1"/>
          </p:cNvSpPr>
          <p:nvPr>
            <p:ph type="dt" sz="half" idx="10"/>
          </p:nvPr>
        </p:nvSpPr>
        <p:spPr/>
        <p:txBody>
          <a:bodyPr/>
          <a:lstStyle/>
          <a:p>
            <a:fld id="{A1D666E8-27DD-4902-9F77-9A231612CD1F}" type="datetime1">
              <a:rPr lang="en-GB" noProof="0" smtClean="0"/>
              <a:t>30/05/2025</a:t>
            </a:fld>
            <a:endParaRPr lang="en-GB" noProof="0"/>
          </a:p>
        </p:txBody>
      </p:sp>
      <p:sp>
        <p:nvSpPr>
          <p:cNvPr id="10" name="Footer Placeholder 9">
            <a:extLst>
              <a:ext uri="{FF2B5EF4-FFF2-40B4-BE49-F238E27FC236}">
                <a16:creationId xmlns:a16="http://schemas.microsoft.com/office/drawing/2014/main" id="{8221D9CD-4580-47B3-9301-B8A1039C7DAA}"/>
              </a:ext>
            </a:extLst>
          </p:cNvPr>
          <p:cNvSpPr>
            <a:spLocks noGrp="1"/>
          </p:cNvSpPr>
          <p:nvPr>
            <p:ph type="ftr" sz="quarter" idx="11"/>
          </p:nvPr>
        </p:nvSpPr>
        <p:spPr/>
        <p:txBody>
          <a:bodyPr/>
          <a:lstStyle/>
          <a:p>
            <a:r>
              <a:rPr lang="en-GB" noProof="0"/>
              <a:t>VTT – beyond the obvious</a:t>
            </a:r>
          </a:p>
        </p:txBody>
      </p:sp>
      <p:sp>
        <p:nvSpPr>
          <p:cNvPr id="11" name="Slide Number Placeholder 10">
            <a:extLst>
              <a:ext uri="{FF2B5EF4-FFF2-40B4-BE49-F238E27FC236}">
                <a16:creationId xmlns:a16="http://schemas.microsoft.com/office/drawing/2014/main" id="{9A7241A1-2E0B-4E00-8D6F-5A489B5FCA2A}"/>
              </a:ext>
            </a:extLst>
          </p:cNvPr>
          <p:cNvSpPr>
            <a:spLocks noGrp="1"/>
          </p:cNvSpPr>
          <p:nvPr>
            <p:ph type="sldNum" sz="quarter" idx="12"/>
          </p:nvPr>
        </p:nvSpPr>
        <p:spPr/>
        <p:txBody>
          <a:bodyPr/>
          <a:lstStyle/>
          <a:p>
            <a:fld id="{B89A5CCE-AC13-A746-9A72-5D19050CC0B7}" type="slidenum">
              <a:rPr lang="en-GB" noProof="0" smtClean="0"/>
              <a:pPr/>
              <a:t>‹#›</a:t>
            </a:fld>
            <a:endParaRPr lang="en-GB" noProof="0"/>
          </a:p>
        </p:txBody>
      </p:sp>
      <p:pic>
        <p:nvPicPr>
          <p:cNvPr id="4" name="Picture 3">
            <a:extLst>
              <a:ext uri="{FF2B5EF4-FFF2-40B4-BE49-F238E27FC236}">
                <a16:creationId xmlns:a16="http://schemas.microsoft.com/office/drawing/2014/main" id="{090347EE-945F-DE30-A681-4DCAE1EAC5E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039108" y="0"/>
            <a:ext cx="873297" cy="586800"/>
          </a:xfrm>
          <a:prstGeom prst="rect">
            <a:avLst/>
          </a:prstGeom>
        </p:spPr>
      </p:pic>
    </p:spTree>
    <p:extLst>
      <p:ext uri="{BB962C8B-B14F-4D97-AF65-F5344CB8AC3E}">
        <p14:creationId xmlns:p14="http://schemas.microsoft.com/office/powerpoint/2010/main" val="1699099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VTT 2020 Content slide 0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C50E3D-7CA1-4C38-A728-050E2864283A}"/>
              </a:ext>
            </a:extLst>
          </p:cNvPr>
          <p:cNvSpPr>
            <a:spLocks noGrp="1"/>
          </p:cNvSpPr>
          <p:nvPr>
            <p:ph type="title"/>
          </p:nvPr>
        </p:nvSpPr>
        <p:spPr/>
        <p:txBody>
          <a:bodyPr/>
          <a:lstStyle/>
          <a:p>
            <a:r>
              <a:rPr lang="en-GB" noProof="0"/>
              <a:t>Click to edit Master title style</a:t>
            </a:r>
          </a:p>
        </p:txBody>
      </p:sp>
      <p:sp>
        <p:nvSpPr>
          <p:cNvPr id="9" name="Date Placeholder 8">
            <a:extLst>
              <a:ext uri="{FF2B5EF4-FFF2-40B4-BE49-F238E27FC236}">
                <a16:creationId xmlns:a16="http://schemas.microsoft.com/office/drawing/2014/main" id="{7B4B7EBC-3D37-4A2E-8F91-D752A833B2D5}"/>
              </a:ext>
            </a:extLst>
          </p:cNvPr>
          <p:cNvSpPr>
            <a:spLocks noGrp="1"/>
          </p:cNvSpPr>
          <p:nvPr>
            <p:ph type="dt" sz="half" idx="10"/>
          </p:nvPr>
        </p:nvSpPr>
        <p:spPr/>
        <p:txBody>
          <a:bodyPr/>
          <a:lstStyle/>
          <a:p>
            <a:fld id="{A1D666E8-27DD-4902-9F77-9A231612CD1F}" type="datetime1">
              <a:rPr lang="en-GB" smtClean="0"/>
              <a:t>30/05/2025</a:t>
            </a:fld>
            <a:endParaRPr lang="en-GB" dirty="0"/>
          </a:p>
        </p:txBody>
      </p:sp>
      <p:sp>
        <p:nvSpPr>
          <p:cNvPr id="10" name="Footer Placeholder 9">
            <a:extLst>
              <a:ext uri="{FF2B5EF4-FFF2-40B4-BE49-F238E27FC236}">
                <a16:creationId xmlns:a16="http://schemas.microsoft.com/office/drawing/2014/main" id="{8221D9CD-4580-47B3-9301-B8A1039C7DAA}"/>
              </a:ext>
            </a:extLst>
          </p:cNvPr>
          <p:cNvSpPr>
            <a:spLocks noGrp="1"/>
          </p:cNvSpPr>
          <p:nvPr>
            <p:ph type="ftr" sz="quarter" idx="11"/>
          </p:nvPr>
        </p:nvSpPr>
        <p:spPr/>
        <p:txBody>
          <a:bodyPr/>
          <a:lstStyle/>
          <a:p>
            <a:r>
              <a:rPr lang="en-GB"/>
              <a:t>VTT – beyond the obvious</a:t>
            </a:r>
            <a:endParaRPr lang="en-GB" dirty="0"/>
          </a:p>
        </p:txBody>
      </p:sp>
      <p:sp>
        <p:nvSpPr>
          <p:cNvPr id="11" name="Slide Number Placeholder 10">
            <a:extLst>
              <a:ext uri="{FF2B5EF4-FFF2-40B4-BE49-F238E27FC236}">
                <a16:creationId xmlns:a16="http://schemas.microsoft.com/office/drawing/2014/main" id="{9A7241A1-2E0B-4E00-8D6F-5A489B5FCA2A}"/>
              </a:ext>
            </a:extLst>
          </p:cNvPr>
          <p:cNvSpPr>
            <a:spLocks noGrp="1"/>
          </p:cNvSpPr>
          <p:nvPr>
            <p:ph type="sldNum" sz="quarter" idx="12"/>
          </p:nvPr>
        </p:nvSpPr>
        <p:spPr/>
        <p:txBody>
          <a:bodyPr/>
          <a:lstStyle/>
          <a:p>
            <a:fld id="{B89A5CCE-AC13-A746-9A72-5D19050CC0B7}" type="slidenum">
              <a:rPr lang="en-GB" smtClean="0"/>
              <a:pPr/>
              <a:t>‹#›</a:t>
            </a:fld>
            <a:endParaRPr lang="en-GB" dirty="0"/>
          </a:p>
        </p:txBody>
      </p:sp>
      <p:grpSp>
        <p:nvGrpSpPr>
          <p:cNvPr id="7" name="_VTT_logo_102019_01_white_on_orange">
            <a:extLst>
              <a:ext uri="{FF2B5EF4-FFF2-40B4-BE49-F238E27FC236}">
                <a16:creationId xmlns:a16="http://schemas.microsoft.com/office/drawing/2014/main" id="{9934189E-E112-4E8B-8CC5-7CEB9744426F}"/>
              </a:ext>
            </a:extLst>
          </p:cNvPr>
          <p:cNvGrpSpPr/>
          <p:nvPr userDrawn="1"/>
        </p:nvGrpSpPr>
        <p:grpSpPr>
          <a:xfrm>
            <a:off x="8043515" y="1"/>
            <a:ext cx="869543" cy="586800"/>
            <a:chOff x="379933" y="-15999"/>
            <a:chExt cx="971550" cy="655638"/>
          </a:xfrm>
        </p:grpSpPr>
        <p:sp>
          <p:nvSpPr>
            <p:cNvPr id="51" name="Box">
              <a:extLst>
                <a:ext uri="{FF2B5EF4-FFF2-40B4-BE49-F238E27FC236}">
                  <a16:creationId xmlns:a16="http://schemas.microsoft.com/office/drawing/2014/main" id="{D83E3511-87CD-41C9-9E2A-2DBD58B49565}"/>
                </a:ext>
              </a:extLst>
            </p:cNvPr>
            <p:cNvSpPr>
              <a:spLocks noChangeArrowheads="1"/>
            </p:cNvSpPr>
            <p:nvPr userDrawn="1"/>
          </p:nvSpPr>
          <p:spPr bwMode="auto">
            <a:xfrm>
              <a:off x="379933" y="-15999"/>
              <a:ext cx="971550" cy="655638"/>
            </a:xfrm>
            <a:prstGeom prst="rect">
              <a:avLst/>
            </a:prstGeom>
            <a:solidFill>
              <a:srgbClr val="F06E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52" name="T2">
              <a:extLst>
                <a:ext uri="{FF2B5EF4-FFF2-40B4-BE49-F238E27FC236}">
                  <a16:creationId xmlns:a16="http://schemas.microsoft.com/office/drawing/2014/main" id="{5BEE87E9-4DC8-415F-9739-FF00307FA45C}"/>
                </a:ext>
              </a:extLst>
            </p:cNvPr>
            <p:cNvSpPr>
              <a:spLocks/>
            </p:cNvSpPr>
            <p:nvPr userDrawn="1"/>
          </p:nvSpPr>
          <p:spPr bwMode="auto">
            <a:xfrm>
              <a:off x="1011758" y="168151"/>
              <a:ext cx="176213" cy="258763"/>
            </a:xfrm>
            <a:custGeom>
              <a:avLst/>
              <a:gdLst>
                <a:gd name="T0" fmla="*/ 157 w 222"/>
                <a:gd name="T1" fmla="*/ 325 h 325"/>
                <a:gd name="T2" fmla="*/ 157 w 222"/>
                <a:gd name="T3" fmla="*/ 78 h 325"/>
                <a:gd name="T4" fmla="*/ 222 w 222"/>
                <a:gd name="T5" fmla="*/ 78 h 325"/>
                <a:gd name="T6" fmla="*/ 222 w 222"/>
                <a:gd name="T7" fmla="*/ 0 h 325"/>
                <a:gd name="T8" fmla="*/ 0 w 222"/>
                <a:gd name="T9" fmla="*/ 0 h 325"/>
                <a:gd name="T10" fmla="*/ 0 w 222"/>
                <a:gd name="T11" fmla="*/ 78 h 325"/>
                <a:gd name="T12" fmla="*/ 66 w 222"/>
                <a:gd name="T13" fmla="*/ 78 h 325"/>
                <a:gd name="T14" fmla="*/ 66 w 222"/>
                <a:gd name="T15" fmla="*/ 325 h 325"/>
                <a:gd name="T16" fmla="*/ 66 w 222"/>
                <a:gd name="T17" fmla="*/ 325 h 325"/>
                <a:gd name="T18" fmla="*/ 157 w 222"/>
                <a:gd name="T19"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2" h="325">
                  <a:moveTo>
                    <a:pt x="157" y="325"/>
                  </a:moveTo>
                  <a:lnTo>
                    <a:pt x="157" y="78"/>
                  </a:lnTo>
                  <a:lnTo>
                    <a:pt x="222" y="78"/>
                  </a:lnTo>
                  <a:lnTo>
                    <a:pt x="222" y="0"/>
                  </a:lnTo>
                  <a:lnTo>
                    <a:pt x="0" y="0"/>
                  </a:lnTo>
                  <a:lnTo>
                    <a:pt x="0" y="78"/>
                  </a:lnTo>
                  <a:lnTo>
                    <a:pt x="66" y="78"/>
                  </a:lnTo>
                  <a:lnTo>
                    <a:pt x="66" y="325"/>
                  </a:lnTo>
                  <a:lnTo>
                    <a:pt x="66" y="325"/>
                  </a:lnTo>
                  <a:lnTo>
                    <a:pt x="157" y="3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53" name="T1">
              <a:extLst>
                <a:ext uri="{FF2B5EF4-FFF2-40B4-BE49-F238E27FC236}">
                  <a16:creationId xmlns:a16="http://schemas.microsoft.com/office/drawing/2014/main" id="{1B58C296-4DE2-4587-B039-CEDCC86C29DA}"/>
                </a:ext>
              </a:extLst>
            </p:cNvPr>
            <p:cNvSpPr>
              <a:spLocks/>
            </p:cNvSpPr>
            <p:nvPr userDrawn="1"/>
          </p:nvSpPr>
          <p:spPr bwMode="auto">
            <a:xfrm>
              <a:off x="799033" y="168151"/>
              <a:ext cx="193675" cy="258763"/>
            </a:xfrm>
            <a:custGeom>
              <a:avLst/>
              <a:gdLst>
                <a:gd name="T0" fmla="*/ 88 w 244"/>
                <a:gd name="T1" fmla="*/ 78 h 325"/>
                <a:gd name="T2" fmla="*/ 88 w 244"/>
                <a:gd name="T3" fmla="*/ 325 h 325"/>
                <a:gd name="T4" fmla="*/ 179 w 244"/>
                <a:gd name="T5" fmla="*/ 325 h 325"/>
                <a:gd name="T6" fmla="*/ 179 w 244"/>
                <a:gd name="T7" fmla="*/ 78 h 325"/>
                <a:gd name="T8" fmla="*/ 244 w 244"/>
                <a:gd name="T9" fmla="*/ 78 h 325"/>
                <a:gd name="T10" fmla="*/ 244 w 244"/>
                <a:gd name="T11" fmla="*/ 0 h 325"/>
                <a:gd name="T12" fmla="*/ 25 w 244"/>
                <a:gd name="T13" fmla="*/ 0 h 325"/>
                <a:gd name="T14" fmla="*/ 0 w 244"/>
                <a:gd name="T15" fmla="*/ 78 h 325"/>
                <a:gd name="T16" fmla="*/ 88 w 244"/>
                <a:gd name="T17" fmla="*/ 78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4" h="325">
                  <a:moveTo>
                    <a:pt x="88" y="78"/>
                  </a:moveTo>
                  <a:lnTo>
                    <a:pt x="88" y="325"/>
                  </a:lnTo>
                  <a:lnTo>
                    <a:pt x="179" y="325"/>
                  </a:lnTo>
                  <a:lnTo>
                    <a:pt x="179" y="78"/>
                  </a:lnTo>
                  <a:lnTo>
                    <a:pt x="244" y="78"/>
                  </a:lnTo>
                  <a:lnTo>
                    <a:pt x="244" y="0"/>
                  </a:lnTo>
                  <a:lnTo>
                    <a:pt x="25" y="0"/>
                  </a:lnTo>
                  <a:lnTo>
                    <a:pt x="0" y="78"/>
                  </a:lnTo>
                  <a:lnTo>
                    <a:pt x="88" y="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54" name="V">
              <a:extLst>
                <a:ext uri="{FF2B5EF4-FFF2-40B4-BE49-F238E27FC236}">
                  <a16:creationId xmlns:a16="http://schemas.microsoft.com/office/drawing/2014/main" id="{994B2AAE-EC6B-4F88-A527-A97FF1CF3177}"/>
                </a:ext>
              </a:extLst>
            </p:cNvPr>
            <p:cNvSpPr>
              <a:spLocks/>
            </p:cNvSpPr>
            <p:nvPr userDrawn="1"/>
          </p:nvSpPr>
          <p:spPr bwMode="auto">
            <a:xfrm>
              <a:off x="567258" y="168151"/>
              <a:ext cx="230188" cy="258763"/>
            </a:xfrm>
            <a:custGeom>
              <a:avLst/>
              <a:gdLst>
                <a:gd name="T0" fmla="*/ 184 w 289"/>
                <a:gd name="T1" fmla="*/ 325 h 325"/>
                <a:gd name="T2" fmla="*/ 289 w 289"/>
                <a:gd name="T3" fmla="*/ 0 h 325"/>
                <a:gd name="T4" fmla="*/ 197 w 289"/>
                <a:gd name="T5" fmla="*/ 0 h 325"/>
                <a:gd name="T6" fmla="*/ 143 w 289"/>
                <a:gd name="T7" fmla="*/ 167 h 325"/>
                <a:gd name="T8" fmla="*/ 135 w 289"/>
                <a:gd name="T9" fmla="*/ 191 h 325"/>
                <a:gd name="T10" fmla="*/ 135 w 289"/>
                <a:gd name="T11" fmla="*/ 191 h 325"/>
                <a:gd name="T12" fmla="*/ 135 w 289"/>
                <a:gd name="T13" fmla="*/ 191 h 325"/>
                <a:gd name="T14" fmla="*/ 135 w 289"/>
                <a:gd name="T15" fmla="*/ 191 h 325"/>
                <a:gd name="T16" fmla="*/ 135 w 289"/>
                <a:gd name="T17" fmla="*/ 191 h 325"/>
                <a:gd name="T18" fmla="*/ 135 w 289"/>
                <a:gd name="T19" fmla="*/ 191 h 325"/>
                <a:gd name="T20" fmla="*/ 135 w 289"/>
                <a:gd name="T21" fmla="*/ 191 h 325"/>
                <a:gd name="T22" fmla="*/ 128 w 289"/>
                <a:gd name="T23" fmla="*/ 167 h 325"/>
                <a:gd name="T24" fmla="*/ 91 w 289"/>
                <a:gd name="T25" fmla="*/ 60 h 325"/>
                <a:gd name="T26" fmla="*/ 0 w 289"/>
                <a:gd name="T27" fmla="*/ 60 h 325"/>
                <a:gd name="T28" fmla="*/ 90 w 289"/>
                <a:gd name="T29" fmla="*/ 325 h 325"/>
                <a:gd name="T30" fmla="*/ 184 w 289"/>
                <a:gd name="T31"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9" h="325">
                  <a:moveTo>
                    <a:pt x="184" y="325"/>
                  </a:moveTo>
                  <a:lnTo>
                    <a:pt x="289" y="0"/>
                  </a:lnTo>
                  <a:lnTo>
                    <a:pt x="197" y="0"/>
                  </a:lnTo>
                  <a:lnTo>
                    <a:pt x="143" y="167"/>
                  </a:lnTo>
                  <a:lnTo>
                    <a:pt x="135" y="191"/>
                  </a:lnTo>
                  <a:lnTo>
                    <a:pt x="135" y="191"/>
                  </a:lnTo>
                  <a:lnTo>
                    <a:pt x="135" y="191"/>
                  </a:lnTo>
                  <a:lnTo>
                    <a:pt x="135" y="191"/>
                  </a:lnTo>
                  <a:lnTo>
                    <a:pt x="135" y="191"/>
                  </a:lnTo>
                  <a:lnTo>
                    <a:pt x="135" y="191"/>
                  </a:lnTo>
                  <a:lnTo>
                    <a:pt x="135" y="191"/>
                  </a:lnTo>
                  <a:lnTo>
                    <a:pt x="128" y="167"/>
                  </a:lnTo>
                  <a:lnTo>
                    <a:pt x="91" y="60"/>
                  </a:lnTo>
                  <a:lnTo>
                    <a:pt x="0" y="60"/>
                  </a:lnTo>
                  <a:lnTo>
                    <a:pt x="90" y="325"/>
                  </a:lnTo>
                  <a:lnTo>
                    <a:pt x="184" y="3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grpSp>
      <p:grpSp>
        <p:nvGrpSpPr>
          <p:cNvPr id="8" name="_VTT_logo_102019_02_white_on_black" hidden="1">
            <a:extLst>
              <a:ext uri="{FF2B5EF4-FFF2-40B4-BE49-F238E27FC236}">
                <a16:creationId xmlns:a16="http://schemas.microsoft.com/office/drawing/2014/main" id="{93C07F9F-6A91-42A2-8659-7C2033A19E35}"/>
              </a:ext>
            </a:extLst>
          </p:cNvPr>
          <p:cNvGrpSpPr/>
          <p:nvPr userDrawn="1"/>
        </p:nvGrpSpPr>
        <p:grpSpPr>
          <a:xfrm>
            <a:off x="8043515" y="1"/>
            <a:ext cx="869543" cy="586800"/>
            <a:chOff x="379933" y="-15999"/>
            <a:chExt cx="971550" cy="655638"/>
          </a:xfrm>
        </p:grpSpPr>
        <p:sp>
          <p:nvSpPr>
            <p:cNvPr id="47" name="Box">
              <a:extLst>
                <a:ext uri="{FF2B5EF4-FFF2-40B4-BE49-F238E27FC236}">
                  <a16:creationId xmlns:a16="http://schemas.microsoft.com/office/drawing/2014/main" id="{AC01E7D7-DBBD-4AB8-AAD1-18C816A2350F}"/>
                </a:ext>
              </a:extLst>
            </p:cNvPr>
            <p:cNvSpPr>
              <a:spLocks noChangeArrowheads="1"/>
            </p:cNvSpPr>
            <p:nvPr userDrawn="1"/>
          </p:nvSpPr>
          <p:spPr bwMode="auto">
            <a:xfrm>
              <a:off x="379933" y="-15999"/>
              <a:ext cx="971550" cy="6556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48" name="T2">
              <a:extLst>
                <a:ext uri="{FF2B5EF4-FFF2-40B4-BE49-F238E27FC236}">
                  <a16:creationId xmlns:a16="http://schemas.microsoft.com/office/drawing/2014/main" id="{D929E8D2-DFDD-45AD-8941-FD30E729B042}"/>
                </a:ext>
              </a:extLst>
            </p:cNvPr>
            <p:cNvSpPr>
              <a:spLocks/>
            </p:cNvSpPr>
            <p:nvPr userDrawn="1"/>
          </p:nvSpPr>
          <p:spPr bwMode="auto">
            <a:xfrm>
              <a:off x="1011758" y="168151"/>
              <a:ext cx="176213" cy="258763"/>
            </a:xfrm>
            <a:custGeom>
              <a:avLst/>
              <a:gdLst>
                <a:gd name="T0" fmla="*/ 157 w 222"/>
                <a:gd name="T1" fmla="*/ 325 h 325"/>
                <a:gd name="T2" fmla="*/ 157 w 222"/>
                <a:gd name="T3" fmla="*/ 78 h 325"/>
                <a:gd name="T4" fmla="*/ 222 w 222"/>
                <a:gd name="T5" fmla="*/ 78 h 325"/>
                <a:gd name="T6" fmla="*/ 222 w 222"/>
                <a:gd name="T7" fmla="*/ 0 h 325"/>
                <a:gd name="T8" fmla="*/ 0 w 222"/>
                <a:gd name="T9" fmla="*/ 0 h 325"/>
                <a:gd name="T10" fmla="*/ 0 w 222"/>
                <a:gd name="T11" fmla="*/ 78 h 325"/>
                <a:gd name="T12" fmla="*/ 66 w 222"/>
                <a:gd name="T13" fmla="*/ 78 h 325"/>
                <a:gd name="T14" fmla="*/ 66 w 222"/>
                <a:gd name="T15" fmla="*/ 325 h 325"/>
                <a:gd name="T16" fmla="*/ 66 w 222"/>
                <a:gd name="T17" fmla="*/ 325 h 325"/>
                <a:gd name="T18" fmla="*/ 157 w 222"/>
                <a:gd name="T19"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2" h="325">
                  <a:moveTo>
                    <a:pt x="157" y="325"/>
                  </a:moveTo>
                  <a:lnTo>
                    <a:pt x="157" y="78"/>
                  </a:lnTo>
                  <a:lnTo>
                    <a:pt x="222" y="78"/>
                  </a:lnTo>
                  <a:lnTo>
                    <a:pt x="222" y="0"/>
                  </a:lnTo>
                  <a:lnTo>
                    <a:pt x="0" y="0"/>
                  </a:lnTo>
                  <a:lnTo>
                    <a:pt x="0" y="78"/>
                  </a:lnTo>
                  <a:lnTo>
                    <a:pt x="66" y="78"/>
                  </a:lnTo>
                  <a:lnTo>
                    <a:pt x="66" y="325"/>
                  </a:lnTo>
                  <a:lnTo>
                    <a:pt x="66" y="325"/>
                  </a:lnTo>
                  <a:lnTo>
                    <a:pt x="157" y="3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49" name="T1">
              <a:extLst>
                <a:ext uri="{FF2B5EF4-FFF2-40B4-BE49-F238E27FC236}">
                  <a16:creationId xmlns:a16="http://schemas.microsoft.com/office/drawing/2014/main" id="{BE973541-583C-4EAE-8EB5-2DB20C38C08B}"/>
                </a:ext>
              </a:extLst>
            </p:cNvPr>
            <p:cNvSpPr>
              <a:spLocks/>
            </p:cNvSpPr>
            <p:nvPr userDrawn="1"/>
          </p:nvSpPr>
          <p:spPr bwMode="auto">
            <a:xfrm>
              <a:off x="799033" y="168151"/>
              <a:ext cx="193675" cy="258763"/>
            </a:xfrm>
            <a:custGeom>
              <a:avLst/>
              <a:gdLst>
                <a:gd name="T0" fmla="*/ 88 w 244"/>
                <a:gd name="T1" fmla="*/ 78 h 325"/>
                <a:gd name="T2" fmla="*/ 88 w 244"/>
                <a:gd name="T3" fmla="*/ 325 h 325"/>
                <a:gd name="T4" fmla="*/ 179 w 244"/>
                <a:gd name="T5" fmla="*/ 325 h 325"/>
                <a:gd name="T6" fmla="*/ 179 w 244"/>
                <a:gd name="T7" fmla="*/ 78 h 325"/>
                <a:gd name="T8" fmla="*/ 244 w 244"/>
                <a:gd name="T9" fmla="*/ 78 h 325"/>
                <a:gd name="T10" fmla="*/ 244 w 244"/>
                <a:gd name="T11" fmla="*/ 0 h 325"/>
                <a:gd name="T12" fmla="*/ 25 w 244"/>
                <a:gd name="T13" fmla="*/ 0 h 325"/>
                <a:gd name="T14" fmla="*/ 0 w 244"/>
                <a:gd name="T15" fmla="*/ 78 h 325"/>
                <a:gd name="T16" fmla="*/ 88 w 244"/>
                <a:gd name="T17" fmla="*/ 78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4" h="325">
                  <a:moveTo>
                    <a:pt x="88" y="78"/>
                  </a:moveTo>
                  <a:lnTo>
                    <a:pt x="88" y="325"/>
                  </a:lnTo>
                  <a:lnTo>
                    <a:pt x="179" y="325"/>
                  </a:lnTo>
                  <a:lnTo>
                    <a:pt x="179" y="78"/>
                  </a:lnTo>
                  <a:lnTo>
                    <a:pt x="244" y="78"/>
                  </a:lnTo>
                  <a:lnTo>
                    <a:pt x="244" y="0"/>
                  </a:lnTo>
                  <a:lnTo>
                    <a:pt x="25" y="0"/>
                  </a:lnTo>
                  <a:lnTo>
                    <a:pt x="0" y="78"/>
                  </a:lnTo>
                  <a:lnTo>
                    <a:pt x="88" y="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50" name="V">
              <a:extLst>
                <a:ext uri="{FF2B5EF4-FFF2-40B4-BE49-F238E27FC236}">
                  <a16:creationId xmlns:a16="http://schemas.microsoft.com/office/drawing/2014/main" id="{F0F91987-C24E-4F66-B43C-276F4A5A8E55}"/>
                </a:ext>
              </a:extLst>
            </p:cNvPr>
            <p:cNvSpPr>
              <a:spLocks/>
            </p:cNvSpPr>
            <p:nvPr userDrawn="1"/>
          </p:nvSpPr>
          <p:spPr bwMode="auto">
            <a:xfrm>
              <a:off x="567258" y="168151"/>
              <a:ext cx="230188" cy="258763"/>
            </a:xfrm>
            <a:custGeom>
              <a:avLst/>
              <a:gdLst>
                <a:gd name="T0" fmla="*/ 184 w 289"/>
                <a:gd name="T1" fmla="*/ 325 h 325"/>
                <a:gd name="T2" fmla="*/ 289 w 289"/>
                <a:gd name="T3" fmla="*/ 0 h 325"/>
                <a:gd name="T4" fmla="*/ 197 w 289"/>
                <a:gd name="T5" fmla="*/ 0 h 325"/>
                <a:gd name="T6" fmla="*/ 143 w 289"/>
                <a:gd name="T7" fmla="*/ 167 h 325"/>
                <a:gd name="T8" fmla="*/ 135 w 289"/>
                <a:gd name="T9" fmla="*/ 191 h 325"/>
                <a:gd name="T10" fmla="*/ 135 w 289"/>
                <a:gd name="T11" fmla="*/ 191 h 325"/>
                <a:gd name="T12" fmla="*/ 135 w 289"/>
                <a:gd name="T13" fmla="*/ 191 h 325"/>
                <a:gd name="T14" fmla="*/ 135 w 289"/>
                <a:gd name="T15" fmla="*/ 191 h 325"/>
                <a:gd name="T16" fmla="*/ 135 w 289"/>
                <a:gd name="T17" fmla="*/ 191 h 325"/>
                <a:gd name="T18" fmla="*/ 135 w 289"/>
                <a:gd name="T19" fmla="*/ 191 h 325"/>
                <a:gd name="T20" fmla="*/ 135 w 289"/>
                <a:gd name="T21" fmla="*/ 191 h 325"/>
                <a:gd name="T22" fmla="*/ 128 w 289"/>
                <a:gd name="T23" fmla="*/ 167 h 325"/>
                <a:gd name="T24" fmla="*/ 91 w 289"/>
                <a:gd name="T25" fmla="*/ 60 h 325"/>
                <a:gd name="T26" fmla="*/ 0 w 289"/>
                <a:gd name="T27" fmla="*/ 60 h 325"/>
                <a:gd name="T28" fmla="*/ 90 w 289"/>
                <a:gd name="T29" fmla="*/ 325 h 325"/>
                <a:gd name="T30" fmla="*/ 184 w 289"/>
                <a:gd name="T31"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9" h="325">
                  <a:moveTo>
                    <a:pt x="184" y="325"/>
                  </a:moveTo>
                  <a:lnTo>
                    <a:pt x="289" y="0"/>
                  </a:lnTo>
                  <a:lnTo>
                    <a:pt x="197" y="0"/>
                  </a:lnTo>
                  <a:lnTo>
                    <a:pt x="143" y="167"/>
                  </a:lnTo>
                  <a:lnTo>
                    <a:pt x="135" y="191"/>
                  </a:lnTo>
                  <a:lnTo>
                    <a:pt x="135" y="191"/>
                  </a:lnTo>
                  <a:lnTo>
                    <a:pt x="135" y="191"/>
                  </a:lnTo>
                  <a:lnTo>
                    <a:pt x="135" y="191"/>
                  </a:lnTo>
                  <a:lnTo>
                    <a:pt x="135" y="191"/>
                  </a:lnTo>
                  <a:lnTo>
                    <a:pt x="135" y="191"/>
                  </a:lnTo>
                  <a:lnTo>
                    <a:pt x="135" y="191"/>
                  </a:lnTo>
                  <a:lnTo>
                    <a:pt x="128" y="167"/>
                  </a:lnTo>
                  <a:lnTo>
                    <a:pt x="91" y="60"/>
                  </a:lnTo>
                  <a:lnTo>
                    <a:pt x="0" y="60"/>
                  </a:lnTo>
                  <a:lnTo>
                    <a:pt x="90" y="325"/>
                  </a:lnTo>
                  <a:lnTo>
                    <a:pt x="184" y="3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grpSp>
      <p:grpSp>
        <p:nvGrpSpPr>
          <p:cNvPr id="12" name="_VTT_logo_102019_03_white_on_blue" hidden="1">
            <a:extLst>
              <a:ext uri="{FF2B5EF4-FFF2-40B4-BE49-F238E27FC236}">
                <a16:creationId xmlns:a16="http://schemas.microsoft.com/office/drawing/2014/main" id="{012D5B37-4ED7-4746-86E5-17E13AE1CB8A}"/>
              </a:ext>
            </a:extLst>
          </p:cNvPr>
          <p:cNvGrpSpPr/>
          <p:nvPr userDrawn="1"/>
        </p:nvGrpSpPr>
        <p:grpSpPr>
          <a:xfrm>
            <a:off x="8043515" y="1"/>
            <a:ext cx="869543" cy="586800"/>
            <a:chOff x="379933" y="-15999"/>
            <a:chExt cx="971550" cy="655638"/>
          </a:xfrm>
        </p:grpSpPr>
        <p:sp>
          <p:nvSpPr>
            <p:cNvPr id="43" name="Box">
              <a:extLst>
                <a:ext uri="{FF2B5EF4-FFF2-40B4-BE49-F238E27FC236}">
                  <a16:creationId xmlns:a16="http://schemas.microsoft.com/office/drawing/2014/main" id="{5F074957-D5B3-49D7-B2E6-EDD3D6C01623}"/>
                </a:ext>
              </a:extLst>
            </p:cNvPr>
            <p:cNvSpPr>
              <a:spLocks noChangeArrowheads="1"/>
            </p:cNvSpPr>
            <p:nvPr userDrawn="1"/>
          </p:nvSpPr>
          <p:spPr bwMode="auto">
            <a:xfrm>
              <a:off x="379933" y="-15999"/>
              <a:ext cx="971550" cy="655638"/>
            </a:xfrm>
            <a:prstGeom prst="rect">
              <a:avLst/>
            </a:prstGeom>
            <a:solidFill>
              <a:srgbClr val="0057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44" name="T2">
              <a:extLst>
                <a:ext uri="{FF2B5EF4-FFF2-40B4-BE49-F238E27FC236}">
                  <a16:creationId xmlns:a16="http://schemas.microsoft.com/office/drawing/2014/main" id="{F208F89A-4430-4BA9-BD94-5C94B51B0D47}"/>
                </a:ext>
              </a:extLst>
            </p:cNvPr>
            <p:cNvSpPr>
              <a:spLocks/>
            </p:cNvSpPr>
            <p:nvPr userDrawn="1"/>
          </p:nvSpPr>
          <p:spPr bwMode="auto">
            <a:xfrm>
              <a:off x="1011758" y="168151"/>
              <a:ext cx="176213" cy="258763"/>
            </a:xfrm>
            <a:custGeom>
              <a:avLst/>
              <a:gdLst>
                <a:gd name="T0" fmla="*/ 157 w 222"/>
                <a:gd name="T1" fmla="*/ 325 h 325"/>
                <a:gd name="T2" fmla="*/ 157 w 222"/>
                <a:gd name="T3" fmla="*/ 78 h 325"/>
                <a:gd name="T4" fmla="*/ 222 w 222"/>
                <a:gd name="T5" fmla="*/ 78 h 325"/>
                <a:gd name="T6" fmla="*/ 222 w 222"/>
                <a:gd name="T7" fmla="*/ 0 h 325"/>
                <a:gd name="T8" fmla="*/ 0 w 222"/>
                <a:gd name="T9" fmla="*/ 0 h 325"/>
                <a:gd name="T10" fmla="*/ 0 w 222"/>
                <a:gd name="T11" fmla="*/ 78 h 325"/>
                <a:gd name="T12" fmla="*/ 66 w 222"/>
                <a:gd name="T13" fmla="*/ 78 h 325"/>
                <a:gd name="T14" fmla="*/ 66 w 222"/>
                <a:gd name="T15" fmla="*/ 325 h 325"/>
                <a:gd name="T16" fmla="*/ 66 w 222"/>
                <a:gd name="T17" fmla="*/ 325 h 325"/>
                <a:gd name="T18" fmla="*/ 157 w 222"/>
                <a:gd name="T19"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2" h="325">
                  <a:moveTo>
                    <a:pt x="157" y="325"/>
                  </a:moveTo>
                  <a:lnTo>
                    <a:pt x="157" y="78"/>
                  </a:lnTo>
                  <a:lnTo>
                    <a:pt x="222" y="78"/>
                  </a:lnTo>
                  <a:lnTo>
                    <a:pt x="222" y="0"/>
                  </a:lnTo>
                  <a:lnTo>
                    <a:pt x="0" y="0"/>
                  </a:lnTo>
                  <a:lnTo>
                    <a:pt x="0" y="78"/>
                  </a:lnTo>
                  <a:lnTo>
                    <a:pt x="66" y="78"/>
                  </a:lnTo>
                  <a:lnTo>
                    <a:pt x="66" y="325"/>
                  </a:lnTo>
                  <a:lnTo>
                    <a:pt x="66" y="325"/>
                  </a:lnTo>
                  <a:lnTo>
                    <a:pt x="157" y="3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45" name="T1">
              <a:extLst>
                <a:ext uri="{FF2B5EF4-FFF2-40B4-BE49-F238E27FC236}">
                  <a16:creationId xmlns:a16="http://schemas.microsoft.com/office/drawing/2014/main" id="{11DB7D2E-2D0A-485F-A764-C7CA5118A19D}"/>
                </a:ext>
              </a:extLst>
            </p:cNvPr>
            <p:cNvSpPr>
              <a:spLocks/>
            </p:cNvSpPr>
            <p:nvPr userDrawn="1"/>
          </p:nvSpPr>
          <p:spPr bwMode="auto">
            <a:xfrm>
              <a:off x="799033" y="168151"/>
              <a:ext cx="193675" cy="258763"/>
            </a:xfrm>
            <a:custGeom>
              <a:avLst/>
              <a:gdLst>
                <a:gd name="T0" fmla="*/ 88 w 244"/>
                <a:gd name="T1" fmla="*/ 78 h 325"/>
                <a:gd name="T2" fmla="*/ 88 w 244"/>
                <a:gd name="T3" fmla="*/ 325 h 325"/>
                <a:gd name="T4" fmla="*/ 179 w 244"/>
                <a:gd name="T5" fmla="*/ 325 h 325"/>
                <a:gd name="T6" fmla="*/ 179 w 244"/>
                <a:gd name="T7" fmla="*/ 78 h 325"/>
                <a:gd name="T8" fmla="*/ 244 w 244"/>
                <a:gd name="T9" fmla="*/ 78 h 325"/>
                <a:gd name="T10" fmla="*/ 244 w 244"/>
                <a:gd name="T11" fmla="*/ 0 h 325"/>
                <a:gd name="T12" fmla="*/ 25 w 244"/>
                <a:gd name="T13" fmla="*/ 0 h 325"/>
                <a:gd name="T14" fmla="*/ 0 w 244"/>
                <a:gd name="T15" fmla="*/ 78 h 325"/>
                <a:gd name="T16" fmla="*/ 88 w 244"/>
                <a:gd name="T17" fmla="*/ 78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4" h="325">
                  <a:moveTo>
                    <a:pt x="88" y="78"/>
                  </a:moveTo>
                  <a:lnTo>
                    <a:pt x="88" y="325"/>
                  </a:lnTo>
                  <a:lnTo>
                    <a:pt x="179" y="325"/>
                  </a:lnTo>
                  <a:lnTo>
                    <a:pt x="179" y="78"/>
                  </a:lnTo>
                  <a:lnTo>
                    <a:pt x="244" y="78"/>
                  </a:lnTo>
                  <a:lnTo>
                    <a:pt x="244" y="0"/>
                  </a:lnTo>
                  <a:lnTo>
                    <a:pt x="25" y="0"/>
                  </a:lnTo>
                  <a:lnTo>
                    <a:pt x="0" y="78"/>
                  </a:lnTo>
                  <a:lnTo>
                    <a:pt x="88" y="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46" name="V">
              <a:extLst>
                <a:ext uri="{FF2B5EF4-FFF2-40B4-BE49-F238E27FC236}">
                  <a16:creationId xmlns:a16="http://schemas.microsoft.com/office/drawing/2014/main" id="{00769B10-D29C-4121-904B-00942A5AC4EA}"/>
                </a:ext>
              </a:extLst>
            </p:cNvPr>
            <p:cNvSpPr>
              <a:spLocks/>
            </p:cNvSpPr>
            <p:nvPr userDrawn="1"/>
          </p:nvSpPr>
          <p:spPr bwMode="auto">
            <a:xfrm>
              <a:off x="567258" y="168151"/>
              <a:ext cx="230188" cy="258763"/>
            </a:xfrm>
            <a:custGeom>
              <a:avLst/>
              <a:gdLst>
                <a:gd name="T0" fmla="*/ 184 w 289"/>
                <a:gd name="T1" fmla="*/ 325 h 325"/>
                <a:gd name="T2" fmla="*/ 289 w 289"/>
                <a:gd name="T3" fmla="*/ 0 h 325"/>
                <a:gd name="T4" fmla="*/ 197 w 289"/>
                <a:gd name="T5" fmla="*/ 0 h 325"/>
                <a:gd name="T6" fmla="*/ 143 w 289"/>
                <a:gd name="T7" fmla="*/ 167 h 325"/>
                <a:gd name="T8" fmla="*/ 135 w 289"/>
                <a:gd name="T9" fmla="*/ 191 h 325"/>
                <a:gd name="T10" fmla="*/ 135 w 289"/>
                <a:gd name="T11" fmla="*/ 191 h 325"/>
                <a:gd name="T12" fmla="*/ 135 w 289"/>
                <a:gd name="T13" fmla="*/ 191 h 325"/>
                <a:gd name="T14" fmla="*/ 135 w 289"/>
                <a:gd name="T15" fmla="*/ 191 h 325"/>
                <a:gd name="T16" fmla="*/ 135 w 289"/>
                <a:gd name="T17" fmla="*/ 191 h 325"/>
                <a:gd name="T18" fmla="*/ 135 w 289"/>
                <a:gd name="T19" fmla="*/ 191 h 325"/>
                <a:gd name="T20" fmla="*/ 135 w 289"/>
                <a:gd name="T21" fmla="*/ 191 h 325"/>
                <a:gd name="T22" fmla="*/ 128 w 289"/>
                <a:gd name="T23" fmla="*/ 167 h 325"/>
                <a:gd name="T24" fmla="*/ 91 w 289"/>
                <a:gd name="T25" fmla="*/ 60 h 325"/>
                <a:gd name="T26" fmla="*/ 0 w 289"/>
                <a:gd name="T27" fmla="*/ 60 h 325"/>
                <a:gd name="T28" fmla="*/ 90 w 289"/>
                <a:gd name="T29" fmla="*/ 325 h 325"/>
                <a:gd name="T30" fmla="*/ 184 w 289"/>
                <a:gd name="T31"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9" h="325">
                  <a:moveTo>
                    <a:pt x="184" y="325"/>
                  </a:moveTo>
                  <a:lnTo>
                    <a:pt x="289" y="0"/>
                  </a:lnTo>
                  <a:lnTo>
                    <a:pt x="197" y="0"/>
                  </a:lnTo>
                  <a:lnTo>
                    <a:pt x="143" y="167"/>
                  </a:lnTo>
                  <a:lnTo>
                    <a:pt x="135" y="191"/>
                  </a:lnTo>
                  <a:lnTo>
                    <a:pt x="135" y="191"/>
                  </a:lnTo>
                  <a:lnTo>
                    <a:pt x="135" y="191"/>
                  </a:lnTo>
                  <a:lnTo>
                    <a:pt x="135" y="191"/>
                  </a:lnTo>
                  <a:lnTo>
                    <a:pt x="135" y="191"/>
                  </a:lnTo>
                  <a:lnTo>
                    <a:pt x="135" y="191"/>
                  </a:lnTo>
                  <a:lnTo>
                    <a:pt x="135" y="191"/>
                  </a:lnTo>
                  <a:lnTo>
                    <a:pt x="128" y="167"/>
                  </a:lnTo>
                  <a:lnTo>
                    <a:pt x="91" y="60"/>
                  </a:lnTo>
                  <a:lnTo>
                    <a:pt x="0" y="60"/>
                  </a:lnTo>
                  <a:lnTo>
                    <a:pt x="90" y="325"/>
                  </a:lnTo>
                  <a:lnTo>
                    <a:pt x="184" y="3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grpSp>
      <p:grpSp>
        <p:nvGrpSpPr>
          <p:cNvPr id="13" name="_VTT_logo_102019_04_white_on_dark_grey" hidden="1">
            <a:extLst>
              <a:ext uri="{FF2B5EF4-FFF2-40B4-BE49-F238E27FC236}">
                <a16:creationId xmlns:a16="http://schemas.microsoft.com/office/drawing/2014/main" id="{26A696E7-1CE0-4366-8250-3D8752A74236}"/>
              </a:ext>
            </a:extLst>
          </p:cNvPr>
          <p:cNvGrpSpPr/>
          <p:nvPr userDrawn="1"/>
        </p:nvGrpSpPr>
        <p:grpSpPr>
          <a:xfrm>
            <a:off x="8043515" y="1"/>
            <a:ext cx="869543" cy="586800"/>
            <a:chOff x="379933" y="-15999"/>
            <a:chExt cx="971550" cy="655638"/>
          </a:xfrm>
        </p:grpSpPr>
        <p:sp>
          <p:nvSpPr>
            <p:cNvPr id="39" name="Box">
              <a:extLst>
                <a:ext uri="{FF2B5EF4-FFF2-40B4-BE49-F238E27FC236}">
                  <a16:creationId xmlns:a16="http://schemas.microsoft.com/office/drawing/2014/main" id="{55128D97-4F0A-4022-A63E-7F9D46942696}"/>
                </a:ext>
              </a:extLst>
            </p:cNvPr>
            <p:cNvSpPr>
              <a:spLocks noChangeArrowheads="1"/>
            </p:cNvSpPr>
            <p:nvPr userDrawn="1"/>
          </p:nvSpPr>
          <p:spPr bwMode="auto">
            <a:xfrm>
              <a:off x="379933" y="-15999"/>
              <a:ext cx="971550" cy="655638"/>
            </a:xfrm>
            <a:prstGeom prst="rect">
              <a:avLst/>
            </a:prstGeom>
            <a:solidFill>
              <a:srgbClr val="AFAFA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40" name="T2">
              <a:extLst>
                <a:ext uri="{FF2B5EF4-FFF2-40B4-BE49-F238E27FC236}">
                  <a16:creationId xmlns:a16="http://schemas.microsoft.com/office/drawing/2014/main" id="{4F543580-ED9B-4A11-A6D2-67C160FF9C7D}"/>
                </a:ext>
              </a:extLst>
            </p:cNvPr>
            <p:cNvSpPr>
              <a:spLocks/>
            </p:cNvSpPr>
            <p:nvPr userDrawn="1"/>
          </p:nvSpPr>
          <p:spPr bwMode="auto">
            <a:xfrm>
              <a:off x="1011758" y="168151"/>
              <a:ext cx="176213" cy="258763"/>
            </a:xfrm>
            <a:custGeom>
              <a:avLst/>
              <a:gdLst>
                <a:gd name="T0" fmla="*/ 157 w 222"/>
                <a:gd name="T1" fmla="*/ 325 h 325"/>
                <a:gd name="T2" fmla="*/ 157 w 222"/>
                <a:gd name="T3" fmla="*/ 78 h 325"/>
                <a:gd name="T4" fmla="*/ 222 w 222"/>
                <a:gd name="T5" fmla="*/ 78 h 325"/>
                <a:gd name="T6" fmla="*/ 222 w 222"/>
                <a:gd name="T7" fmla="*/ 0 h 325"/>
                <a:gd name="T8" fmla="*/ 0 w 222"/>
                <a:gd name="T9" fmla="*/ 0 h 325"/>
                <a:gd name="T10" fmla="*/ 0 w 222"/>
                <a:gd name="T11" fmla="*/ 78 h 325"/>
                <a:gd name="T12" fmla="*/ 66 w 222"/>
                <a:gd name="T13" fmla="*/ 78 h 325"/>
                <a:gd name="T14" fmla="*/ 66 w 222"/>
                <a:gd name="T15" fmla="*/ 325 h 325"/>
                <a:gd name="T16" fmla="*/ 66 w 222"/>
                <a:gd name="T17" fmla="*/ 325 h 325"/>
                <a:gd name="T18" fmla="*/ 157 w 222"/>
                <a:gd name="T19"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2" h="325">
                  <a:moveTo>
                    <a:pt x="157" y="325"/>
                  </a:moveTo>
                  <a:lnTo>
                    <a:pt x="157" y="78"/>
                  </a:lnTo>
                  <a:lnTo>
                    <a:pt x="222" y="78"/>
                  </a:lnTo>
                  <a:lnTo>
                    <a:pt x="222" y="0"/>
                  </a:lnTo>
                  <a:lnTo>
                    <a:pt x="0" y="0"/>
                  </a:lnTo>
                  <a:lnTo>
                    <a:pt x="0" y="78"/>
                  </a:lnTo>
                  <a:lnTo>
                    <a:pt x="66" y="78"/>
                  </a:lnTo>
                  <a:lnTo>
                    <a:pt x="66" y="325"/>
                  </a:lnTo>
                  <a:lnTo>
                    <a:pt x="66" y="325"/>
                  </a:lnTo>
                  <a:lnTo>
                    <a:pt x="157" y="3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41" name="T1">
              <a:extLst>
                <a:ext uri="{FF2B5EF4-FFF2-40B4-BE49-F238E27FC236}">
                  <a16:creationId xmlns:a16="http://schemas.microsoft.com/office/drawing/2014/main" id="{A057685D-5774-44E9-A687-7D1265E030F2}"/>
                </a:ext>
              </a:extLst>
            </p:cNvPr>
            <p:cNvSpPr>
              <a:spLocks/>
            </p:cNvSpPr>
            <p:nvPr userDrawn="1"/>
          </p:nvSpPr>
          <p:spPr bwMode="auto">
            <a:xfrm>
              <a:off x="799033" y="168151"/>
              <a:ext cx="193675" cy="258763"/>
            </a:xfrm>
            <a:custGeom>
              <a:avLst/>
              <a:gdLst>
                <a:gd name="T0" fmla="*/ 88 w 244"/>
                <a:gd name="T1" fmla="*/ 78 h 325"/>
                <a:gd name="T2" fmla="*/ 88 w 244"/>
                <a:gd name="T3" fmla="*/ 325 h 325"/>
                <a:gd name="T4" fmla="*/ 179 w 244"/>
                <a:gd name="T5" fmla="*/ 325 h 325"/>
                <a:gd name="T6" fmla="*/ 179 w 244"/>
                <a:gd name="T7" fmla="*/ 78 h 325"/>
                <a:gd name="T8" fmla="*/ 244 w 244"/>
                <a:gd name="T9" fmla="*/ 78 h 325"/>
                <a:gd name="T10" fmla="*/ 244 w 244"/>
                <a:gd name="T11" fmla="*/ 0 h 325"/>
                <a:gd name="T12" fmla="*/ 25 w 244"/>
                <a:gd name="T13" fmla="*/ 0 h 325"/>
                <a:gd name="T14" fmla="*/ 0 w 244"/>
                <a:gd name="T15" fmla="*/ 78 h 325"/>
                <a:gd name="T16" fmla="*/ 88 w 244"/>
                <a:gd name="T17" fmla="*/ 78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4" h="325">
                  <a:moveTo>
                    <a:pt x="88" y="78"/>
                  </a:moveTo>
                  <a:lnTo>
                    <a:pt x="88" y="325"/>
                  </a:lnTo>
                  <a:lnTo>
                    <a:pt x="179" y="325"/>
                  </a:lnTo>
                  <a:lnTo>
                    <a:pt x="179" y="78"/>
                  </a:lnTo>
                  <a:lnTo>
                    <a:pt x="244" y="78"/>
                  </a:lnTo>
                  <a:lnTo>
                    <a:pt x="244" y="0"/>
                  </a:lnTo>
                  <a:lnTo>
                    <a:pt x="25" y="0"/>
                  </a:lnTo>
                  <a:lnTo>
                    <a:pt x="0" y="78"/>
                  </a:lnTo>
                  <a:lnTo>
                    <a:pt x="88" y="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42" name="V">
              <a:extLst>
                <a:ext uri="{FF2B5EF4-FFF2-40B4-BE49-F238E27FC236}">
                  <a16:creationId xmlns:a16="http://schemas.microsoft.com/office/drawing/2014/main" id="{765C59E4-E56C-4564-B427-000A9A1B7A34}"/>
                </a:ext>
              </a:extLst>
            </p:cNvPr>
            <p:cNvSpPr>
              <a:spLocks/>
            </p:cNvSpPr>
            <p:nvPr userDrawn="1"/>
          </p:nvSpPr>
          <p:spPr bwMode="auto">
            <a:xfrm>
              <a:off x="567258" y="168151"/>
              <a:ext cx="230188" cy="258763"/>
            </a:xfrm>
            <a:custGeom>
              <a:avLst/>
              <a:gdLst>
                <a:gd name="T0" fmla="*/ 184 w 289"/>
                <a:gd name="T1" fmla="*/ 325 h 325"/>
                <a:gd name="T2" fmla="*/ 289 w 289"/>
                <a:gd name="T3" fmla="*/ 0 h 325"/>
                <a:gd name="T4" fmla="*/ 197 w 289"/>
                <a:gd name="T5" fmla="*/ 0 h 325"/>
                <a:gd name="T6" fmla="*/ 143 w 289"/>
                <a:gd name="T7" fmla="*/ 167 h 325"/>
                <a:gd name="T8" fmla="*/ 135 w 289"/>
                <a:gd name="T9" fmla="*/ 191 h 325"/>
                <a:gd name="T10" fmla="*/ 135 w 289"/>
                <a:gd name="T11" fmla="*/ 191 h 325"/>
                <a:gd name="T12" fmla="*/ 135 w 289"/>
                <a:gd name="T13" fmla="*/ 191 h 325"/>
                <a:gd name="T14" fmla="*/ 135 w 289"/>
                <a:gd name="T15" fmla="*/ 191 h 325"/>
                <a:gd name="T16" fmla="*/ 135 w 289"/>
                <a:gd name="T17" fmla="*/ 191 h 325"/>
                <a:gd name="T18" fmla="*/ 135 w 289"/>
                <a:gd name="T19" fmla="*/ 191 h 325"/>
                <a:gd name="T20" fmla="*/ 135 w 289"/>
                <a:gd name="T21" fmla="*/ 191 h 325"/>
                <a:gd name="T22" fmla="*/ 128 w 289"/>
                <a:gd name="T23" fmla="*/ 167 h 325"/>
                <a:gd name="T24" fmla="*/ 91 w 289"/>
                <a:gd name="T25" fmla="*/ 60 h 325"/>
                <a:gd name="T26" fmla="*/ 0 w 289"/>
                <a:gd name="T27" fmla="*/ 60 h 325"/>
                <a:gd name="T28" fmla="*/ 90 w 289"/>
                <a:gd name="T29" fmla="*/ 325 h 325"/>
                <a:gd name="T30" fmla="*/ 184 w 289"/>
                <a:gd name="T31"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9" h="325">
                  <a:moveTo>
                    <a:pt x="184" y="325"/>
                  </a:moveTo>
                  <a:lnTo>
                    <a:pt x="289" y="0"/>
                  </a:lnTo>
                  <a:lnTo>
                    <a:pt x="197" y="0"/>
                  </a:lnTo>
                  <a:lnTo>
                    <a:pt x="143" y="167"/>
                  </a:lnTo>
                  <a:lnTo>
                    <a:pt x="135" y="191"/>
                  </a:lnTo>
                  <a:lnTo>
                    <a:pt x="135" y="191"/>
                  </a:lnTo>
                  <a:lnTo>
                    <a:pt x="135" y="191"/>
                  </a:lnTo>
                  <a:lnTo>
                    <a:pt x="135" y="191"/>
                  </a:lnTo>
                  <a:lnTo>
                    <a:pt x="135" y="191"/>
                  </a:lnTo>
                  <a:lnTo>
                    <a:pt x="135" y="191"/>
                  </a:lnTo>
                  <a:lnTo>
                    <a:pt x="135" y="191"/>
                  </a:lnTo>
                  <a:lnTo>
                    <a:pt x="128" y="167"/>
                  </a:lnTo>
                  <a:lnTo>
                    <a:pt x="91" y="60"/>
                  </a:lnTo>
                  <a:lnTo>
                    <a:pt x="0" y="60"/>
                  </a:lnTo>
                  <a:lnTo>
                    <a:pt x="90" y="325"/>
                  </a:lnTo>
                  <a:lnTo>
                    <a:pt x="184" y="3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grpSp>
      <p:grpSp>
        <p:nvGrpSpPr>
          <p:cNvPr id="14" name="_VTT_logo_102019_05_dark_grey_on_white" hidden="1">
            <a:extLst>
              <a:ext uri="{FF2B5EF4-FFF2-40B4-BE49-F238E27FC236}">
                <a16:creationId xmlns:a16="http://schemas.microsoft.com/office/drawing/2014/main" id="{E27017F0-90AA-4277-A174-75B74647B7D2}"/>
              </a:ext>
            </a:extLst>
          </p:cNvPr>
          <p:cNvGrpSpPr/>
          <p:nvPr userDrawn="1"/>
        </p:nvGrpSpPr>
        <p:grpSpPr>
          <a:xfrm>
            <a:off x="8043515" y="1"/>
            <a:ext cx="869543" cy="586800"/>
            <a:chOff x="379933" y="-15999"/>
            <a:chExt cx="971550" cy="655638"/>
          </a:xfrm>
        </p:grpSpPr>
        <p:sp>
          <p:nvSpPr>
            <p:cNvPr id="35" name="Box">
              <a:extLst>
                <a:ext uri="{FF2B5EF4-FFF2-40B4-BE49-F238E27FC236}">
                  <a16:creationId xmlns:a16="http://schemas.microsoft.com/office/drawing/2014/main" id="{6D0AF0E7-57E1-459D-8753-C07EC145BA94}"/>
                </a:ext>
              </a:extLst>
            </p:cNvPr>
            <p:cNvSpPr>
              <a:spLocks noChangeArrowheads="1"/>
            </p:cNvSpPr>
            <p:nvPr userDrawn="1"/>
          </p:nvSpPr>
          <p:spPr bwMode="auto">
            <a:xfrm>
              <a:off x="379933" y="-15999"/>
              <a:ext cx="971550" cy="6556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36" name="T2">
              <a:extLst>
                <a:ext uri="{FF2B5EF4-FFF2-40B4-BE49-F238E27FC236}">
                  <a16:creationId xmlns:a16="http://schemas.microsoft.com/office/drawing/2014/main" id="{2B1A1DAD-A712-4A72-900E-62E9B802C73E}"/>
                </a:ext>
              </a:extLst>
            </p:cNvPr>
            <p:cNvSpPr>
              <a:spLocks/>
            </p:cNvSpPr>
            <p:nvPr userDrawn="1"/>
          </p:nvSpPr>
          <p:spPr bwMode="auto">
            <a:xfrm>
              <a:off x="1011758" y="168151"/>
              <a:ext cx="176213" cy="258763"/>
            </a:xfrm>
            <a:custGeom>
              <a:avLst/>
              <a:gdLst>
                <a:gd name="T0" fmla="*/ 157 w 222"/>
                <a:gd name="T1" fmla="*/ 325 h 325"/>
                <a:gd name="T2" fmla="*/ 157 w 222"/>
                <a:gd name="T3" fmla="*/ 78 h 325"/>
                <a:gd name="T4" fmla="*/ 222 w 222"/>
                <a:gd name="T5" fmla="*/ 78 h 325"/>
                <a:gd name="T6" fmla="*/ 222 w 222"/>
                <a:gd name="T7" fmla="*/ 0 h 325"/>
                <a:gd name="T8" fmla="*/ 0 w 222"/>
                <a:gd name="T9" fmla="*/ 0 h 325"/>
                <a:gd name="T10" fmla="*/ 0 w 222"/>
                <a:gd name="T11" fmla="*/ 78 h 325"/>
                <a:gd name="T12" fmla="*/ 66 w 222"/>
                <a:gd name="T13" fmla="*/ 78 h 325"/>
                <a:gd name="T14" fmla="*/ 66 w 222"/>
                <a:gd name="T15" fmla="*/ 325 h 325"/>
                <a:gd name="T16" fmla="*/ 66 w 222"/>
                <a:gd name="T17" fmla="*/ 325 h 325"/>
                <a:gd name="T18" fmla="*/ 157 w 222"/>
                <a:gd name="T19"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2" h="325">
                  <a:moveTo>
                    <a:pt x="157" y="325"/>
                  </a:moveTo>
                  <a:lnTo>
                    <a:pt x="157" y="78"/>
                  </a:lnTo>
                  <a:lnTo>
                    <a:pt x="222" y="78"/>
                  </a:lnTo>
                  <a:lnTo>
                    <a:pt x="222" y="0"/>
                  </a:lnTo>
                  <a:lnTo>
                    <a:pt x="0" y="0"/>
                  </a:lnTo>
                  <a:lnTo>
                    <a:pt x="0" y="78"/>
                  </a:lnTo>
                  <a:lnTo>
                    <a:pt x="66" y="78"/>
                  </a:lnTo>
                  <a:lnTo>
                    <a:pt x="66" y="325"/>
                  </a:lnTo>
                  <a:lnTo>
                    <a:pt x="66" y="325"/>
                  </a:lnTo>
                  <a:lnTo>
                    <a:pt x="157" y="325"/>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37" name="T1">
              <a:extLst>
                <a:ext uri="{FF2B5EF4-FFF2-40B4-BE49-F238E27FC236}">
                  <a16:creationId xmlns:a16="http://schemas.microsoft.com/office/drawing/2014/main" id="{4ADEFC7E-1430-4D7F-B9D4-52A29832D1EE}"/>
                </a:ext>
              </a:extLst>
            </p:cNvPr>
            <p:cNvSpPr>
              <a:spLocks/>
            </p:cNvSpPr>
            <p:nvPr userDrawn="1"/>
          </p:nvSpPr>
          <p:spPr bwMode="auto">
            <a:xfrm>
              <a:off x="799033" y="168151"/>
              <a:ext cx="193675" cy="258763"/>
            </a:xfrm>
            <a:custGeom>
              <a:avLst/>
              <a:gdLst>
                <a:gd name="T0" fmla="*/ 88 w 244"/>
                <a:gd name="T1" fmla="*/ 78 h 325"/>
                <a:gd name="T2" fmla="*/ 88 w 244"/>
                <a:gd name="T3" fmla="*/ 325 h 325"/>
                <a:gd name="T4" fmla="*/ 179 w 244"/>
                <a:gd name="T5" fmla="*/ 325 h 325"/>
                <a:gd name="T6" fmla="*/ 179 w 244"/>
                <a:gd name="T7" fmla="*/ 78 h 325"/>
                <a:gd name="T8" fmla="*/ 244 w 244"/>
                <a:gd name="T9" fmla="*/ 78 h 325"/>
                <a:gd name="T10" fmla="*/ 244 w 244"/>
                <a:gd name="T11" fmla="*/ 0 h 325"/>
                <a:gd name="T12" fmla="*/ 25 w 244"/>
                <a:gd name="T13" fmla="*/ 0 h 325"/>
                <a:gd name="T14" fmla="*/ 0 w 244"/>
                <a:gd name="T15" fmla="*/ 78 h 325"/>
                <a:gd name="T16" fmla="*/ 88 w 244"/>
                <a:gd name="T17" fmla="*/ 78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4" h="325">
                  <a:moveTo>
                    <a:pt x="88" y="78"/>
                  </a:moveTo>
                  <a:lnTo>
                    <a:pt x="88" y="325"/>
                  </a:lnTo>
                  <a:lnTo>
                    <a:pt x="179" y="325"/>
                  </a:lnTo>
                  <a:lnTo>
                    <a:pt x="179" y="78"/>
                  </a:lnTo>
                  <a:lnTo>
                    <a:pt x="244" y="78"/>
                  </a:lnTo>
                  <a:lnTo>
                    <a:pt x="244" y="0"/>
                  </a:lnTo>
                  <a:lnTo>
                    <a:pt x="25" y="0"/>
                  </a:lnTo>
                  <a:lnTo>
                    <a:pt x="0" y="78"/>
                  </a:lnTo>
                  <a:lnTo>
                    <a:pt x="88" y="78"/>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38" name="V">
              <a:extLst>
                <a:ext uri="{FF2B5EF4-FFF2-40B4-BE49-F238E27FC236}">
                  <a16:creationId xmlns:a16="http://schemas.microsoft.com/office/drawing/2014/main" id="{C1926634-FDB8-463C-9F67-949C2A3B12D8}"/>
                </a:ext>
              </a:extLst>
            </p:cNvPr>
            <p:cNvSpPr>
              <a:spLocks/>
            </p:cNvSpPr>
            <p:nvPr userDrawn="1"/>
          </p:nvSpPr>
          <p:spPr bwMode="auto">
            <a:xfrm>
              <a:off x="567258" y="168151"/>
              <a:ext cx="230188" cy="258763"/>
            </a:xfrm>
            <a:custGeom>
              <a:avLst/>
              <a:gdLst>
                <a:gd name="T0" fmla="*/ 184 w 289"/>
                <a:gd name="T1" fmla="*/ 325 h 325"/>
                <a:gd name="T2" fmla="*/ 289 w 289"/>
                <a:gd name="T3" fmla="*/ 0 h 325"/>
                <a:gd name="T4" fmla="*/ 197 w 289"/>
                <a:gd name="T5" fmla="*/ 0 h 325"/>
                <a:gd name="T6" fmla="*/ 143 w 289"/>
                <a:gd name="T7" fmla="*/ 167 h 325"/>
                <a:gd name="T8" fmla="*/ 135 w 289"/>
                <a:gd name="T9" fmla="*/ 191 h 325"/>
                <a:gd name="T10" fmla="*/ 135 w 289"/>
                <a:gd name="T11" fmla="*/ 191 h 325"/>
                <a:gd name="T12" fmla="*/ 135 w 289"/>
                <a:gd name="T13" fmla="*/ 191 h 325"/>
                <a:gd name="T14" fmla="*/ 135 w 289"/>
                <a:gd name="T15" fmla="*/ 191 h 325"/>
                <a:gd name="T16" fmla="*/ 135 w 289"/>
                <a:gd name="T17" fmla="*/ 191 h 325"/>
                <a:gd name="T18" fmla="*/ 135 w 289"/>
                <a:gd name="T19" fmla="*/ 191 h 325"/>
                <a:gd name="T20" fmla="*/ 135 w 289"/>
                <a:gd name="T21" fmla="*/ 191 h 325"/>
                <a:gd name="T22" fmla="*/ 128 w 289"/>
                <a:gd name="T23" fmla="*/ 167 h 325"/>
                <a:gd name="T24" fmla="*/ 91 w 289"/>
                <a:gd name="T25" fmla="*/ 60 h 325"/>
                <a:gd name="T26" fmla="*/ 0 w 289"/>
                <a:gd name="T27" fmla="*/ 60 h 325"/>
                <a:gd name="T28" fmla="*/ 90 w 289"/>
                <a:gd name="T29" fmla="*/ 325 h 325"/>
                <a:gd name="T30" fmla="*/ 184 w 289"/>
                <a:gd name="T31"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9" h="325">
                  <a:moveTo>
                    <a:pt x="184" y="325"/>
                  </a:moveTo>
                  <a:lnTo>
                    <a:pt x="289" y="0"/>
                  </a:lnTo>
                  <a:lnTo>
                    <a:pt x="197" y="0"/>
                  </a:lnTo>
                  <a:lnTo>
                    <a:pt x="143" y="167"/>
                  </a:lnTo>
                  <a:lnTo>
                    <a:pt x="135" y="191"/>
                  </a:lnTo>
                  <a:lnTo>
                    <a:pt x="135" y="191"/>
                  </a:lnTo>
                  <a:lnTo>
                    <a:pt x="135" y="191"/>
                  </a:lnTo>
                  <a:lnTo>
                    <a:pt x="135" y="191"/>
                  </a:lnTo>
                  <a:lnTo>
                    <a:pt x="135" y="191"/>
                  </a:lnTo>
                  <a:lnTo>
                    <a:pt x="135" y="191"/>
                  </a:lnTo>
                  <a:lnTo>
                    <a:pt x="135" y="191"/>
                  </a:lnTo>
                  <a:lnTo>
                    <a:pt x="128" y="167"/>
                  </a:lnTo>
                  <a:lnTo>
                    <a:pt x="91" y="60"/>
                  </a:lnTo>
                  <a:lnTo>
                    <a:pt x="0" y="60"/>
                  </a:lnTo>
                  <a:lnTo>
                    <a:pt x="90" y="325"/>
                  </a:lnTo>
                  <a:lnTo>
                    <a:pt x="184" y="325"/>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grpSp>
      <p:grpSp>
        <p:nvGrpSpPr>
          <p:cNvPr id="15" name="_VTT_logo_102019_06_orange_blue_on_white" hidden="1">
            <a:extLst>
              <a:ext uri="{FF2B5EF4-FFF2-40B4-BE49-F238E27FC236}">
                <a16:creationId xmlns:a16="http://schemas.microsoft.com/office/drawing/2014/main" id="{6EA9C193-60C6-47D0-8E73-7A01E47B6EED}"/>
              </a:ext>
            </a:extLst>
          </p:cNvPr>
          <p:cNvGrpSpPr/>
          <p:nvPr userDrawn="1"/>
        </p:nvGrpSpPr>
        <p:grpSpPr>
          <a:xfrm>
            <a:off x="8043515" y="1"/>
            <a:ext cx="869543" cy="586800"/>
            <a:chOff x="379933" y="-15999"/>
            <a:chExt cx="971550" cy="655638"/>
          </a:xfrm>
        </p:grpSpPr>
        <p:sp>
          <p:nvSpPr>
            <p:cNvPr id="31" name="Box">
              <a:extLst>
                <a:ext uri="{FF2B5EF4-FFF2-40B4-BE49-F238E27FC236}">
                  <a16:creationId xmlns:a16="http://schemas.microsoft.com/office/drawing/2014/main" id="{D8772F69-F412-4F3D-9177-63F46C48238B}"/>
                </a:ext>
              </a:extLst>
            </p:cNvPr>
            <p:cNvSpPr>
              <a:spLocks noChangeArrowheads="1"/>
            </p:cNvSpPr>
            <p:nvPr userDrawn="1"/>
          </p:nvSpPr>
          <p:spPr bwMode="auto">
            <a:xfrm>
              <a:off x="379933" y="-15999"/>
              <a:ext cx="971550" cy="6556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32" name="T2">
              <a:extLst>
                <a:ext uri="{FF2B5EF4-FFF2-40B4-BE49-F238E27FC236}">
                  <a16:creationId xmlns:a16="http://schemas.microsoft.com/office/drawing/2014/main" id="{7B219A0F-F9D8-4398-B3F1-718D99545746}"/>
                </a:ext>
              </a:extLst>
            </p:cNvPr>
            <p:cNvSpPr>
              <a:spLocks/>
            </p:cNvSpPr>
            <p:nvPr userDrawn="1"/>
          </p:nvSpPr>
          <p:spPr bwMode="auto">
            <a:xfrm>
              <a:off x="1011758" y="168151"/>
              <a:ext cx="176213" cy="258763"/>
            </a:xfrm>
            <a:custGeom>
              <a:avLst/>
              <a:gdLst>
                <a:gd name="T0" fmla="*/ 157 w 222"/>
                <a:gd name="T1" fmla="*/ 325 h 325"/>
                <a:gd name="T2" fmla="*/ 157 w 222"/>
                <a:gd name="T3" fmla="*/ 78 h 325"/>
                <a:gd name="T4" fmla="*/ 222 w 222"/>
                <a:gd name="T5" fmla="*/ 78 h 325"/>
                <a:gd name="T6" fmla="*/ 222 w 222"/>
                <a:gd name="T7" fmla="*/ 0 h 325"/>
                <a:gd name="T8" fmla="*/ 0 w 222"/>
                <a:gd name="T9" fmla="*/ 0 h 325"/>
                <a:gd name="T10" fmla="*/ 0 w 222"/>
                <a:gd name="T11" fmla="*/ 78 h 325"/>
                <a:gd name="T12" fmla="*/ 66 w 222"/>
                <a:gd name="T13" fmla="*/ 78 h 325"/>
                <a:gd name="T14" fmla="*/ 66 w 222"/>
                <a:gd name="T15" fmla="*/ 325 h 325"/>
                <a:gd name="T16" fmla="*/ 66 w 222"/>
                <a:gd name="T17" fmla="*/ 325 h 325"/>
                <a:gd name="T18" fmla="*/ 157 w 222"/>
                <a:gd name="T19"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2" h="325">
                  <a:moveTo>
                    <a:pt x="157" y="325"/>
                  </a:moveTo>
                  <a:lnTo>
                    <a:pt x="157" y="78"/>
                  </a:lnTo>
                  <a:lnTo>
                    <a:pt x="222" y="78"/>
                  </a:lnTo>
                  <a:lnTo>
                    <a:pt x="222" y="0"/>
                  </a:lnTo>
                  <a:lnTo>
                    <a:pt x="0" y="0"/>
                  </a:lnTo>
                  <a:lnTo>
                    <a:pt x="0" y="78"/>
                  </a:lnTo>
                  <a:lnTo>
                    <a:pt x="66" y="78"/>
                  </a:lnTo>
                  <a:lnTo>
                    <a:pt x="66" y="325"/>
                  </a:lnTo>
                  <a:lnTo>
                    <a:pt x="66" y="325"/>
                  </a:lnTo>
                  <a:lnTo>
                    <a:pt x="157" y="325"/>
                  </a:lnTo>
                  <a:close/>
                </a:path>
              </a:pathLst>
            </a:custGeom>
            <a:solidFill>
              <a:srgbClr val="0057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33" name="T1">
              <a:extLst>
                <a:ext uri="{FF2B5EF4-FFF2-40B4-BE49-F238E27FC236}">
                  <a16:creationId xmlns:a16="http://schemas.microsoft.com/office/drawing/2014/main" id="{E2717F98-F21B-46E4-83FB-0C80E3998889}"/>
                </a:ext>
              </a:extLst>
            </p:cNvPr>
            <p:cNvSpPr>
              <a:spLocks/>
            </p:cNvSpPr>
            <p:nvPr userDrawn="1"/>
          </p:nvSpPr>
          <p:spPr bwMode="auto">
            <a:xfrm>
              <a:off x="799033" y="168151"/>
              <a:ext cx="193675" cy="258763"/>
            </a:xfrm>
            <a:custGeom>
              <a:avLst/>
              <a:gdLst>
                <a:gd name="T0" fmla="*/ 88 w 244"/>
                <a:gd name="T1" fmla="*/ 78 h 325"/>
                <a:gd name="T2" fmla="*/ 88 w 244"/>
                <a:gd name="T3" fmla="*/ 325 h 325"/>
                <a:gd name="T4" fmla="*/ 179 w 244"/>
                <a:gd name="T5" fmla="*/ 325 h 325"/>
                <a:gd name="T6" fmla="*/ 179 w 244"/>
                <a:gd name="T7" fmla="*/ 78 h 325"/>
                <a:gd name="T8" fmla="*/ 244 w 244"/>
                <a:gd name="T9" fmla="*/ 78 h 325"/>
                <a:gd name="T10" fmla="*/ 244 w 244"/>
                <a:gd name="T11" fmla="*/ 0 h 325"/>
                <a:gd name="T12" fmla="*/ 25 w 244"/>
                <a:gd name="T13" fmla="*/ 0 h 325"/>
                <a:gd name="T14" fmla="*/ 0 w 244"/>
                <a:gd name="T15" fmla="*/ 78 h 325"/>
                <a:gd name="T16" fmla="*/ 88 w 244"/>
                <a:gd name="T17" fmla="*/ 78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4" h="325">
                  <a:moveTo>
                    <a:pt x="88" y="78"/>
                  </a:moveTo>
                  <a:lnTo>
                    <a:pt x="88" y="325"/>
                  </a:lnTo>
                  <a:lnTo>
                    <a:pt x="179" y="325"/>
                  </a:lnTo>
                  <a:lnTo>
                    <a:pt x="179" y="78"/>
                  </a:lnTo>
                  <a:lnTo>
                    <a:pt x="244" y="78"/>
                  </a:lnTo>
                  <a:lnTo>
                    <a:pt x="244" y="0"/>
                  </a:lnTo>
                  <a:lnTo>
                    <a:pt x="25" y="0"/>
                  </a:lnTo>
                  <a:lnTo>
                    <a:pt x="0" y="78"/>
                  </a:lnTo>
                  <a:lnTo>
                    <a:pt x="88" y="78"/>
                  </a:lnTo>
                  <a:close/>
                </a:path>
              </a:pathLst>
            </a:custGeom>
            <a:solidFill>
              <a:srgbClr val="0057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34" name="V">
              <a:extLst>
                <a:ext uri="{FF2B5EF4-FFF2-40B4-BE49-F238E27FC236}">
                  <a16:creationId xmlns:a16="http://schemas.microsoft.com/office/drawing/2014/main" id="{B6CEDF3A-3081-4536-A4BC-1059EC3B6FA3}"/>
                </a:ext>
              </a:extLst>
            </p:cNvPr>
            <p:cNvSpPr>
              <a:spLocks/>
            </p:cNvSpPr>
            <p:nvPr userDrawn="1"/>
          </p:nvSpPr>
          <p:spPr bwMode="auto">
            <a:xfrm>
              <a:off x="567258" y="168151"/>
              <a:ext cx="230188" cy="258763"/>
            </a:xfrm>
            <a:custGeom>
              <a:avLst/>
              <a:gdLst>
                <a:gd name="T0" fmla="*/ 184 w 289"/>
                <a:gd name="T1" fmla="*/ 325 h 325"/>
                <a:gd name="T2" fmla="*/ 289 w 289"/>
                <a:gd name="T3" fmla="*/ 0 h 325"/>
                <a:gd name="T4" fmla="*/ 197 w 289"/>
                <a:gd name="T5" fmla="*/ 0 h 325"/>
                <a:gd name="T6" fmla="*/ 143 w 289"/>
                <a:gd name="T7" fmla="*/ 167 h 325"/>
                <a:gd name="T8" fmla="*/ 135 w 289"/>
                <a:gd name="T9" fmla="*/ 191 h 325"/>
                <a:gd name="T10" fmla="*/ 135 w 289"/>
                <a:gd name="T11" fmla="*/ 191 h 325"/>
                <a:gd name="T12" fmla="*/ 135 w 289"/>
                <a:gd name="T13" fmla="*/ 191 h 325"/>
                <a:gd name="T14" fmla="*/ 135 w 289"/>
                <a:gd name="T15" fmla="*/ 191 h 325"/>
                <a:gd name="T16" fmla="*/ 135 w 289"/>
                <a:gd name="T17" fmla="*/ 191 h 325"/>
                <a:gd name="T18" fmla="*/ 135 w 289"/>
                <a:gd name="T19" fmla="*/ 191 h 325"/>
                <a:gd name="T20" fmla="*/ 135 w 289"/>
                <a:gd name="T21" fmla="*/ 191 h 325"/>
                <a:gd name="T22" fmla="*/ 128 w 289"/>
                <a:gd name="T23" fmla="*/ 167 h 325"/>
                <a:gd name="T24" fmla="*/ 91 w 289"/>
                <a:gd name="T25" fmla="*/ 60 h 325"/>
                <a:gd name="T26" fmla="*/ 0 w 289"/>
                <a:gd name="T27" fmla="*/ 60 h 325"/>
                <a:gd name="T28" fmla="*/ 90 w 289"/>
                <a:gd name="T29" fmla="*/ 325 h 325"/>
                <a:gd name="T30" fmla="*/ 184 w 289"/>
                <a:gd name="T31"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9" h="325">
                  <a:moveTo>
                    <a:pt x="184" y="325"/>
                  </a:moveTo>
                  <a:lnTo>
                    <a:pt x="289" y="0"/>
                  </a:lnTo>
                  <a:lnTo>
                    <a:pt x="197" y="0"/>
                  </a:lnTo>
                  <a:lnTo>
                    <a:pt x="143" y="167"/>
                  </a:lnTo>
                  <a:lnTo>
                    <a:pt x="135" y="191"/>
                  </a:lnTo>
                  <a:lnTo>
                    <a:pt x="135" y="191"/>
                  </a:lnTo>
                  <a:lnTo>
                    <a:pt x="135" y="191"/>
                  </a:lnTo>
                  <a:lnTo>
                    <a:pt x="135" y="191"/>
                  </a:lnTo>
                  <a:lnTo>
                    <a:pt x="135" y="191"/>
                  </a:lnTo>
                  <a:lnTo>
                    <a:pt x="135" y="191"/>
                  </a:lnTo>
                  <a:lnTo>
                    <a:pt x="135" y="191"/>
                  </a:lnTo>
                  <a:lnTo>
                    <a:pt x="128" y="167"/>
                  </a:lnTo>
                  <a:lnTo>
                    <a:pt x="91" y="60"/>
                  </a:lnTo>
                  <a:lnTo>
                    <a:pt x="0" y="60"/>
                  </a:lnTo>
                  <a:lnTo>
                    <a:pt x="90" y="325"/>
                  </a:lnTo>
                  <a:lnTo>
                    <a:pt x="184" y="325"/>
                  </a:lnTo>
                  <a:close/>
                </a:path>
              </a:pathLst>
            </a:custGeom>
            <a:solidFill>
              <a:srgbClr val="F06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grpSp>
      <p:grpSp>
        <p:nvGrpSpPr>
          <p:cNvPr id="16" name="_VTT_logo_102019_07_blue_on_white" hidden="1">
            <a:extLst>
              <a:ext uri="{FF2B5EF4-FFF2-40B4-BE49-F238E27FC236}">
                <a16:creationId xmlns:a16="http://schemas.microsoft.com/office/drawing/2014/main" id="{8B7CCE1E-A671-40CA-B955-11DC36472A72}"/>
              </a:ext>
            </a:extLst>
          </p:cNvPr>
          <p:cNvGrpSpPr/>
          <p:nvPr userDrawn="1"/>
        </p:nvGrpSpPr>
        <p:grpSpPr>
          <a:xfrm>
            <a:off x="8043515" y="1"/>
            <a:ext cx="869543" cy="586800"/>
            <a:chOff x="379933" y="-15999"/>
            <a:chExt cx="971550" cy="655638"/>
          </a:xfrm>
        </p:grpSpPr>
        <p:sp>
          <p:nvSpPr>
            <p:cNvPr id="27" name="Box">
              <a:extLst>
                <a:ext uri="{FF2B5EF4-FFF2-40B4-BE49-F238E27FC236}">
                  <a16:creationId xmlns:a16="http://schemas.microsoft.com/office/drawing/2014/main" id="{DDA2C976-EAD4-472F-968B-192C07CD14BB}"/>
                </a:ext>
              </a:extLst>
            </p:cNvPr>
            <p:cNvSpPr>
              <a:spLocks noChangeArrowheads="1"/>
            </p:cNvSpPr>
            <p:nvPr userDrawn="1"/>
          </p:nvSpPr>
          <p:spPr bwMode="auto">
            <a:xfrm>
              <a:off x="379933" y="-15999"/>
              <a:ext cx="971550" cy="6556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28" name="T2">
              <a:extLst>
                <a:ext uri="{FF2B5EF4-FFF2-40B4-BE49-F238E27FC236}">
                  <a16:creationId xmlns:a16="http://schemas.microsoft.com/office/drawing/2014/main" id="{8AE40CF9-4819-41EF-B471-9A19018B14CC}"/>
                </a:ext>
              </a:extLst>
            </p:cNvPr>
            <p:cNvSpPr>
              <a:spLocks/>
            </p:cNvSpPr>
            <p:nvPr userDrawn="1"/>
          </p:nvSpPr>
          <p:spPr bwMode="auto">
            <a:xfrm>
              <a:off x="1011758" y="168151"/>
              <a:ext cx="176213" cy="258763"/>
            </a:xfrm>
            <a:custGeom>
              <a:avLst/>
              <a:gdLst>
                <a:gd name="T0" fmla="*/ 157 w 222"/>
                <a:gd name="T1" fmla="*/ 325 h 325"/>
                <a:gd name="T2" fmla="*/ 157 w 222"/>
                <a:gd name="T3" fmla="*/ 78 h 325"/>
                <a:gd name="T4" fmla="*/ 222 w 222"/>
                <a:gd name="T5" fmla="*/ 78 h 325"/>
                <a:gd name="T6" fmla="*/ 222 w 222"/>
                <a:gd name="T7" fmla="*/ 0 h 325"/>
                <a:gd name="T8" fmla="*/ 0 w 222"/>
                <a:gd name="T9" fmla="*/ 0 h 325"/>
                <a:gd name="T10" fmla="*/ 0 w 222"/>
                <a:gd name="T11" fmla="*/ 78 h 325"/>
                <a:gd name="T12" fmla="*/ 66 w 222"/>
                <a:gd name="T13" fmla="*/ 78 h 325"/>
                <a:gd name="T14" fmla="*/ 66 w 222"/>
                <a:gd name="T15" fmla="*/ 325 h 325"/>
                <a:gd name="T16" fmla="*/ 66 w 222"/>
                <a:gd name="T17" fmla="*/ 325 h 325"/>
                <a:gd name="T18" fmla="*/ 157 w 222"/>
                <a:gd name="T19"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2" h="325">
                  <a:moveTo>
                    <a:pt x="157" y="325"/>
                  </a:moveTo>
                  <a:lnTo>
                    <a:pt x="157" y="78"/>
                  </a:lnTo>
                  <a:lnTo>
                    <a:pt x="222" y="78"/>
                  </a:lnTo>
                  <a:lnTo>
                    <a:pt x="222" y="0"/>
                  </a:lnTo>
                  <a:lnTo>
                    <a:pt x="0" y="0"/>
                  </a:lnTo>
                  <a:lnTo>
                    <a:pt x="0" y="78"/>
                  </a:lnTo>
                  <a:lnTo>
                    <a:pt x="66" y="78"/>
                  </a:lnTo>
                  <a:lnTo>
                    <a:pt x="66" y="325"/>
                  </a:lnTo>
                  <a:lnTo>
                    <a:pt x="66" y="325"/>
                  </a:lnTo>
                  <a:lnTo>
                    <a:pt x="157" y="325"/>
                  </a:lnTo>
                  <a:close/>
                </a:path>
              </a:pathLst>
            </a:custGeom>
            <a:solidFill>
              <a:srgbClr val="0057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29" name="T1">
              <a:extLst>
                <a:ext uri="{FF2B5EF4-FFF2-40B4-BE49-F238E27FC236}">
                  <a16:creationId xmlns:a16="http://schemas.microsoft.com/office/drawing/2014/main" id="{C174A28E-19D6-447F-A2A9-24F1AF957FEF}"/>
                </a:ext>
              </a:extLst>
            </p:cNvPr>
            <p:cNvSpPr>
              <a:spLocks/>
            </p:cNvSpPr>
            <p:nvPr userDrawn="1"/>
          </p:nvSpPr>
          <p:spPr bwMode="auto">
            <a:xfrm>
              <a:off x="799033" y="168151"/>
              <a:ext cx="193675" cy="258763"/>
            </a:xfrm>
            <a:custGeom>
              <a:avLst/>
              <a:gdLst>
                <a:gd name="T0" fmla="*/ 88 w 244"/>
                <a:gd name="T1" fmla="*/ 78 h 325"/>
                <a:gd name="T2" fmla="*/ 88 w 244"/>
                <a:gd name="T3" fmla="*/ 325 h 325"/>
                <a:gd name="T4" fmla="*/ 179 w 244"/>
                <a:gd name="T5" fmla="*/ 325 h 325"/>
                <a:gd name="T6" fmla="*/ 179 w 244"/>
                <a:gd name="T7" fmla="*/ 78 h 325"/>
                <a:gd name="T8" fmla="*/ 244 w 244"/>
                <a:gd name="T9" fmla="*/ 78 h 325"/>
                <a:gd name="T10" fmla="*/ 244 w 244"/>
                <a:gd name="T11" fmla="*/ 0 h 325"/>
                <a:gd name="T12" fmla="*/ 25 w 244"/>
                <a:gd name="T13" fmla="*/ 0 h 325"/>
                <a:gd name="T14" fmla="*/ 0 w 244"/>
                <a:gd name="T15" fmla="*/ 78 h 325"/>
                <a:gd name="T16" fmla="*/ 88 w 244"/>
                <a:gd name="T17" fmla="*/ 78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4" h="325">
                  <a:moveTo>
                    <a:pt x="88" y="78"/>
                  </a:moveTo>
                  <a:lnTo>
                    <a:pt x="88" y="325"/>
                  </a:lnTo>
                  <a:lnTo>
                    <a:pt x="179" y="325"/>
                  </a:lnTo>
                  <a:lnTo>
                    <a:pt x="179" y="78"/>
                  </a:lnTo>
                  <a:lnTo>
                    <a:pt x="244" y="78"/>
                  </a:lnTo>
                  <a:lnTo>
                    <a:pt x="244" y="0"/>
                  </a:lnTo>
                  <a:lnTo>
                    <a:pt x="25" y="0"/>
                  </a:lnTo>
                  <a:lnTo>
                    <a:pt x="0" y="78"/>
                  </a:lnTo>
                  <a:lnTo>
                    <a:pt x="88" y="78"/>
                  </a:lnTo>
                  <a:close/>
                </a:path>
              </a:pathLst>
            </a:custGeom>
            <a:solidFill>
              <a:srgbClr val="0057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30" name="V">
              <a:extLst>
                <a:ext uri="{FF2B5EF4-FFF2-40B4-BE49-F238E27FC236}">
                  <a16:creationId xmlns:a16="http://schemas.microsoft.com/office/drawing/2014/main" id="{0B43D9E7-D5B8-441A-A042-BB53172E92DA}"/>
                </a:ext>
              </a:extLst>
            </p:cNvPr>
            <p:cNvSpPr>
              <a:spLocks/>
            </p:cNvSpPr>
            <p:nvPr userDrawn="1"/>
          </p:nvSpPr>
          <p:spPr bwMode="auto">
            <a:xfrm>
              <a:off x="567258" y="168151"/>
              <a:ext cx="230188" cy="258763"/>
            </a:xfrm>
            <a:custGeom>
              <a:avLst/>
              <a:gdLst>
                <a:gd name="T0" fmla="*/ 184 w 289"/>
                <a:gd name="T1" fmla="*/ 325 h 325"/>
                <a:gd name="T2" fmla="*/ 289 w 289"/>
                <a:gd name="T3" fmla="*/ 0 h 325"/>
                <a:gd name="T4" fmla="*/ 197 w 289"/>
                <a:gd name="T5" fmla="*/ 0 h 325"/>
                <a:gd name="T6" fmla="*/ 143 w 289"/>
                <a:gd name="T7" fmla="*/ 167 h 325"/>
                <a:gd name="T8" fmla="*/ 135 w 289"/>
                <a:gd name="T9" fmla="*/ 191 h 325"/>
                <a:gd name="T10" fmla="*/ 135 w 289"/>
                <a:gd name="T11" fmla="*/ 191 h 325"/>
                <a:gd name="T12" fmla="*/ 135 w 289"/>
                <a:gd name="T13" fmla="*/ 191 h 325"/>
                <a:gd name="T14" fmla="*/ 135 w 289"/>
                <a:gd name="T15" fmla="*/ 191 h 325"/>
                <a:gd name="T16" fmla="*/ 135 w 289"/>
                <a:gd name="T17" fmla="*/ 191 h 325"/>
                <a:gd name="T18" fmla="*/ 135 w 289"/>
                <a:gd name="T19" fmla="*/ 191 h 325"/>
                <a:gd name="T20" fmla="*/ 135 w 289"/>
                <a:gd name="T21" fmla="*/ 191 h 325"/>
                <a:gd name="T22" fmla="*/ 128 w 289"/>
                <a:gd name="T23" fmla="*/ 167 h 325"/>
                <a:gd name="T24" fmla="*/ 91 w 289"/>
                <a:gd name="T25" fmla="*/ 60 h 325"/>
                <a:gd name="T26" fmla="*/ 0 w 289"/>
                <a:gd name="T27" fmla="*/ 60 h 325"/>
                <a:gd name="T28" fmla="*/ 90 w 289"/>
                <a:gd name="T29" fmla="*/ 325 h 325"/>
                <a:gd name="T30" fmla="*/ 184 w 289"/>
                <a:gd name="T31"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9" h="325">
                  <a:moveTo>
                    <a:pt x="184" y="325"/>
                  </a:moveTo>
                  <a:lnTo>
                    <a:pt x="289" y="0"/>
                  </a:lnTo>
                  <a:lnTo>
                    <a:pt x="197" y="0"/>
                  </a:lnTo>
                  <a:lnTo>
                    <a:pt x="143" y="167"/>
                  </a:lnTo>
                  <a:lnTo>
                    <a:pt x="135" y="191"/>
                  </a:lnTo>
                  <a:lnTo>
                    <a:pt x="135" y="191"/>
                  </a:lnTo>
                  <a:lnTo>
                    <a:pt x="135" y="191"/>
                  </a:lnTo>
                  <a:lnTo>
                    <a:pt x="135" y="191"/>
                  </a:lnTo>
                  <a:lnTo>
                    <a:pt x="135" y="191"/>
                  </a:lnTo>
                  <a:lnTo>
                    <a:pt x="135" y="191"/>
                  </a:lnTo>
                  <a:lnTo>
                    <a:pt x="135" y="191"/>
                  </a:lnTo>
                  <a:lnTo>
                    <a:pt x="128" y="167"/>
                  </a:lnTo>
                  <a:lnTo>
                    <a:pt x="91" y="60"/>
                  </a:lnTo>
                  <a:lnTo>
                    <a:pt x="0" y="60"/>
                  </a:lnTo>
                  <a:lnTo>
                    <a:pt x="90" y="325"/>
                  </a:lnTo>
                  <a:lnTo>
                    <a:pt x="184" y="325"/>
                  </a:lnTo>
                  <a:close/>
                </a:path>
              </a:pathLst>
            </a:custGeom>
            <a:solidFill>
              <a:srgbClr val="0057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grpSp>
      <p:grpSp>
        <p:nvGrpSpPr>
          <p:cNvPr id="17" name="_VTT_logo_102019_08_black_on_white" hidden="1">
            <a:extLst>
              <a:ext uri="{FF2B5EF4-FFF2-40B4-BE49-F238E27FC236}">
                <a16:creationId xmlns:a16="http://schemas.microsoft.com/office/drawing/2014/main" id="{0EAB0275-2451-46DC-8B39-FC893D0A8379}"/>
              </a:ext>
            </a:extLst>
          </p:cNvPr>
          <p:cNvGrpSpPr/>
          <p:nvPr userDrawn="1"/>
        </p:nvGrpSpPr>
        <p:grpSpPr>
          <a:xfrm>
            <a:off x="8043515" y="1"/>
            <a:ext cx="869543" cy="586800"/>
            <a:chOff x="379933" y="-15999"/>
            <a:chExt cx="971550" cy="655638"/>
          </a:xfrm>
        </p:grpSpPr>
        <p:sp>
          <p:nvSpPr>
            <p:cNvPr id="23" name="Box">
              <a:extLst>
                <a:ext uri="{FF2B5EF4-FFF2-40B4-BE49-F238E27FC236}">
                  <a16:creationId xmlns:a16="http://schemas.microsoft.com/office/drawing/2014/main" id="{624EE258-7A38-4E4B-855F-9ECE39E00C5B}"/>
                </a:ext>
              </a:extLst>
            </p:cNvPr>
            <p:cNvSpPr>
              <a:spLocks noChangeArrowheads="1"/>
            </p:cNvSpPr>
            <p:nvPr userDrawn="1"/>
          </p:nvSpPr>
          <p:spPr bwMode="auto">
            <a:xfrm>
              <a:off x="379933" y="-15999"/>
              <a:ext cx="971550" cy="6556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24" name="T2">
              <a:extLst>
                <a:ext uri="{FF2B5EF4-FFF2-40B4-BE49-F238E27FC236}">
                  <a16:creationId xmlns:a16="http://schemas.microsoft.com/office/drawing/2014/main" id="{D9BBEED6-06A4-45BF-9D88-C6F903B6D759}"/>
                </a:ext>
              </a:extLst>
            </p:cNvPr>
            <p:cNvSpPr>
              <a:spLocks/>
            </p:cNvSpPr>
            <p:nvPr userDrawn="1"/>
          </p:nvSpPr>
          <p:spPr bwMode="auto">
            <a:xfrm>
              <a:off x="1011758" y="168151"/>
              <a:ext cx="176213" cy="258763"/>
            </a:xfrm>
            <a:custGeom>
              <a:avLst/>
              <a:gdLst>
                <a:gd name="T0" fmla="*/ 157 w 222"/>
                <a:gd name="T1" fmla="*/ 325 h 325"/>
                <a:gd name="T2" fmla="*/ 157 w 222"/>
                <a:gd name="T3" fmla="*/ 78 h 325"/>
                <a:gd name="T4" fmla="*/ 222 w 222"/>
                <a:gd name="T5" fmla="*/ 78 h 325"/>
                <a:gd name="T6" fmla="*/ 222 w 222"/>
                <a:gd name="T7" fmla="*/ 0 h 325"/>
                <a:gd name="T8" fmla="*/ 0 w 222"/>
                <a:gd name="T9" fmla="*/ 0 h 325"/>
                <a:gd name="T10" fmla="*/ 0 w 222"/>
                <a:gd name="T11" fmla="*/ 78 h 325"/>
                <a:gd name="T12" fmla="*/ 66 w 222"/>
                <a:gd name="T13" fmla="*/ 78 h 325"/>
                <a:gd name="T14" fmla="*/ 66 w 222"/>
                <a:gd name="T15" fmla="*/ 325 h 325"/>
                <a:gd name="T16" fmla="*/ 66 w 222"/>
                <a:gd name="T17" fmla="*/ 325 h 325"/>
                <a:gd name="T18" fmla="*/ 157 w 222"/>
                <a:gd name="T19"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2" h="325">
                  <a:moveTo>
                    <a:pt x="157" y="325"/>
                  </a:moveTo>
                  <a:lnTo>
                    <a:pt x="157" y="78"/>
                  </a:lnTo>
                  <a:lnTo>
                    <a:pt x="222" y="78"/>
                  </a:lnTo>
                  <a:lnTo>
                    <a:pt x="222" y="0"/>
                  </a:lnTo>
                  <a:lnTo>
                    <a:pt x="0" y="0"/>
                  </a:lnTo>
                  <a:lnTo>
                    <a:pt x="0" y="78"/>
                  </a:lnTo>
                  <a:lnTo>
                    <a:pt x="66" y="78"/>
                  </a:lnTo>
                  <a:lnTo>
                    <a:pt x="66" y="325"/>
                  </a:lnTo>
                  <a:lnTo>
                    <a:pt x="66" y="325"/>
                  </a:lnTo>
                  <a:lnTo>
                    <a:pt x="157" y="32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25" name="T1">
              <a:extLst>
                <a:ext uri="{FF2B5EF4-FFF2-40B4-BE49-F238E27FC236}">
                  <a16:creationId xmlns:a16="http://schemas.microsoft.com/office/drawing/2014/main" id="{5FC4DE49-1549-4176-B3C9-FDCD0230FAD3}"/>
                </a:ext>
              </a:extLst>
            </p:cNvPr>
            <p:cNvSpPr>
              <a:spLocks/>
            </p:cNvSpPr>
            <p:nvPr userDrawn="1"/>
          </p:nvSpPr>
          <p:spPr bwMode="auto">
            <a:xfrm>
              <a:off x="799033" y="168151"/>
              <a:ext cx="193675" cy="258763"/>
            </a:xfrm>
            <a:custGeom>
              <a:avLst/>
              <a:gdLst>
                <a:gd name="T0" fmla="*/ 88 w 244"/>
                <a:gd name="T1" fmla="*/ 78 h 325"/>
                <a:gd name="T2" fmla="*/ 88 w 244"/>
                <a:gd name="T3" fmla="*/ 325 h 325"/>
                <a:gd name="T4" fmla="*/ 179 w 244"/>
                <a:gd name="T5" fmla="*/ 325 h 325"/>
                <a:gd name="T6" fmla="*/ 179 w 244"/>
                <a:gd name="T7" fmla="*/ 78 h 325"/>
                <a:gd name="T8" fmla="*/ 244 w 244"/>
                <a:gd name="T9" fmla="*/ 78 h 325"/>
                <a:gd name="T10" fmla="*/ 244 w 244"/>
                <a:gd name="T11" fmla="*/ 0 h 325"/>
                <a:gd name="T12" fmla="*/ 25 w 244"/>
                <a:gd name="T13" fmla="*/ 0 h 325"/>
                <a:gd name="T14" fmla="*/ 0 w 244"/>
                <a:gd name="T15" fmla="*/ 78 h 325"/>
                <a:gd name="T16" fmla="*/ 88 w 244"/>
                <a:gd name="T17" fmla="*/ 78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4" h="325">
                  <a:moveTo>
                    <a:pt x="88" y="78"/>
                  </a:moveTo>
                  <a:lnTo>
                    <a:pt x="88" y="325"/>
                  </a:lnTo>
                  <a:lnTo>
                    <a:pt x="179" y="325"/>
                  </a:lnTo>
                  <a:lnTo>
                    <a:pt x="179" y="78"/>
                  </a:lnTo>
                  <a:lnTo>
                    <a:pt x="244" y="78"/>
                  </a:lnTo>
                  <a:lnTo>
                    <a:pt x="244" y="0"/>
                  </a:lnTo>
                  <a:lnTo>
                    <a:pt x="25" y="0"/>
                  </a:lnTo>
                  <a:lnTo>
                    <a:pt x="0" y="78"/>
                  </a:lnTo>
                  <a:lnTo>
                    <a:pt x="88" y="7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26" name="V">
              <a:extLst>
                <a:ext uri="{FF2B5EF4-FFF2-40B4-BE49-F238E27FC236}">
                  <a16:creationId xmlns:a16="http://schemas.microsoft.com/office/drawing/2014/main" id="{CF3E3E92-7310-4205-919D-19CC064727EA}"/>
                </a:ext>
              </a:extLst>
            </p:cNvPr>
            <p:cNvSpPr>
              <a:spLocks/>
            </p:cNvSpPr>
            <p:nvPr userDrawn="1"/>
          </p:nvSpPr>
          <p:spPr bwMode="auto">
            <a:xfrm>
              <a:off x="567258" y="168151"/>
              <a:ext cx="230188" cy="258763"/>
            </a:xfrm>
            <a:custGeom>
              <a:avLst/>
              <a:gdLst>
                <a:gd name="T0" fmla="*/ 184 w 289"/>
                <a:gd name="T1" fmla="*/ 325 h 325"/>
                <a:gd name="T2" fmla="*/ 289 w 289"/>
                <a:gd name="T3" fmla="*/ 0 h 325"/>
                <a:gd name="T4" fmla="*/ 197 w 289"/>
                <a:gd name="T5" fmla="*/ 0 h 325"/>
                <a:gd name="T6" fmla="*/ 143 w 289"/>
                <a:gd name="T7" fmla="*/ 167 h 325"/>
                <a:gd name="T8" fmla="*/ 135 w 289"/>
                <a:gd name="T9" fmla="*/ 191 h 325"/>
                <a:gd name="T10" fmla="*/ 135 w 289"/>
                <a:gd name="T11" fmla="*/ 191 h 325"/>
                <a:gd name="T12" fmla="*/ 135 w 289"/>
                <a:gd name="T13" fmla="*/ 191 h 325"/>
                <a:gd name="T14" fmla="*/ 135 w 289"/>
                <a:gd name="T15" fmla="*/ 191 h 325"/>
                <a:gd name="T16" fmla="*/ 135 w 289"/>
                <a:gd name="T17" fmla="*/ 191 h 325"/>
                <a:gd name="T18" fmla="*/ 135 w 289"/>
                <a:gd name="T19" fmla="*/ 191 h 325"/>
                <a:gd name="T20" fmla="*/ 135 w 289"/>
                <a:gd name="T21" fmla="*/ 191 h 325"/>
                <a:gd name="T22" fmla="*/ 128 w 289"/>
                <a:gd name="T23" fmla="*/ 167 h 325"/>
                <a:gd name="T24" fmla="*/ 91 w 289"/>
                <a:gd name="T25" fmla="*/ 60 h 325"/>
                <a:gd name="T26" fmla="*/ 0 w 289"/>
                <a:gd name="T27" fmla="*/ 60 h 325"/>
                <a:gd name="T28" fmla="*/ 90 w 289"/>
                <a:gd name="T29" fmla="*/ 325 h 325"/>
                <a:gd name="T30" fmla="*/ 184 w 289"/>
                <a:gd name="T31"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9" h="325">
                  <a:moveTo>
                    <a:pt x="184" y="325"/>
                  </a:moveTo>
                  <a:lnTo>
                    <a:pt x="289" y="0"/>
                  </a:lnTo>
                  <a:lnTo>
                    <a:pt x="197" y="0"/>
                  </a:lnTo>
                  <a:lnTo>
                    <a:pt x="143" y="167"/>
                  </a:lnTo>
                  <a:lnTo>
                    <a:pt x="135" y="191"/>
                  </a:lnTo>
                  <a:lnTo>
                    <a:pt x="135" y="191"/>
                  </a:lnTo>
                  <a:lnTo>
                    <a:pt x="135" y="191"/>
                  </a:lnTo>
                  <a:lnTo>
                    <a:pt x="135" y="191"/>
                  </a:lnTo>
                  <a:lnTo>
                    <a:pt x="135" y="191"/>
                  </a:lnTo>
                  <a:lnTo>
                    <a:pt x="135" y="191"/>
                  </a:lnTo>
                  <a:lnTo>
                    <a:pt x="135" y="191"/>
                  </a:lnTo>
                  <a:lnTo>
                    <a:pt x="128" y="167"/>
                  </a:lnTo>
                  <a:lnTo>
                    <a:pt x="91" y="60"/>
                  </a:lnTo>
                  <a:lnTo>
                    <a:pt x="0" y="60"/>
                  </a:lnTo>
                  <a:lnTo>
                    <a:pt x="90" y="325"/>
                  </a:lnTo>
                  <a:lnTo>
                    <a:pt x="184" y="32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grpSp>
      <p:grpSp>
        <p:nvGrpSpPr>
          <p:cNvPr id="18" name="_VTT_logo_102019_09_orange_on_white" hidden="1">
            <a:extLst>
              <a:ext uri="{FF2B5EF4-FFF2-40B4-BE49-F238E27FC236}">
                <a16:creationId xmlns:a16="http://schemas.microsoft.com/office/drawing/2014/main" id="{0B3FEAE6-D4D0-4DA5-B857-F40B1AB04215}"/>
              </a:ext>
            </a:extLst>
          </p:cNvPr>
          <p:cNvGrpSpPr/>
          <p:nvPr userDrawn="1"/>
        </p:nvGrpSpPr>
        <p:grpSpPr>
          <a:xfrm>
            <a:off x="8043515" y="1"/>
            <a:ext cx="869543" cy="586800"/>
            <a:chOff x="379933" y="-15999"/>
            <a:chExt cx="971550" cy="655638"/>
          </a:xfrm>
        </p:grpSpPr>
        <p:sp>
          <p:nvSpPr>
            <p:cNvPr id="19" name="Box">
              <a:extLst>
                <a:ext uri="{FF2B5EF4-FFF2-40B4-BE49-F238E27FC236}">
                  <a16:creationId xmlns:a16="http://schemas.microsoft.com/office/drawing/2014/main" id="{08B53C99-3AEE-443E-816B-FD2917CEFB06}"/>
                </a:ext>
              </a:extLst>
            </p:cNvPr>
            <p:cNvSpPr>
              <a:spLocks noChangeArrowheads="1"/>
            </p:cNvSpPr>
            <p:nvPr userDrawn="1"/>
          </p:nvSpPr>
          <p:spPr bwMode="auto">
            <a:xfrm>
              <a:off x="379933" y="-15999"/>
              <a:ext cx="971550" cy="6556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20" name="T2">
              <a:extLst>
                <a:ext uri="{FF2B5EF4-FFF2-40B4-BE49-F238E27FC236}">
                  <a16:creationId xmlns:a16="http://schemas.microsoft.com/office/drawing/2014/main" id="{BFFE0B90-818E-4D4B-B1CD-61E42B7EF15C}"/>
                </a:ext>
              </a:extLst>
            </p:cNvPr>
            <p:cNvSpPr>
              <a:spLocks/>
            </p:cNvSpPr>
            <p:nvPr userDrawn="1"/>
          </p:nvSpPr>
          <p:spPr bwMode="auto">
            <a:xfrm>
              <a:off x="1011758" y="168151"/>
              <a:ext cx="176213" cy="258763"/>
            </a:xfrm>
            <a:custGeom>
              <a:avLst/>
              <a:gdLst>
                <a:gd name="T0" fmla="*/ 157 w 222"/>
                <a:gd name="T1" fmla="*/ 325 h 325"/>
                <a:gd name="T2" fmla="*/ 157 w 222"/>
                <a:gd name="T3" fmla="*/ 78 h 325"/>
                <a:gd name="T4" fmla="*/ 222 w 222"/>
                <a:gd name="T5" fmla="*/ 78 h 325"/>
                <a:gd name="T6" fmla="*/ 222 w 222"/>
                <a:gd name="T7" fmla="*/ 0 h 325"/>
                <a:gd name="T8" fmla="*/ 0 w 222"/>
                <a:gd name="T9" fmla="*/ 0 h 325"/>
                <a:gd name="T10" fmla="*/ 0 w 222"/>
                <a:gd name="T11" fmla="*/ 78 h 325"/>
                <a:gd name="T12" fmla="*/ 66 w 222"/>
                <a:gd name="T13" fmla="*/ 78 h 325"/>
                <a:gd name="T14" fmla="*/ 66 w 222"/>
                <a:gd name="T15" fmla="*/ 325 h 325"/>
                <a:gd name="T16" fmla="*/ 66 w 222"/>
                <a:gd name="T17" fmla="*/ 325 h 325"/>
                <a:gd name="T18" fmla="*/ 157 w 222"/>
                <a:gd name="T19"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2" h="325">
                  <a:moveTo>
                    <a:pt x="157" y="325"/>
                  </a:moveTo>
                  <a:lnTo>
                    <a:pt x="157" y="78"/>
                  </a:lnTo>
                  <a:lnTo>
                    <a:pt x="222" y="78"/>
                  </a:lnTo>
                  <a:lnTo>
                    <a:pt x="222" y="0"/>
                  </a:lnTo>
                  <a:lnTo>
                    <a:pt x="0" y="0"/>
                  </a:lnTo>
                  <a:lnTo>
                    <a:pt x="0" y="78"/>
                  </a:lnTo>
                  <a:lnTo>
                    <a:pt x="66" y="78"/>
                  </a:lnTo>
                  <a:lnTo>
                    <a:pt x="66" y="325"/>
                  </a:lnTo>
                  <a:lnTo>
                    <a:pt x="66" y="325"/>
                  </a:lnTo>
                  <a:lnTo>
                    <a:pt x="157" y="325"/>
                  </a:lnTo>
                  <a:close/>
                </a:path>
              </a:pathLst>
            </a:custGeom>
            <a:solidFill>
              <a:srgbClr val="F06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21" name="T1">
              <a:extLst>
                <a:ext uri="{FF2B5EF4-FFF2-40B4-BE49-F238E27FC236}">
                  <a16:creationId xmlns:a16="http://schemas.microsoft.com/office/drawing/2014/main" id="{695EE4A0-90CF-4723-809B-D8289EEC64F1}"/>
                </a:ext>
              </a:extLst>
            </p:cNvPr>
            <p:cNvSpPr>
              <a:spLocks/>
            </p:cNvSpPr>
            <p:nvPr userDrawn="1"/>
          </p:nvSpPr>
          <p:spPr bwMode="auto">
            <a:xfrm>
              <a:off x="799033" y="168151"/>
              <a:ext cx="193675" cy="258763"/>
            </a:xfrm>
            <a:custGeom>
              <a:avLst/>
              <a:gdLst>
                <a:gd name="T0" fmla="*/ 88 w 244"/>
                <a:gd name="T1" fmla="*/ 78 h 325"/>
                <a:gd name="T2" fmla="*/ 88 w 244"/>
                <a:gd name="T3" fmla="*/ 325 h 325"/>
                <a:gd name="T4" fmla="*/ 179 w 244"/>
                <a:gd name="T5" fmla="*/ 325 h 325"/>
                <a:gd name="T6" fmla="*/ 179 w 244"/>
                <a:gd name="T7" fmla="*/ 78 h 325"/>
                <a:gd name="T8" fmla="*/ 244 w 244"/>
                <a:gd name="T9" fmla="*/ 78 h 325"/>
                <a:gd name="T10" fmla="*/ 244 w 244"/>
                <a:gd name="T11" fmla="*/ 0 h 325"/>
                <a:gd name="T12" fmla="*/ 25 w 244"/>
                <a:gd name="T13" fmla="*/ 0 h 325"/>
                <a:gd name="T14" fmla="*/ 0 w 244"/>
                <a:gd name="T15" fmla="*/ 78 h 325"/>
                <a:gd name="T16" fmla="*/ 88 w 244"/>
                <a:gd name="T17" fmla="*/ 78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4" h="325">
                  <a:moveTo>
                    <a:pt x="88" y="78"/>
                  </a:moveTo>
                  <a:lnTo>
                    <a:pt x="88" y="325"/>
                  </a:lnTo>
                  <a:lnTo>
                    <a:pt x="179" y="325"/>
                  </a:lnTo>
                  <a:lnTo>
                    <a:pt x="179" y="78"/>
                  </a:lnTo>
                  <a:lnTo>
                    <a:pt x="244" y="78"/>
                  </a:lnTo>
                  <a:lnTo>
                    <a:pt x="244" y="0"/>
                  </a:lnTo>
                  <a:lnTo>
                    <a:pt x="25" y="0"/>
                  </a:lnTo>
                  <a:lnTo>
                    <a:pt x="0" y="78"/>
                  </a:lnTo>
                  <a:lnTo>
                    <a:pt x="88" y="78"/>
                  </a:lnTo>
                  <a:close/>
                </a:path>
              </a:pathLst>
            </a:custGeom>
            <a:solidFill>
              <a:srgbClr val="F06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22" name="V">
              <a:extLst>
                <a:ext uri="{FF2B5EF4-FFF2-40B4-BE49-F238E27FC236}">
                  <a16:creationId xmlns:a16="http://schemas.microsoft.com/office/drawing/2014/main" id="{1AA0FB6C-CB05-44FB-9F72-1A154E18B968}"/>
                </a:ext>
              </a:extLst>
            </p:cNvPr>
            <p:cNvSpPr>
              <a:spLocks/>
            </p:cNvSpPr>
            <p:nvPr userDrawn="1"/>
          </p:nvSpPr>
          <p:spPr bwMode="auto">
            <a:xfrm>
              <a:off x="567258" y="168151"/>
              <a:ext cx="230188" cy="258763"/>
            </a:xfrm>
            <a:custGeom>
              <a:avLst/>
              <a:gdLst>
                <a:gd name="T0" fmla="*/ 184 w 289"/>
                <a:gd name="T1" fmla="*/ 325 h 325"/>
                <a:gd name="T2" fmla="*/ 289 w 289"/>
                <a:gd name="T3" fmla="*/ 0 h 325"/>
                <a:gd name="T4" fmla="*/ 197 w 289"/>
                <a:gd name="T5" fmla="*/ 0 h 325"/>
                <a:gd name="T6" fmla="*/ 143 w 289"/>
                <a:gd name="T7" fmla="*/ 167 h 325"/>
                <a:gd name="T8" fmla="*/ 135 w 289"/>
                <a:gd name="T9" fmla="*/ 191 h 325"/>
                <a:gd name="T10" fmla="*/ 135 w 289"/>
                <a:gd name="T11" fmla="*/ 191 h 325"/>
                <a:gd name="T12" fmla="*/ 135 w 289"/>
                <a:gd name="T13" fmla="*/ 191 h 325"/>
                <a:gd name="T14" fmla="*/ 135 w 289"/>
                <a:gd name="T15" fmla="*/ 191 h 325"/>
                <a:gd name="T16" fmla="*/ 135 w 289"/>
                <a:gd name="T17" fmla="*/ 191 h 325"/>
                <a:gd name="T18" fmla="*/ 135 w 289"/>
                <a:gd name="T19" fmla="*/ 191 h 325"/>
                <a:gd name="T20" fmla="*/ 135 w 289"/>
                <a:gd name="T21" fmla="*/ 191 h 325"/>
                <a:gd name="T22" fmla="*/ 128 w 289"/>
                <a:gd name="T23" fmla="*/ 167 h 325"/>
                <a:gd name="T24" fmla="*/ 91 w 289"/>
                <a:gd name="T25" fmla="*/ 60 h 325"/>
                <a:gd name="T26" fmla="*/ 0 w 289"/>
                <a:gd name="T27" fmla="*/ 60 h 325"/>
                <a:gd name="T28" fmla="*/ 90 w 289"/>
                <a:gd name="T29" fmla="*/ 325 h 325"/>
                <a:gd name="T30" fmla="*/ 184 w 289"/>
                <a:gd name="T31"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9" h="325">
                  <a:moveTo>
                    <a:pt x="184" y="325"/>
                  </a:moveTo>
                  <a:lnTo>
                    <a:pt x="289" y="0"/>
                  </a:lnTo>
                  <a:lnTo>
                    <a:pt x="197" y="0"/>
                  </a:lnTo>
                  <a:lnTo>
                    <a:pt x="143" y="167"/>
                  </a:lnTo>
                  <a:lnTo>
                    <a:pt x="135" y="191"/>
                  </a:lnTo>
                  <a:lnTo>
                    <a:pt x="135" y="191"/>
                  </a:lnTo>
                  <a:lnTo>
                    <a:pt x="135" y="191"/>
                  </a:lnTo>
                  <a:lnTo>
                    <a:pt x="135" y="191"/>
                  </a:lnTo>
                  <a:lnTo>
                    <a:pt x="135" y="191"/>
                  </a:lnTo>
                  <a:lnTo>
                    <a:pt x="135" y="191"/>
                  </a:lnTo>
                  <a:lnTo>
                    <a:pt x="135" y="191"/>
                  </a:lnTo>
                  <a:lnTo>
                    <a:pt x="128" y="167"/>
                  </a:lnTo>
                  <a:lnTo>
                    <a:pt x="91" y="60"/>
                  </a:lnTo>
                  <a:lnTo>
                    <a:pt x="0" y="60"/>
                  </a:lnTo>
                  <a:lnTo>
                    <a:pt x="90" y="325"/>
                  </a:lnTo>
                  <a:lnTo>
                    <a:pt x="184" y="325"/>
                  </a:lnTo>
                  <a:close/>
                </a:path>
              </a:pathLst>
            </a:custGeom>
            <a:solidFill>
              <a:srgbClr val="F06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grpSp>
    </p:spTree>
    <p:extLst>
      <p:ext uri="{BB962C8B-B14F-4D97-AF65-F5344CB8AC3E}">
        <p14:creationId xmlns:p14="http://schemas.microsoft.com/office/powerpoint/2010/main" val="8224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VTT 2024 Blank 2">
    <p:bg>
      <p:bgPr>
        <a:solidFill>
          <a:schemeClr val="accent1"/>
        </a:solidFill>
        <a:effectLst/>
      </p:bgPr>
    </p:bg>
    <p:spTree>
      <p:nvGrpSpPr>
        <p:cNvPr id="1" name=""/>
        <p:cNvGrpSpPr/>
        <p:nvPr/>
      </p:nvGrpSpPr>
      <p:grpSpPr>
        <a:xfrm>
          <a:off x="0" y="0"/>
          <a:ext cx="0" cy="0"/>
          <a:chOff x="0" y="0"/>
          <a:chExt cx="0" cy="0"/>
        </a:xfrm>
      </p:grpSpPr>
      <p:sp>
        <p:nvSpPr>
          <p:cNvPr id="6" name="Date Placeholder 5">
            <a:extLst>
              <a:ext uri="{FF2B5EF4-FFF2-40B4-BE49-F238E27FC236}">
                <a16:creationId xmlns:a16="http://schemas.microsoft.com/office/drawing/2014/main" id="{A0E31D70-5850-4F54-B4B8-E96A085FA789}"/>
              </a:ext>
            </a:extLst>
          </p:cNvPr>
          <p:cNvSpPr>
            <a:spLocks noGrp="1"/>
          </p:cNvSpPr>
          <p:nvPr>
            <p:ph type="dt" sz="half" idx="10"/>
          </p:nvPr>
        </p:nvSpPr>
        <p:spPr>
          <a:xfrm>
            <a:off x="720000" y="4852760"/>
            <a:ext cx="720000" cy="288000"/>
          </a:xfrm>
        </p:spPr>
        <p:txBody>
          <a:bodyPr/>
          <a:lstStyle>
            <a:lvl1pPr>
              <a:defRPr>
                <a:solidFill>
                  <a:schemeClr val="tx1"/>
                </a:solidFill>
              </a:defRPr>
            </a:lvl1pPr>
          </a:lstStyle>
          <a:p>
            <a:fld id="{1DB058B2-EEBF-4712-8FD1-0257CE934DED}" type="datetime1">
              <a:rPr lang="en-GB" smtClean="0"/>
              <a:pPr/>
              <a:t>30/05/2025</a:t>
            </a:fld>
            <a:endParaRPr lang="en-GB" dirty="0"/>
          </a:p>
        </p:txBody>
      </p:sp>
      <p:sp>
        <p:nvSpPr>
          <p:cNvPr id="7" name="Footer Placeholder 6">
            <a:extLst>
              <a:ext uri="{FF2B5EF4-FFF2-40B4-BE49-F238E27FC236}">
                <a16:creationId xmlns:a16="http://schemas.microsoft.com/office/drawing/2014/main" id="{27F2AD04-58FC-44A2-89D3-A10F0CCB1588}"/>
              </a:ext>
            </a:extLst>
          </p:cNvPr>
          <p:cNvSpPr>
            <a:spLocks noGrp="1"/>
          </p:cNvSpPr>
          <p:nvPr>
            <p:ph type="ftr" sz="quarter" idx="11"/>
          </p:nvPr>
        </p:nvSpPr>
        <p:spPr>
          <a:xfrm>
            <a:off x="1439999" y="4852800"/>
            <a:ext cx="6732000" cy="288000"/>
          </a:xfrm>
        </p:spPr>
        <p:txBody>
          <a:bodyPr/>
          <a:lstStyle>
            <a:lvl1pPr>
              <a:defRPr>
                <a:solidFill>
                  <a:schemeClr val="tx1"/>
                </a:solidFill>
              </a:defRPr>
            </a:lvl1pPr>
          </a:lstStyle>
          <a:p>
            <a:r>
              <a:rPr lang="en-GB"/>
              <a:t>VTT – beyond the obvious</a:t>
            </a:r>
            <a:endParaRPr lang="en-GB" dirty="0"/>
          </a:p>
        </p:txBody>
      </p:sp>
      <p:sp>
        <p:nvSpPr>
          <p:cNvPr id="8" name="Slide Number Placeholder 7">
            <a:extLst>
              <a:ext uri="{FF2B5EF4-FFF2-40B4-BE49-F238E27FC236}">
                <a16:creationId xmlns:a16="http://schemas.microsoft.com/office/drawing/2014/main" id="{81EB75FA-6934-487F-9E71-1AF69842B802}"/>
              </a:ext>
            </a:extLst>
          </p:cNvPr>
          <p:cNvSpPr>
            <a:spLocks noGrp="1"/>
          </p:cNvSpPr>
          <p:nvPr>
            <p:ph type="sldNum" sz="quarter" idx="12"/>
          </p:nvPr>
        </p:nvSpPr>
        <p:spPr/>
        <p:txBody>
          <a:bodyPr/>
          <a:lstStyle>
            <a:lvl1pPr>
              <a:defRPr>
                <a:solidFill>
                  <a:schemeClr val="tx1"/>
                </a:solidFill>
              </a:defRPr>
            </a:lvl1pPr>
          </a:lstStyle>
          <a:p>
            <a:fld id="{B89A5CCE-AC13-A746-9A72-5D19050CC0B7}" type="slidenum">
              <a:rPr lang="en-GB" smtClean="0"/>
              <a:pPr/>
              <a:t>‹#›</a:t>
            </a:fld>
            <a:endParaRPr lang="en-GB" dirty="0"/>
          </a:p>
        </p:txBody>
      </p:sp>
      <p:pic>
        <p:nvPicPr>
          <p:cNvPr id="52" name="Picture 51">
            <a:extLst>
              <a:ext uri="{FF2B5EF4-FFF2-40B4-BE49-F238E27FC236}">
                <a16:creationId xmlns:a16="http://schemas.microsoft.com/office/drawing/2014/main" id="{7506CE9B-2C39-1EFA-8B38-2D2AA3F1C5D4}"/>
              </a:ext>
            </a:extLst>
          </p:cNvPr>
          <p:cNvPicPr>
            <a:picLocks/>
          </p:cNvPicPr>
          <p:nvPr userDrawn="1"/>
        </p:nvPicPr>
        <p:blipFill>
          <a:blip r:embed="rId2" cstate="hqprint">
            <a:extLst>
              <a:ext uri="{28A0092B-C50C-407E-A947-70E740481C1C}">
                <a14:useLocalDpi xmlns:a14="http://schemas.microsoft.com/office/drawing/2010/main"/>
              </a:ext>
            </a:extLst>
          </a:blip>
          <a:stretch>
            <a:fillRect/>
          </a:stretch>
        </p:blipFill>
        <p:spPr>
          <a:xfrm>
            <a:off x="8043515" y="575"/>
            <a:ext cx="867600" cy="586800"/>
          </a:xfrm>
          <a:prstGeom prst="rect">
            <a:avLst/>
          </a:prstGeom>
        </p:spPr>
      </p:pic>
    </p:spTree>
    <p:extLst>
      <p:ext uri="{BB962C8B-B14F-4D97-AF65-F5344CB8AC3E}">
        <p14:creationId xmlns:p14="http://schemas.microsoft.com/office/powerpoint/2010/main" val="1199551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VTT 2024 Blank 3">
    <p:spTree>
      <p:nvGrpSpPr>
        <p:cNvPr id="1" name=""/>
        <p:cNvGrpSpPr/>
        <p:nvPr/>
      </p:nvGrpSpPr>
      <p:grpSpPr>
        <a:xfrm>
          <a:off x="0" y="0"/>
          <a:ext cx="0" cy="0"/>
          <a:chOff x="0" y="0"/>
          <a:chExt cx="0" cy="0"/>
        </a:xfrm>
      </p:grpSpPr>
      <p:sp>
        <p:nvSpPr>
          <p:cNvPr id="6" name="Date Placeholder 5">
            <a:extLst>
              <a:ext uri="{FF2B5EF4-FFF2-40B4-BE49-F238E27FC236}">
                <a16:creationId xmlns:a16="http://schemas.microsoft.com/office/drawing/2014/main" id="{A0E31D70-5850-4F54-B4B8-E96A085FA789}"/>
              </a:ext>
            </a:extLst>
          </p:cNvPr>
          <p:cNvSpPr>
            <a:spLocks noGrp="1"/>
          </p:cNvSpPr>
          <p:nvPr>
            <p:ph type="dt" sz="half" idx="10"/>
          </p:nvPr>
        </p:nvSpPr>
        <p:spPr>
          <a:xfrm>
            <a:off x="720000" y="4852760"/>
            <a:ext cx="720000" cy="288000"/>
          </a:xfrm>
        </p:spPr>
        <p:txBody>
          <a:bodyPr/>
          <a:lstStyle>
            <a:lvl1pPr>
              <a:defRPr>
                <a:solidFill>
                  <a:schemeClr val="tx1"/>
                </a:solidFill>
              </a:defRPr>
            </a:lvl1pPr>
          </a:lstStyle>
          <a:p>
            <a:fld id="{1DB058B2-EEBF-4712-8FD1-0257CE934DED}" type="datetime1">
              <a:rPr lang="en-GB" smtClean="0"/>
              <a:pPr/>
              <a:t>30/05/2025</a:t>
            </a:fld>
            <a:endParaRPr lang="en-GB" dirty="0"/>
          </a:p>
        </p:txBody>
      </p:sp>
      <p:sp>
        <p:nvSpPr>
          <p:cNvPr id="7" name="Footer Placeholder 6">
            <a:extLst>
              <a:ext uri="{FF2B5EF4-FFF2-40B4-BE49-F238E27FC236}">
                <a16:creationId xmlns:a16="http://schemas.microsoft.com/office/drawing/2014/main" id="{27F2AD04-58FC-44A2-89D3-A10F0CCB1588}"/>
              </a:ext>
            </a:extLst>
          </p:cNvPr>
          <p:cNvSpPr>
            <a:spLocks noGrp="1"/>
          </p:cNvSpPr>
          <p:nvPr>
            <p:ph type="ftr" sz="quarter" idx="11"/>
          </p:nvPr>
        </p:nvSpPr>
        <p:spPr>
          <a:xfrm>
            <a:off x="1439999" y="4852800"/>
            <a:ext cx="6732000" cy="288000"/>
          </a:xfrm>
        </p:spPr>
        <p:txBody>
          <a:bodyPr/>
          <a:lstStyle>
            <a:lvl1pPr>
              <a:defRPr>
                <a:solidFill>
                  <a:schemeClr val="tx1"/>
                </a:solidFill>
              </a:defRPr>
            </a:lvl1pPr>
          </a:lstStyle>
          <a:p>
            <a:r>
              <a:rPr lang="en-GB"/>
              <a:t>VTT – beyond the obvious</a:t>
            </a:r>
            <a:endParaRPr lang="en-GB" dirty="0"/>
          </a:p>
        </p:txBody>
      </p:sp>
      <p:sp>
        <p:nvSpPr>
          <p:cNvPr id="8" name="Slide Number Placeholder 7">
            <a:extLst>
              <a:ext uri="{FF2B5EF4-FFF2-40B4-BE49-F238E27FC236}">
                <a16:creationId xmlns:a16="http://schemas.microsoft.com/office/drawing/2014/main" id="{81EB75FA-6934-487F-9E71-1AF69842B802}"/>
              </a:ext>
            </a:extLst>
          </p:cNvPr>
          <p:cNvSpPr>
            <a:spLocks noGrp="1"/>
          </p:cNvSpPr>
          <p:nvPr>
            <p:ph type="sldNum" sz="quarter" idx="12"/>
          </p:nvPr>
        </p:nvSpPr>
        <p:spPr/>
        <p:txBody>
          <a:bodyPr/>
          <a:lstStyle>
            <a:lvl1pPr>
              <a:defRPr>
                <a:solidFill>
                  <a:schemeClr val="tx1"/>
                </a:solidFill>
              </a:defRPr>
            </a:lvl1pPr>
          </a:lstStyle>
          <a:p>
            <a:fld id="{B89A5CCE-AC13-A746-9A72-5D19050CC0B7}" type="slidenum">
              <a:rPr lang="en-GB" smtClean="0"/>
              <a:pPr/>
              <a:t>‹#›</a:t>
            </a:fld>
            <a:endParaRPr lang="en-GB" dirty="0"/>
          </a:p>
        </p:txBody>
      </p:sp>
      <p:pic>
        <p:nvPicPr>
          <p:cNvPr id="2" name="Picture 1">
            <a:extLst>
              <a:ext uri="{FF2B5EF4-FFF2-40B4-BE49-F238E27FC236}">
                <a16:creationId xmlns:a16="http://schemas.microsoft.com/office/drawing/2014/main" id="{EDBF9BB0-9332-C10D-2341-E243D54CE4B9}"/>
              </a:ext>
            </a:extLst>
          </p:cNvPr>
          <p:cNvPicPr>
            <a:picLocks/>
          </p:cNvPicPr>
          <p:nvPr userDrawn="1"/>
        </p:nvPicPr>
        <p:blipFill>
          <a:blip r:embed="rId2" cstate="hqprint">
            <a:extLst>
              <a:ext uri="{28A0092B-C50C-407E-A947-70E740481C1C}">
                <a14:useLocalDpi xmlns:a14="http://schemas.microsoft.com/office/drawing/2010/main"/>
              </a:ext>
            </a:extLst>
          </a:blip>
          <a:stretch>
            <a:fillRect/>
          </a:stretch>
        </p:blipFill>
        <p:spPr>
          <a:xfrm>
            <a:off x="8043515" y="575"/>
            <a:ext cx="867600" cy="586800"/>
          </a:xfrm>
          <a:prstGeom prst="rect">
            <a:avLst/>
          </a:prstGeom>
        </p:spPr>
      </p:pic>
    </p:spTree>
    <p:extLst>
      <p:ext uri="{BB962C8B-B14F-4D97-AF65-F5344CB8AC3E}">
        <p14:creationId xmlns:p14="http://schemas.microsoft.com/office/powerpoint/2010/main" val="1364203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VTT 2024 Section Leaves 1">
    <p:bg>
      <p:bgPr>
        <a:solidFill>
          <a:schemeClr val="accent1"/>
        </a:solidFill>
        <a:effectLst/>
      </p:bgPr>
    </p:bg>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860AE5DB-41BA-4326-88BF-5DEF464DAD5F}"/>
              </a:ext>
            </a:extLst>
          </p:cNvPr>
          <p:cNvSpPr>
            <a:spLocks noGrp="1"/>
          </p:cNvSpPr>
          <p:nvPr>
            <p:ph type="title" hasCustomPrompt="1"/>
          </p:nvPr>
        </p:nvSpPr>
        <p:spPr/>
        <p:txBody>
          <a:bodyPr anchor="ctr"/>
          <a:lstStyle/>
          <a:p>
            <a:r>
              <a:rPr lang="en-GB" noProof="0" dirty="0"/>
              <a:t>Headline of </a:t>
            </a:r>
            <a:br>
              <a:rPr lang="en-GB" noProof="0" dirty="0"/>
            </a:br>
            <a:r>
              <a:rPr lang="en-GB" noProof="0" dirty="0"/>
              <a:t>the section slide</a:t>
            </a:r>
          </a:p>
        </p:txBody>
      </p:sp>
      <p:sp>
        <p:nvSpPr>
          <p:cNvPr id="2" name="Date Placeholder 1">
            <a:extLst>
              <a:ext uri="{FF2B5EF4-FFF2-40B4-BE49-F238E27FC236}">
                <a16:creationId xmlns:a16="http://schemas.microsoft.com/office/drawing/2014/main" id="{09E6E897-10B2-47C3-AE2E-A5A1B3295338}"/>
              </a:ext>
            </a:extLst>
          </p:cNvPr>
          <p:cNvSpPr>
            <a:spLocks noGrp="1"/>
          </p:cNvSpPr>
          <p:nvPr>
            <p:ph type="dt" sz="half" idx="10"/>
          </p:nvPr>
        </p:nvSpPr>
        <p:spPr/>
        <p:txBody>
          <a:bodyPr/>
          <a:lstStyle/>
          <a:p>
            <a:fld id="{C846A43C-5597-422E-B381-D701FFD7A3FA}" type="datetime1">
              <a:rPr lang="en-GB" smtClean="0"/>
              <a:t>30/05/2025</a:t>
            </a:fld>
            <a:endParaRPr lang="en-GB" dirty="0"/>
          </a:p>
        </p:txBody>
      </p:sp>
      <p:sp>
        <p:nvSpPr>
          <p:cNvPr id="3" name="Footer Placeholder 2">
            <a:extLst>
              <a:ext uri="{FF2B5EF4-FFF2-40B4-BE49-F238E27FC236}">
                <a16:creationId xmlns:a16="http://schemas.microsoft.com/office/drawing/2014/main" id="{A082C5B9-1AF8-4648-B038-8D48878F5B29}"/>
              </a:ext>
            </a:extLst>
          </p:cNvPr>
          <p:cNvSpPr>
            <a:spLocks noGrp="1"/>
          </p:cNvSpPr>
          <p:nvPr>
            <p:ph type="ftr" sz="quarter" idx="11"/>
          </p:nvPr>
        </p:nvSpPr>
        <p:spPr/>
        <p:txBody>
          <a:bodyPr/>
          <a:lstStyle/>
          <a:p>
            <a:r>
              <a:rPr lang="en-GB"/>
              <a:t>VTT – beyond the obvious</a:t>
            </a:r>
            <a:endParaRPr lang="en-GB" dirty="0"/>
          </a:p>
        </p:txBody>
      </p:sp>
      <p:sp>
        <p:nvSpPr>
          <p:cNvPr id="4" name="Slide Number Placeholder 3">
            <a:extLst>
              <a:ext uri="{FF2B5EF4-FFF2-40B4-BE49-F238E27FC236}">
                <a16:creationId xmlns:a16="http://schemas.microsoft.com/office/drawing/2014/main" id="{6EAA2AFE-FF66-4EC9-B378-EB3A3FF6DBA1}"/>
              </a:ext>
            </a:extLst>
          </p:cNvPr>
          <p:cNvSpPr>
            <a:spLocks noGrp="1"/>
          </p:cNvSpPr>
          <p:nvPr>
            <p:ph type="sldNum" sz="quarter" idx="12"/>
          </p:nvPr>
        </p:nvSpPr>
        <p:spPr/>
        <p:txBody>
          <a:bodyPr/>
          <a:lstStyle/>
          <a:p>
            <a:fld id="{B89A5CCE-AC13-A746-9A72-5D19050CC0B7}" type="slidenum">
              <a:rPr lang="en-GB" smtClean="0"/>
              <a:pPr/>
              <a:t>‹#›</a:t>
            </a:fld>
            <a:endParaRPr lang="en-GB" dirty="0"/>
          </a:p>
        </p:txBody>
      </p:sp>
      <p:pic>
        <p:nvPicPr>
          <p:cNvPr id="150" name="Picture 149">
            <a:extLst>
              <a:ext uri="{FF2B5EF4-FFF2-40B4-BE49-F238E27FC236}">
                <a16:creationId xmlns:a16="http://schemas.microsoft.com/office/drawing/2014/main" id="{FF2BA852-987C-CDDE-1886-F3F3545ECAEF}"/>
              </a:ext>
            </a:extLst>
          </p:cNvPr>
          <p:cNvPicPr>
            <a:picLocks/>
          </p:cNvPicPr>
          <p:nvPr userDrawn="1"/>
        </p:nvPicPr>
        <p:blipFill>
          <a:blip r:embed="rId2" cstate="hqprint">
            <a:extLst>
              <a:ext uri="{28A0092B-C50C-407E-A947-70E740481C1C}">
                <a14:useLocalDpi xmlns:a14="http://schemas.microsoft.com/office/drawing/2010/main"/>
              </a:ext>
            </a:extLst>
          </a:blip>
          <a:stretch>
            <a:fillRect/>
          </a:stretch>
        </p:blipFill>
        <p:spPr>
          <a:xfrm>
            <a:off x="8043515" y="575"/>
            <a:ext cx="867600" cy="586800"/>
          </a:xfrm>
          <a:prstGeom prst="rect">
            <a:avLst/>
          </a:prstGeom>
        </p:spPr>
      </p:pic>
      <p:pic>
        <p:nvPicPr>
          <p:cNvPr id="8" name="Picture 7" descr="A pattern of orange and white squares&#10;&#10;Description automatically generated">
            <a:extLst>
              <a:ext uri="{FF2B5EF4-FFF2-40B4-BE49-F238E27FC236}">
                <a16:creationId xmlns:a16="http://schemas.microsoft.com/office/drawing/2014/main" id="{67B5E901-4CE6-002A-E7AE-6301EAC0BF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0" y="0"/>
            <a:ext cx="4569125" cy="5143500"/>
          </a:xfrm>
          <a:prstGeom prst="rect">
            <a:avLst/>
          </a:prstGeom>
        </p:spPr>
      </p:pic>
    </p:spTree>
    <p:extLst>
      <p:ext uri="{BB962C8B-B14F-4D97-AF65-F5344CB8AC3E}">
        <p14:creationId xmlns:p14="http://schemas.microsoft.com/office/powerpoint/2010/main" val="16259806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88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VTT 2024 Starter Leaves 1">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08C5B3B1-4122-DBFB-D34A-F6BDE27EC15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6" name="Rectangle 5">
            <a:extLst>
              <a:ext uri="{FF2B5EF4-FFF2-40B4-BE49-F238E27FC236}">
                <a16:creationId xmlns:a16="http://schemas.microsoft.com/office/drawing/2014/main" id="{15E0DE9D-93EC-4504-8196-AFA4EA838235}"/>
              </a:ext>
            </a:extLst>
          </p:cNvPr>
          <p:cNvSpPr/>
          <p:nvPr userDrawn="1"/>
        </p:nvSpPr>
        <p:spPr>
          <a:xfrm>
            <a:off x="4572001" y="1021977"/>
            <a:ext cx="4572000" cy="313047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012" noProof="0" dirty="0"/>
          </a:p>
        </p:txBody>
      </p:sp>
      <p:sp>
        <p:nvSpPr>
          <p:cNvPr id="3" name="Date Placeholder 2">
            <a:extLst>
              <a:ext uri="{FF2B5EF4-FFF2-40B4-BE49-F238E27FC236}">
                <a16:creationId xmlns:a16="http://schemas.microsoft.com/office/drawing/2014/main" id="{55B5CA45-51C8-41AD-A83C-9C91FCE3E21A}"/>
              </a:ext>
            </a:extLst>
          </p:cNvPr>
          <p:cNvSpPr>
            <a:spLocks noGrp="1"/>
          </p:cNvSpPr>
          <p:nvPr>
            <p:ph type="dt" sz="half" idx="10"/>
          </p:nvPr>
        </p:nvSpPr>
        <p:spPr>
          <a:xfrm>
            <a:off x="4896000" y="3864452"/>
            <a:ext cx="720000" cy="283500"/>
          </a:xfrm>
        </p:spPr>
        <p:txBody>
          <a:bodyPr/>
          <a:lstStyle>
            <a:lvl1pPr>
              <a:defRPr b="1">
                <a:solidFill>
                  <a:schemeClr val="tx1"/>
                </a:solidFill>
              </a:defRPr>
            </a:lvl1pPr>
          </a:lstStyle>
          <a:p>
            <a:fld id="{9D043EF3-7F37-485D-AD45-933C9831B24D}" type="datetime1">
              <a:rPr lang="en-GB" smtClean="0"/>
              <a:pPr/>
              <a:t>30/05/2025</a:t>
            </a:fld>
            <a:endParaRPr lang="en-GB" dirty="0"/>
          </a:p>
        </p:txBody>
      </p:sp>
      <p:sp>
        <p:nvSpPr>
          <p:cNvPr id="4" name="Footer Placeholder 3">
            <a:extLst>
              <a:ext uri="{FF2B5EF4-FFF2-40B4-BE49-F238E27FC236}">
                <a16:creationId xmlns:a16="http://schemas.microsoft.com/office/drawing/2014/main" id="{401F3AE7-5732-43E3-9ED8-7E460F8E52B8}"/>
              </a:ext>
            </a:extLst>
          </p:cNvPr>
          <p:cNvSpPr>
            <a:spLocks noGrp="1"/>
          </p:cNvSpPr>
          <p:nvPr>
            <p:ph type="ftr" sz="quarter" idx="11"/>
          </p:nvPr>
        </p:nvSpPr>
        <p:spPr>
          <a:xfrm>
            <a:off x="5616000" y="3864452"/>
            <a:ext cx="3291341" cy="288000"/>
          </a:xfrm>
        </p:spPr>
        <p:txBody>
          <a:bodyPr/>
          <a:lstStyle>
            <a:lvl1pPr algn="l">
              <a:defRPr>
                <a:solidFill>
                  <a:schemeClr val="tx1"/>
                </a:solidFill>
              </a:defRPr>
            </a:lvl1pPr>
          </a:lstStyle>
          <a:p>
            <a:r>
              <a:rPr lang="en-GB"/>
              <a:t>VTT – beyond the obvious</a:t>
            </a:r>
            <a:endParaRPr lang="en-GB" dirty="0"/>
          </a:p>
        </p:txBody>
      </p:sp>
      <p:grpSp>
        <p:nvGrpSpPr>
          <p:cNvPr id="56" name="_VTT_logo_102019_02_white_on_black" hidden="1">
            <a:extLst>
              <a:ext uri="{FF2B5EF4-FFF2-40B4-BE49-F238E27FC236}">
                <a16:creationId xmlns:a16="http://schemas.microsoft.com/office/drawing/2014/main" id="{BE789E09-3C77-42E8-9D02-E245FA0CE4AA}"/>
              </a:ext>
            </a:extLst>
          </p:cNvPr>
          <p:cNvGrpSpPr/>
          <p:nvPr userDrawn="1"/>
        </p:nvGrpSpPr>
        <p:grpSpPr>
          <a:xfrm>
            <a:off x="8042862" y="1021977"/>
            <a:ext cx="869543" cy="586800"/>
            <a:chOff x="379933" y="-15999"/>
            <a:chExt cx="971550" cy="655638"/>
          </a:xfrm>
        </p:grpSpPr>
        <p:sp>
          <p:nvSpPr>
            <p:cNvPr id="92" name="Box">
              <a:extLst>
                <a:ext uri="{FF2B5EF4-FFF2-40B4-BE49-F238E27FC236}">
                  <a16:creationId xmlns:a16="http://schemas.microsoft.com/office/drawing/2014/main" id="{51D08AD0-155D-4787-9A0D-F362E4BDAC5B}"/>
                </a:ext>
              </a:extLst>
            </p:cNvPr>
            <p:cNvSpPr>
              <a:spLocks noChangeArrowheads="1"/>
            </p:cNvSpPr>
            <p:nvPr userDrawn="1"/>
          </p:nvSpPr>
          <p:spPr bwMode="auto">
            <a:xfrm>
              <a:off x="379933" y="-15999"/>
              <a:ext cx="971550" cy="6556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93" name="T2">
              <a:extLst>
                <a:ext uri="{FF2B5EF4-FFF2-40B4-BE49-F238E27FC236}">
                  <a16:creationId xmlns:a16="http://schemas.microsoft.com/office/drawing/2014/main" id="{9FA7377B-F125-45BD-969F-007E57D01E2D}"/>
                </a:ext>
              </a:extLst>
            </p:cNvPr>
            <p:cNvSpPr>
              <a:spLocks/>
            </p:cNvSpPr>
            <p:nvPr userDrawn="1"/>
          </p:nvSpPr>
          <p:spPr bwMode="auto">
            <a:xfrm>
              <a:off x="1011758" y="168151"/>
              <a:ext cx="176213" cy="258763"/>
            </a:xfrm>
            <a:custGeom>
              <a:avLst/>
              <a:gdLst>
                <a:gd name="T0" fmla="*/ 157 w 222"/>
                <a:gd name="T1" fmla="*/ 325 h 325"/>
                <a:gd name="T2" fmla="*/ 157 w 222"/>
                <a:gd name="T3" fmla="*/ 78 h 325"/>
                <a:gd name="T4" fmla="*/ 222 w 222"/>
                <a:gd name="T5" fmla="*/ 78 h 325"/>
                <a:gd name="T6" fmla="*/ 222 w 222"/>
                <a:gd name="T7" fmla="*/ 0 h 325"/>
                <a:gd name="T8" fmla="*/ 0 w 222"/>
                <a:gd name="T9" fmla="*/ 0 h 325"/>
                <a:gd name="T10" fmla="*/ 0 w 222"/>
                <a:gd name="T11" fmla="*/ 78 h 325"/>
                <a:gd name="T12" fmla="*/ 66 w 222"/>
                <a:gd name="T13" fmla="*/ 78 h 325"/>
                <a:gd name="T14" fmla="*/ 66 w 222"/>
                <a:gd name="T15" fmla="*/ 325 h 325"/>
                <a:gd name="T16" fmla="*/ 66 w 222"/>
                <a:gd name="T17" fmla="*/ 325 h 325"/>
                <a:gd name="T18" fmla="*/ 157 w 222"/>
                <a:gd name="T19"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2" h="325">
                  <a:moveTo>
                    <a:pt x="157" y="325"/>
                  </a:moveTo>
                  <a:lnTo>
                    <a:pt x="157" y="78"/>
                  </a:lnTo>
                  <a:lnTo>
                    <a:pt x="222" y="78"/>
                  </a:lnTo>
                  <a:lnTo>
                    <a:pt x="222" y="0"/>
                  </a:lnTo>
                  <a:lnTo>
                    <a:pt x="0" y="0"/>
                  </a:lnTo>
                  <a:lnTo>
                    <a:pt x="0" y="78"/>
                  </a:lnTo>
                  <a:lnTo>
                    <a:pt x="66" y="78"/>
                  </a:lnTo>
                  <a:lnTo>
                    <a:pt x="66" y="325"/>
                  </a:lnTo>
                  <a:lnTo>
                    <a:pt x="66" y="325"/>
                  </a:lnTo>
                  <a:lnTo>
                    <a:pt x="157" y="3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94" name="T1">
              <a:extLst>
                <a:ext uri="{FF2B5EF4-FFF2-40B4-BE49-F238E27FC236}">
                  <a16:creationId xmlns:a16="http://schemas.microsoft.com/office/drawing/2014/main" id="{758947A9-E3AE-45A9-AC63-316688A88DE9}"/>
                </a:ext>
              </a:extLst>
            </p:cNvPr>
            <p:cNvSpPr>
              <a:spLocks/>
            </p:cNvSpPr>
            <p:nvPr userDrawn="1"/>
          </p:nvSpPr>
          <p:spPr bwMode="auto">
            <a:xfrm>
              <a:off x="799033" y="168151"/>
              <a:ext cx="193675" cy="258763"/>
            </a:xfrm>
            <a:custGeom>
              <a:avLst/>
              <a:gdLst>
                <a:gd name="T0" fmla="*/ 88 w 244"/>
                <a:gd name="T1" fmla="*/ 78 h 325"/>
                <a:gd name="T2" fmla="*/ 88 w 244"/>
                <a:gd name="T3" fmla="*/ 325 h 325"/>
                <a:gd name="T4" fmla="*/ 179 w 244"/>
                <a:gd name="T5" fmla="*/ 325 h 325"/>
                <a:gd name="T6" fmla="*/ 179 w 244"/>
                <a:gd name="T7" fmla="*/ 78 h 325"/>
                <a:gd name="T8" fmla="*/ 244 w 244"/>
                <a:gd name="T9" fmla="*/ 78 h 325"/>
                <a:gd name="T10" fmla="*/ 244 w 244"/>
                <a:gd name="T11" fmla="*/ 0 h 325"/>
                <a:gd name="T12" fmla="*/ 25 w 244"/>
                <a:gd name="T13" fmla="*/ 0 h 325"/>
                <a:gd name="T14" fmla="*/ 0 w 244"/>
                <a:gd name="T15" fmla="*/ 78 h 325"/>
                <a:gd name="T16" fmla="*/ 88 w 244"/>
                <a:gd name="T17" fmla="*/ 78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4" h="325">
                  <a:moveTo>
                    <a:pt x="88" y="78"/>
                  </a:moveTo>
                  <a:lnTo>
                    <a:pt x="88" y="325"/>
                  </a:lnTo>
                  <a:lnTo>
                    <a:pt x="179" y="325"/>
                  </a:lnTo>
                  <a:lnTo>
                    <a:pt x="179" y="78"/>
                  </a:lnTo>
                  <a:lnTo>
                    <a:pt x="244" y="78"/>
                  </a:lnTo>
                  <a:lnTo>
                    <a:pt x="244" y="0"/>
                  </a:lnTo>
                  <a:lnTo>
                    <a:pt x="25" y="0"/>
                  </a:lnTo>
                  <a:lnTo>
                    <a:pt x="0" y="78"/>
                  </a:lnTo>
                  <a:lnTo>
                    <a:pt x="88" y="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95" name="V">
              <a:extLst>
                <a:ext uri="{FF2B5EF4-FFF2-40B4-BE49-F238E27FC236}">
                  <a16:creationId xmlns:a16="http://schemas.microsoft.com/office/drawing/2014/main" id="{37E685F7-FC58-4007-9B82-25AC70E70D1D}"/>
                </a:ext>
              </a:extLst>
            </p:cNvPr>
            <p:cNvSpPr>
              <a:spLocks/>
            </p:cNvSpPr>
            <p:nvPr userDrawn="1"/>
          </p:nvSpPr>
          <p:spPr bwMode="auto">
            <a:xfrm>
              <a:off x="567258" y="168151"/>
              <a:ext cx="230188" cy="258763"/>
            </a:xfrm>
            <a:custGeom>
              <a:avLst/>
              <a:gdLst>
                <a:gd name="T0" fmla="*/ 184 w 289"/>
                <a:gd name="T1" fmla="*/ 325 h 325"/>
                <a:gd name="T2" fmla="*/ 289 w 289"/>
                <a:gd name="T3" fmla="*/ 0 h 325"/>
                <a:gd name="T4" fmla="*/ 197 w 289"/>
                <a:gd name="T5" fmla="*/ 0 h 325"/>
                <a:gd name="T6" fmla="*/ 143 w 289"/>
                <a:gd name="T7" fmla="*/ 167 h 325"/>
                <a:gd name="T8" fmla="*/ 135 w 289"/>
                <a:gd name="T9" fmla="*/ 191 h 325"/>
                <a:gd name="T10" fmla="*/ 135 w 289"/>
                <a:gd name="T11" fmla="*/ 191 h 325"/>
                <a:gd name="T12" fmla="*/ 135 w 289"/>
                <a:gd name="T13" fmla="*/ 191 h 325"/>
                <a:gd name="T14" fmla="*/ 135 w 289"/>
                <a:gd name="T15" fmla="*/ 191 h 325"/>
                <a:gd name="T16" fmla="*/ 135 w 289"/>
                <a:gd name="T17" fmla="*/ 191 h 325"/>
                <a:gd name="T18" fmla="*/ 135 w 289"/>
                <a:gd name="T19" fmla="*/ 191 h 325"/>
                <a:gd name="T20" fmla="*/ 135 w 289"/>
                <a:gd name="T21" fmla="*/ 191 h 325"/>
                <a:gd name="T22" fmla="*/ 128 w 289"/>
                <a:gd name="T23" fmla="*/ 167 h 325"/>
                <a:gd name="T24" fmla="*/ 91 w 289"/>
                <a:gd name="T25" fmla="*/ 60 h 325"/>
                <a:gd name="T26" fmla="*/ 0 w 289"/>
                <a:gd name="T27" fmla="*/ 60 h 325"/>
                <a:gd name="T28" fmla="*/ 90 w 289"/>
                <a:gd name="T29" fmla="*/ 325 h 325"/>
                <a:gd name="T30" fmla="*/ 184 w 289"/>
                <a:gd name="T31"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9" h="325">
                  <a:moveTo>
                    <a:pt x="184" y="325"/>
                  </a:moveTo>
                  <a:lnTo>
                    <a:pt x="289" y="0"/>
                  </a:lnTo>
                  <a:lnTo>
                    <a:pt x="197" y="0"/>
                  </a:lnTo>
                  <a:lnTo>
                    <a:pt x="143" y="167"/>
                  </a:lnTo>
                  <a:lnTo>
                    <a:pt x="135" y="191"/>
                  </a:lnTo>
                  <a:lnTo>
                    <a:pt x="135" y="191"/>
                  </a:lnTo>
                  <a:lnTo>
                    <a:pt x="135" y="191"/>
                  </a:lnTo>
                  <a:lnTo>
                    <a:pt x="135" y="191"/>
                  </a:lnTo>
                  <a:lnTo>
                    <a:pt x="135" y="191"/>
                  </a:lnTo>
                  <a:lnTo>
                    <a:pt x="135" y="191"/>
                  </a:lnTo>
                  <a:lnTo>
                    <a:pt x="135" y="191"/>
                  </a:lnTo>
                  <a:lnTo>
                    <a:pt x="128" y="167"/>
                  </a:lnTo>
                  <a:lnTo>
                    <a:pt x="91" y="60"/>
                  </a:lnTo>
                  <a:lnTo>
                    <a:pt x="0" y="60"/>
                  </a:lnTo>
                  <a:lnTo>
                    <a:pt x="90" y="325"/>
                  </a:lnTo>
                  <a:lnTo>
                    <a:pt x="184" y="3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grpSp>
      <p:grpSp>
        <p:nvGrpSpPr>
          <p:cNvPr id="57" name="_VTT_logo_102019_03_white_on_blue" hidden="1">
            <a:extLst>
              <a:ext uri="{FF2B5EF4-FFF2-40B4-BE49-F238E27FC236}">
                <a16:creationId xmlns:a16="http://schemas.microsoft.com/office/drawing/2014/main" id="{7D537F09-979D-4727-9E7C-96FFEFAB738C}"/>
              </a:ext>
            </a:extLst>
          </p:cNvPr>
          <p:cNvGrpSpPr/>
          <p:nvPr userDrawn="1"/>
        </p:nvGrpSpPr>
        <p:grpSpPr>
          <a:xfrm>
            <a:off x="8042862" y="1021977"/>
            <a:ext cx="869543" cy="586800"/>
            <a:chOff x="379933" y="-15999"/>
            <a:chExt cx="971550" cy="655638"/>
          </a:xfrm>
        </p:grpSpPr>
        <p:sp>
          <p:nvSpPr>
            <p:cNvPr id="88" name="Box">
              <a:extLst>
                <a:ext uri="{FF2B5EF4-FFF2-40B4-BE49-F238E27FC236}">
                  <a16:creationId xmlns:a16="http://schemas.microsoft.com/office/drawing/2014/main" id="{840F987E-7D13-4613-82A2-652E91EF4449}"/>
                </a:ext>
              </a:extLst>
            </p:cNvPr>
            <p:cNvSpPr>
              <a:spLocks noChangeArrowheads="1"/>
            </p:cNvSpPr>
            <p:nvPr userDrawn="1"/>
          </p:nvSpPr>
          <p:spPr bwMode="auto">
            <a:xfrm>
              <a:off x="379933" y="-15999"/>
              <a:ext cx="971550" cy="655638"/>
            </a:xfrm>
            <a:prstGeom prst="rect">
              <a:avLst/>
            </a:prstGeom>
            <a:solidFill>
              <a:srgbClr val="0057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89" name="T2">
              <a:extLst>
                <a:ext uri="{FF2B5EF4-FFF2-40B4-BE49-F238E27FC236}">
                  <a16:creationId xmlns:a16="http://schemas.microsoft.com/office/drawing/2014/main" id="{686D1E04-BBE5-4CA9-8E45-7F48BBDBB03E}"/>
                </a:ext>
              </a:extLst>
            </p:cNvPr>
            <p:cNvSpPr>
              <a:spLocks/>
            </p:cNvSpPr>
            <p:nvPr userDrawn="1"/>
          </p:nvSpPr>
          <p:spPr bwMode="auto">
            <a:xfrm>
              <a:off x="1011758" y="168151"/>
              <a:ext cx="176213" cy="258763"/>
            </a:xfrm>
            <a:custGeom>
              <a:avLst/>
              <a:gdLst>
                <a:gd name="T0" fmla="*/ 157 w 222"/>
                <a:gd name="T1" fmla="*/ 325 h 325"/>
                <a:gd name="T2" fmla="*/ 157 w 222"/>
                <a:gd name="T3" fmla="*/ 78 h 325"/>
                <a:gd name="T4" fmla="*/ 222 w 222"/>
                <a:gd name="T5" fmla="*/ 78 h 325"/>
                <a:gd name="T6" fmla="*/ 222 w 222"/>
                <a:gd name="T7" fmla="*/ 0 h 325"/>
                <a:gd name="T8" fmla="*/ 0 w 222"/>
                <a:gd name="T9" fmla="*/ 0 h 325"/>
                <a:gd name="T10" fmla="*/ 0 w 222"/>
                <a:gd name="T11" fmla="*/ 78 h 325"/>
                <a:gd name="T12" fmla="*/ 66 w 222"/>
                <a:gd name="T13" fmla="*/ 78 h 325"/>
                <a:gd name="T14" fmla="*/ 66 w 222"/>
                <a:gd name="T15" fmla="*/ 325 h 325"/>
                <a:gd name="T16" fmla="*/ 66 w 222"/>
                <a:gd name="T17" fmla="*/ 325 h 325"/>
                <a:gd name="T18" fmla="*/ 157 w 222"/>
                <a:gd name="T19"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2" h="325">
                  <a:moveTo>
                    <a:pt x="157" y="325"/>
                  </a:moveTo>
                  <a:lnTo>
                    <a:pt x="157" y="78"/>
                  </a:lnTo>
                  <a:lnTo>
                    <a:pt x="222" y="78"/>
                  </a:lnTo>
                  <a:lnTo>
                    <a:pt x="222" y="0"/>
                  </a:lnTo>
                  <a:lnTo>
                    <a:pt x="0" y="0"/>
                  </a:lnTo>
                  <a:lnTo>
                    <a:pt x="0" y="78"/>
                  </a:lnTo>
                  <a:lnTo>
                    <a:pt x="66" y="78"/>
                  </a:lnTo>
                  <a:lnTo>
                    <a:pt x="66" y="325"/>
                  </a:lnTo>
                  <a:lnTo>
                    <a:pt x="66" y="325"/>
                  </a:lnTo>
                  <a:lnTo>
                    <a:pt x="157" y="3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90" name="T1">
              <a:extLst>
                <a:ext uri="{FF2B5EF4-FFF2-40B4-BE49-F238E27FC236}">
                  <a16:creationId xmlns:a16="http://schemas.microsoft.com/office/drawing/2014/main" id="{A44DB7C3-E934-4FAD-9ACC-D6D6FC6F7E64}"/>
                </a:ext>
              </a:extLst>
            </p:cNvPr>
            <p:cNvSpPr>
              <a:spLocks/>
            </p:cNvSpPr>
            <p:nvPr userDrawn="1"/>
          </p:nvSpPr>
          <p:spPr bwMode="auto">
            <a:xfrm>
              <a:off x="799033" y="168151"/>
              <a:ext cx="193675" cy="258763"/>
            </a:xfrm>
            <a:custGeom>
              <a:avLst/>
              <a:gdLst>
                <a:gd name="T0" fmla="*/ 88 w 244"/>
                <a:gd name="T1" fmla="*/ 78 h 325"/>
                <a:gd name="T2" fmla="*/ 88 w 244"/>
                <a:gd name="T3" fmla="*/ 325 h 325"/>
                <a:gd name="T4" fmla="*/ 179 w 244"/>
                <a:gd name="T5" fmla="*/ 325 h 325"/>
                <a:gd name="T6" fmla="*/ 179 w 244"/>
                <a:gd name="T7" fmla="*/ 78 h 325"/>
                <a:gd name="T8" fmla="*/ 244 w 244"/>
                <a:gd name="T9" fmla="*/ 78 h 325"/>
                <a:gd name="T10" fmla="*/ 244 w 244"/>
                <a:gd name="T11" fmla="*/ 0 h 325"/>
                <a:gd name="T12" fmla="*/ 25 w 244"/>
                <a:gd name="T13" fmla="*/ 0 h 325"/>
                <a:gd name="T14" fmla="*/ 0 w 244"/>
                <a:gd name="T15" fmla="*/ 78 h 325"/>
                <a:gd name="T16" fmla="*/ 88 w 244"/>
                <a:gd name="T17" fmla="*/ 78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4" h="325">
                  <a:moveTo>
                    <a:pt x="88" y="78"/>
                  </a:moveTo>
                  <a:lnTo>
                    <a:pt x="88" y="325"/>
                  </a:lnTo>
                  <a:lnTo>
                    <a:pt x="179" y="325"/>
                  </a:lnTo>
                  <a:lnTo>
                    <a:pt x="179" y="78"/>
                  </a:lnTo>
                  <a:lnTo>
                    <a:pt x="244" y="78"/>
                  </a:lnTo>
                  <a:lnTo>
                    <a:pt x="244" y="0"/>
                  </a:lnTo>
                  <a:lnTo>
                    <a:pt x="25" y="0"/>
                  </a:lnTo>
                  <a:lnTo>
                    <a:pt x="0" y="78"/>
                  </a:lnTo>
                  <a:lnTo>
                    <a:pt x="88" y="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91" name="V">
              <a:extLst>
                <a:ext uri="{FF2B5EF4-FFF2-40B4-BE49-F238E27FC236}">
                  <a16:creationId xmlns:a16="http://schemas.microsoft.com/office/drawing/2014/main" id="{47110265-E641-44CF-9EE6-7EB2A804184A}"/>
                </a:ext>
              </a:extLst>
            </p:cNvPr>
            <p:cNvSpPr>
              <a:spLocks/>
            </p:cNvSpPr>
            <p:nvPr userDrawn="1"/>
          </p:nvSpPr>
          <p:spPr bwMode="auto">
            <a:xfrm>
              <a:off x="567258" y="168151"/>
              <a:ext cx="230188" cy="258763"/>
            </a:xfrm>
            <a:custGeom>
              <a:avLst/>
              <a:gdLst>
                <a:gd name="T0" fmla="*/ 184 w 289"/>
                <a:gd name="T1" fmla="*/ 325 h 325"/>
                <a:gd name="T2" fmla="*/ 289 w 289"/>
                <a:gd name="T3" fmla="*/ 0 h 325"/>
                <a:gd name="T4" fmla="*/ 197 w 289"/>
                <a:gd name="T5" fmla="*/ 0 h 325"/>
                <a:gd name="T6" fmla="*/ 143 w 289"/>
                <a:gd name="T7" fmla="*/ 167 h 325"/>
                <a:gd name="T8" fmla="*/ 135 w 289"/>
                <a:gd name="T9" fmla="*/ 191 h 325"/>
                <a:gd name="T10" fmla="*/ 135 w 289"/>
                <a:gd name="T11" fmla="*/ 191 h 325"/>
                <a:gd name="T12" fmla="*/ 135 w 289"/>
                <a:gd name="T13" fmla="*/ 191 h 325"/>
                <a:gd name="T14" fmla="*/ 135 w 289"/>
                <a:gd name="T15" fmla="*/ 191 h 325"/>
                <a:gd name="T16" fmla="*/ 135 w 289"/>
                <a:gd name="T17" fmla="*/ 191 h 325"/>
                <a:gd name="T18" fmla="*/ 135 w 289"/>
                <a:gd name="T19" fmla="*/ 191 h 325"/>
                <a:gd name="T20" fmla="*/ 135 w 289"/>
                <a:gd name="T21" fmla="*/ 191 h 325"/>
                <a:gd name="T22" fmla="*/ 128 w 289"/>
                <a:gd name="T23" fmla="*/ 167 h 325"/>
                <a:gd name="T24" fmla="*/ 91 w 289"/>
                <a:gd name="T25" fmla="*/ 60 h 325"/>
                <a:gd name="T26" fmla="*/ 0 w 289"/>
                <a:gd name="T27" fmla="*/ 60 h 325"/>
                <a:gd name="T28" fmla="*/ 90 w 289"/>
                <a:gd name="T29" fmla="*/ 325 h 325"/>
                <a:gd name="T30" fmla="*/ 184 w 289"/>
                <a:gd name="T31"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9" h="325">
                  <a:moveTo>
                    <a:pt x="184" y="325"/>
                  </a:moveTo>
                  <a:lnTo>
                    <a:pt x="289" y="0"/>
                  </a:lnTo>
                  <a:lnTo>
                    <a:pt x="197" y="0"/>
                  </a:lnTo>
                  <a:lnTo>
                    <a:pt x="143" y="167"/>
                  </a:lnTo>
                  <a:lnTo>
                    <a:pt x="135" y="191"/>
                  </a:lnTo>
                  <a:lnTo>
                    <a:pt x="135" y="191"/>
                  </a:lnTo>
                  <a:lnTo>
                    <a:pt x="135" y="191"/>
                  </a:lnTo>
                  <a:lnTo>
                    <a:pt x="135" y="191"/>
                  </a:lnTo>
                  <a:lnTo>
                    <a:pt x="135" y="191"/>
                  </a:lnTo>
                  <a:lnTo>
                    <a:pt x="135" y="191"/>
                  </a:lnTo>
                  <a:lnTo>
                    <a:pt x="135" y="191"/>
                  </a:lnTo>
                  <a:lnTo>
                    <a:pt x="128" y="167"/>
                  </a:lnTo>
                  <a:lnTo>
                    <a:pt x="91" y="60"/>
                  </a:lnTo>
                  <a:lnTo>
                    <a:pt x="0" y="60"/>
                  </a:lnTo>
                  <a:lnTo>
                    <a:pt x="90" y="325"/>
                  </a:lnTo>
                  <a:lnTo>
                    <a:pt x="184" y="3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grpSp>
      <p:grpSp>
        <p:nvGrpSpPr>
          <p:cNvPr id="58" name="_VTT_logo_102019_04_white_on_dark_grey" hidden="1">
            <a:extLst>
              <a:ext uri="{FF2B5EF4-FFF2-40B4-BE49-F238E27FC236}">
                <a16:creationId xmlns:a16="http://schemas.microsoft.com/office/drawing/2014/main" id="{1E498825-C04E-46E7-BFA7-E20A04DF7767}"/>
              </a:ext>
            </a:extLst>
          </p:cNvPr>
          <p:cNvGrpSpPr/>
          <p:nvPr userDrawn="1"/>
        </p:nvGrpSpPr>
        <p:grpSpPr>
          <a:xfrm>
            <a:off x="8042862" y="1021977"/>
            <a:ext cx="869543" cy="586800"/>
            <a:chOff x="379933" y="-15999"/>
            <a:chExt cx="971550" cy="655638"/>
          </a:xfrm>
        </p:grpSpPr>
        <p:sp>
          <p:nvSpPr>
            <p:cNvPr id="84" name="Box">
              <a:extLst>
                <a:ext uri="{FF2B5EF4-FFF2-40B4-BE49-F238E27FC236}">
                  <a16:creationId xmlns:a16="http://schemas.microsoft.com/office/drawing/2014/main" id="{43A47DF8-9854-4AB9-BD3D-0569A42C34A3}"/>
                </a:ext>
              </a:extLst>
            </p:cNvPr>
            <p:cNvSpPr>
              <a:spLocks noChangeArrowheads="1"/>
            </p:cNvSpPr>
            <p:nvPr userDrawn="1"/>
          </p:nvSpPr>
          <p:spPr bwMode="auto">
            <a:xfrm>
              <a:off x="379933" y="-15999"/>
              <a:ext cx="971550" cy="655638"/>
            </a:xfrm>
            <a:prstGeom prst="rect">
              <a:avLst/>
            </a:prstGeom>
            <a:solidFill>
              <a:srgbClr val="AFAFA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85" name="T2">
              <a:extLst>
                <a:ext uri="{FF2B5EF4-FFF2-40B4-BE49-F238E27FC236}">
                  <a16:creationId xmlns:a16="http://schemas.microsoft.com/office/drawing/2014/main" id="{F18A56A6-49C8-4682-B7A9-2ABE4ECCE818}"/>
                </a:ext>
              </a:extLst>
            </p:cNvPr>
            <p:cNvSpPr>
              <a:spLocks/>
            </p:cNvSpPr>
            <p:nvPr userDrawn="1"/>
          </p:nvSpPr>
          <p:spPr bwMode="auto">
            <a:xfrm>
              <a:off x="1011758" y="168151"/>
              <a:ext cx="176213" cy="258763"/>
            </a:xfrm>
            <a:custGeom>
              <a:avLst/>
              <a:gdLst>
                <a:gd name="T0" fmla="*/ 157 w 222"/>
                <a:gd name="T1" fmla="*/ 325 h 325"/>
                <a:gd name="T2" fmla="*/ 157 w 222"/>
                <a:gd name="T3" fmla="*/ 78 h 325"/>
                <a:gd name="T4" fmla="*/ 222 w 222"/>
                <a:gd name="T5" fmla="*/ 78 h 325"/>
                <a:gd name="T6" fmla="*/ 222 w 222"/>
                <a:gd name="T7" fmla="*/ 0 h 325"/>
                <a:gd name="T8" fmla="*/ 0 w 222"/>
                <a:gd name="T9" fmla="*/ 0 h 325"/>
                <a:gd name="T10" fmla="*/ 0 w 222"/>
                <a:gd name="T11" fmla="*/ 78 h 325"/>
                <a:gd name="T12" fmla="*/ 66 w 222"/>
                <a:gd name="T13" fmla="*/ 78 h 325"/>
                <a:gd name="T14" fmla="*/ 66 w 222"/>
                <a:gd name="T15" fmla="*/ 325 h 325"/>
                <a:gd name="T16" fmla="*/ 66 w 222"/>
                <a:gd name="T17" fmla="*/ 325 h 325"/>
                <a:gd name="T18" fmla="*/ 157 w 222"/>
                <a:gd name="T19"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2" h="325">
                  <a:moveTo>
                    <a:pt x="157" y="325"/>
                  </a:moveTo>
                  <a:lnTo>
                    <a:pt x="157" y="78"/>
                  </a:lnTo>
                  <a:lnTo>
                    <a:pt x="222" y="78"/>
                  </a:lnTo>
                  <a:lnTo>
                    <a:pt x="222" y="0"/>
                  </a:lnTo>
                  <a:lnTo>
                    <a:pt x="0" y="0"/>
                  </a:lnTo>
                  <a:lnTo>
                    <a:pt x="0" y="78"/>
                  </a:lnTo>
                  <a:lnTo>
                    <a:pt x="66" y="78"/>
                  </a:lnTo>
                  <a:lnTo>
                    <a:pt x="66" y="325"/>
                  </a:lnTo>
                  <a:lnTo>
                    <a:pt x="66" y="325"/>
                  </a:lnTo>
                  <a:lnTo>
                    <a:pt x="157" y="3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86" name="T1">
              <a:extLst>
                <a:ext uri="{FF2B5EF4-FFF2-40B4-BE49-F238E27FC236}">
                  <a16:creationId xmlns:a16="http://schemas.microsoft.com/office/drawing/2014/main" id="{B09830FA-B817-43D4-986B-5751AB13799A}"/>
                </a:ext>
              </a:extLst>
            </p:cNvPr>
            <p:cNvSpPr>
              <a:spLocks/>
            </p:cNvSpPr>
            <p:nvPr userDrawn="1"/>
          </p:nvSpPr>
          <p:spPr bwMode="auto">
            <a:xfrm>
              <a:off x="799033" y="168151"/>
              <a:ext cx="193675" cy="258763"/>
            </a:xfrm>
            <a:custGeom>
              <a:avLst/>
              <a:gdLst>
                <a:gd name="T0" fmla="*/ 88 w 244"/>
                <a:gd name="T1" fmla="*/ 78 h 325"/>
                <a:gd name="T2" fmla="*/ 88 w 244"/>
                <a:gd name="T3" fmla="*/ 325 h 325"/>
                <a:gd name="T4" fmla="*/ 179 w 244"/>
                <a:gd name="T5" fmla="*/ 325 h 325"/>
                <a:gd name="T6" fmla="*/ 179 w 244"/>
                <a:gd name="T7" fmla="*/ 78 h 325"/>
                <a:gd name="T8" fmla="*/ 244 w 244"/>
                <a:gd name="T9" fmla="*/ 78 h 325"/>
                <a:gd name="T10" fmla="*/ 244 w 244"/>
                <a:gd name="T11" fmla="*/ 0 h 325"/>
                <a:gd name="T12" fmla="*/ 25 w 244"/>
                <a:gd name="T13" fmla="*/ 0 h 325"/>
                <a:gd name="T14" fmla="*/ 0 w 244"/>
                <a:gd name="T15" fmla="*/ 78 h 325"/>
                <a:gd name="T16" fmla="*/ 88 w 244"/>
                <a:gd name="T17" fmla="*/ 78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4" h="325">
                  <a:moveTo>
                    <a:pt x="88" y="78"/>
                  </a:moveTo>
                  <a:lnTo>
                    <a:pt x="88" y="325"/>
                  </a:lnTo>
                  <a:lnTo>
                    <a:pt x="179" y="325"/>
                  </a:lnTo>
                  <a:lnTo>
                    <a:pt x="179" y="78"/>
                  </a:lnTo>
                  <a:lnTo>
                    <a:pt x="244" y="78"/>
                  </a:lnTo>
                  <a:lnTo>
                    <a:pt x="244" y="0"/>
                  </a:lnTo>
                  <a:lnTo>
                    <a:pt x="25" y="0"/>
                  </a:lnTo>
                  <a:lnTo>
                    <a:pt x="0" y="78"/>
                  </a:lnTo>
                  <a:lnTo>
                    <a:pt x="88" y="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87" name="V">
              <a:extLst>
                <a:ext uri="{FF2B5EF4-FFF2-40B4-BE49-F238E27FC236}">
                  <a16:creationId xmlns:a16="http://schemas.microsoft.com/office/drawing/2014/main" id="{532B111A-67A1-45BE-91DC-AB0E3B6EFAA6}"/>
                </a:ext>
              </a:extLst>
            </p:cNvPr>
            <p:cNvSpPr>
              <a:spLocks/>
            </p:cNvSpPr>
            <p:nvPr userDrawn="1"/>
          </p:nvSpPr>
          <p:spPr bwMode="auto">
            <a:xfrm>
              <a:off x="567258" y="168151"/>
              <a:ext cx="230188" cy="258763"/>
            </a:xfrm>
            <a:custGeom>
              <a:avLst/>
              <a:gdLst>
                <a:gd name="T0" fmla="*/ 184 w 289"/>
                <a:gd name="T1" fmla="*/ 325 h 325"/>
                <a:gd name="T2" fmla="*/ 289 w 289"/>
                <a:gd name="T3" fmla="*/ 0 h 325"/>
                <a:gd name="T4" fmla="*/ 197 w 289"/>
                <a:gd name="T5" fmla="*/ 0 h 325"/>
                <a:gd name="T6" fmla="*/ 143 w 289"/>
                <a:gd name="T7" fmla="*/ 167 h 325"/>
                <a:gd name="T8" fmla="*/ 135 w 289"/>
                <a:gd name="T9" fmla="*/ 191 h 325"/>
                <a:gd name="T10" fmla="*/ 135 w 289"/>
                <a:gd name="T11" fmla="*/ 191 h 325"/>
                <a:gd name="T12" fmla="*/ 135 w 289"/>
                <a:gd name="T13" fmla="*/ 191 h 325"/>
                <a:gd name="T14" fmla="*/ 135 w 289"/>
                <a:gd name="T15" fmla="*/ 191 h 325"/>
                <a:gd name="T16" fmla="*/ 135 w 289"/>
                <a:gd name="T17" fmla="*/ 191 h 325"/>
                <a:gd name="T18" fmla="*/ 135 w 289"/>
                <a:gd name="T19" fmla="*/ 191 h 325"/>
                <a:gd name="T20" fmla="*/ 135 w 289"/>
                <a:gd name="T21" fmla="*/ 191 h 325"/>
                <a:gd name="T22" fmla="*/ 128 w 289"/>
                <a:gd name="T23" fmla="*/ 167 h 325"/>
                <a:gd name="T24" fmla="*/ 91 w 289"/>
                <a:gd name="T25" fmla="*/ 60 h 325"/>
                <a:gd name="T26" fmla="*/ 0 w 289"/>
                <a:gd name="T27" fmla="*/ 60 h 325"/>
                <a:gd name="T28" fmla="*/ 90 w 289"/>
                <a:gd name="T29" fmla="*/ 325 h 325"/>
                <a:gd name="T30" fmla="*/ 184 w 289"/>
                <a:gd name="T31"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9" h="325">
                  <a:moveTo>
                    <a:pt x="184" y="325"/>
                  </a:moveTo>
                  <a:lnTo>
                    <a:pt x="289" y="0"/>
                  </a:lnTo>
                  <a:lnTo>
                    <a:pt x="197" y="0"/>
                  </a:lnTo>
                  <a:lnTo>
                    <a:pt x="143" y="167"/>
                  </a:lnTo>
                  <a:lnTo>
                    <a:pt x="135" y="191"/>
                  </a:lnTo>
                  <a:lnTo>
                    <a:pt x="135" y="191"/>
                  </a:lnTo>
                  <a:lnTo>
                    <a:pt x="135" y="191"/>
                  </a:lnTo>
                  <a:lnTo>
                    <a:pt x="135" y="191"/>
                  </a:lnTo>
                  <a:lnTo>
                    <a:pt x="135" y="191"/>
                  </a:lnTo>
                  <a:lnTo>
                    <a:pt x="135" y="191"/>
                  </a:lnTo>
                  <a:lnTo>
                    <a:pt x="135" y="191"/>
                  </a:lnTo>
                  <a:lnTo>
                    <a:pt x="128" y="167"/>
                  </a:lnTo>
                  <a:lnTo>
                    <a:pt x="91" y="60"/>
                  </a:lnTo>
                  <a:lnTo>
                    <a:pt x="0" y="60"/>
                  </a:lnTo>
                  <a:lnTo>
                    <a:pt x="90" y="325"/>
                  </a:lnTo>
                  <a:lnTo>
                    <a:pt x="184" y="3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grpSp>
      <p:grpSp>
        <p:nvGrpSpPr>
          <p:cNvPr id="59" name="_VTT_logo_102019_05_dark_grey_on_white" hidden="1">
            <a:extLst>
              <a:ext uri="{FF2B5EF4-FFF2-40B4-BE49-F238E27FC236}">
                <a16:creationId xmlns:a16="http://schemas.microsoft.com/office/drawing/2014/main" id="{32340944-6D89-43B8-8363-653ADEE63501}"/>
              </a:ext>
            </a:extLst>
          </p:cNvPr>
          <p:cNvGrpSpPr/>
          <p:nvPr userDrawn="1"/>
        </p:nvGrpSpPr>
        <p:grpSpPr>
          <a:xfrm>
            <a:off x="8042862" y="1021977"/>
            <a:ext cx="869543" cy="586800"/>
            <a:chOff x="379933" y="-15999"/>
            <a:chExt cx="971550" cy="655638"/>
          </a:xfrm>
        </p:grpSpPr>
        <p:sp>
          <p:nvSpPr>
            <p:cNvPr id="80" name="Box">
              <a:extLst>
                <a:ext uri="{FF2B5EF4-FFF2-40B4-BE49-F238E27FC236}">
                  <a16:creationId xmlns:a16="http://schemas.microsoft.com/office/drawing/2014/main" id="{AC61D7F3-5B00-4C95-813F-8349369E9A4C}"/>
                </a:ext>
              </a:extLst>
            </p:cNvPr>
            <p:cNvSpPr>
              <a:spLocks noChangeArrowheads="1"/>
            </p:cNvSpPr>
            <p:nvPr userDrawn="1"/>
          </p:nvSpPr>
          <p:spPr bwMode="auto">
            <a:xfrm>
              <a:off x="379933" y="-15999"/>
              <a:ext cx="971550" cy="6556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81" name="T2">
              <a:extLst>
                <a:ext uri="{FF2B5EF4-FFF2-40B4-BE49-F238E27FC236}">
                  <a16:creationId xmlns:a16="http://schemas.microsoft.com/office/drawing/2014/main" id="{7D2F3C49-889D-4FF1-97B8-53F0599D0462}"/>
                </a:ext>
              </a:extLst>
            </p:cNvPr>
            <p:cNvSpPr>
              <a:spLocks/>
            </p:cNvSpPr>
            <p:nvPr userDrawn="1"/>
          </p:nvSpPr>
          <p:spPr bwMode="auto">
            <a:xfrm>
              <a:off x="1011758" y="168151"/>
              <a:ext cx="176213" cy="258763"/>
            </a:xfrm>
            <a:custGeom>
              <a:avLst/>
              <a:gdLst>
                <a:gd name="T0" fmla="*/ 157 w 222"/>
                <a:gd name="T1" fmla="*/ 325 h 325"/>
                <a:gd name="T2" fmla="*/ 157 w 222"/>
                <a:gd name="T3" fmla="*/ 78 h 325"/>
                <a:gd name="T4" fmla="*/ 222 w 222"/>
                <a:gd name="T5" fmla="*/ 78 h 325"/>
                <a:gd name="T6" fmla="*/ 222 w 222"/>
                <a:gd name="T7" fmla="*/ 0 h 325"/>
                <a:gd name="T8" fmla="*/ 0 w 222"/>
                <a:gd name="T9" fmla="*/ 0 h 325"/>
                <a:gd name="T10" fmla="*/ 0 w 222"/>
                <a:gd name="T11" fmla="*/ 78 h 325"/>
                <a:gd name="T12" fmla="*/ 66 w 222"/>
                <a:gd name="T13" fmla="*/ 78 h 325"/>
                <a:gd name="T14" fmla="*/ 66 w 222"/>
                <a:gd name="T15" fmla="*/ 325 h 325"/>
                <a:gd name="T16" fmla="*/ 66 w 222"/>
                <a:gd name="T17" fmla="*/ 325 h 325"/>
                <a:gd name="T18" fmla="*/ 157 w 222"/>
                <a:gd name="T19"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2" h="325">
                  <a:moveTo>
                    <a:pt x="157" y="325"/>
                  </a:moveTo>
                  <a:lnTo>
                    <a:pt x="157" y="78"/>
                  </a:lnTo>
                  <a:lnTo>
                    <a:pt x="222" y="78"/>
                  </a:lnTo>
                  <a:lnTo>
                    <a:pt x="222" y="0"/>
                  </a:lnTo>
                  <a:lnTo>
                    <a:pt x="0" y="0"/>
                  </a:lnTo>
                  <a:lnTo>
                    <a:pt x="0" y="78"/>
                  </a:lnTo>
                  <a:lnTo>
                    <a:pt x="66" y="78"/>
                  </a:lnTo>
                  <a:lnTo>
                    <a:pt x="66" y="325"/>
                  </a:lnTo>
                  <a:lnTo>
                    <a:pt x="66" y="325"/>
                  </a:lnTo>
                  <a:lnTo>
                    <a:pt x="157" y="325"/>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82" name="T1">
              <a:extLst>
                <a:ext uri="{FF2B5EF4-FFF2-40B4-BE49-F238E27FC236}">
                  <a16:creationId xmlns:a16="http://schemas.microsoft.com/office/drawing/2014/main" id="{6C9FFD40-995A-44A4-90E3-2CBA39DE24B3}"/>
                </a:ext>
              </a:extLst>
            </p:cNvPr>
            <p:cNvSpPr>
              <a:spLocks/>
            </p:cNvSpPr>
            <p:nvPr userDrawn="1"/>
          </p:nvSpPr>
          <p:spPr bwMode="auto">
            <a:xfrm>
              <a:off x="799033" y="168151"/>
              <a:ext cx="193675" cy="258763"/>
            </a:xfrm>
            <a:custGeom>
              <a:avLst/>
              <a:gdLst>
                <a:gd name="T0" fmla="*/ 88 w 244"/>
                <a:gd name="T1" fmla="*/ 78 h 325"/>
                <a:gd name="T2" fmla="*/ 88 w 244"/>
                <a:gd name="T3" fmla="*/ 325 h 325"/>
                <a:gd name="T4" fmla="*/ 179 w 244"/>
                <a:gd name="T5" fmla="*/ 325 h 325"/>
                <a:gd name="T6" fmla="*/ 179 w 244"/>
                <a:gd name="T7" fmla="*/ 78 h 325"/>
                <a:gd name="T8" fmla="*/ 244 w 244"/>
                <a:gd name="T9" fmla="*/ 78 h 325"/>
                <a:gd name="T10" fmla="*/ 244 w 244"/>
                <a:gd name="T11" fmla="*/ 0 h 325"/>
                <a:gd name="T12" fmla="*/ 25 w 244"/>
                <a:gd name="T13" fmla="*/ 0 h 325"/>
                <a:gd name="T14" fmla="*/ 0 w 244"/>
                <a:gd name="T15" fmla="*/ 78 h 325"/>
                <a:gd name="T16" fmla="*/ 88 w 244"/>
                <a:gd name="T17" fmla="*/ 78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4" h="325">
                  <a:moveTo>
                    <a:pt x="88" y="78"/>
                  </a:moveTo>
                  <a:lnTo>
                    <a:pt x="88" y="325"/>
                  </a:lnTo>
                  <a:lnTo>
                    <a:pt x="179" y="325"/>
                  </a:lnTo>
                  <a:lnTo>
                    <a:pt x="179" y="78"/>
                  </a:lnTo>
                  <a:lnTo>
                    <a:pt x="244" y="78"/>
                  </a:lnTo>
                  <a:lnTo>
                    <a:pt x="244" y="0"/>
                  </a:lnTo>
                  <a:lnTo>
                    <a:pt x="25" y="0"/>
                  </a:lnTo>
                  <a:lnTo>
                    <a:pt x="0" y="78"/>
                  </a:lnTo>
                  <a:lnTo>
                    <a:pt x="88" y="78"/>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83" name="V">
              <a:extLst>
                <a:ext uri="{FF2B5EF4-FFF2-40B4-BE49-F238E27FC236}">
                  <a16:creationId xmlns:a16="http://schemas.microsoft.com/office/drawing/2014/main" id="{6CDEBBDA-BB23-4B20-BDC2-3637F37B17DB}"/>
                </a:ext>
              </a:extLst>
            </p:cNvPr>
            <p:cNvSpPr>
              <a:spLocks/>
            </p:cNvSpPr>
            <p:nvPr userDrawn="1"/>
          </p:nvSpPr>
          <p:spPr bwMode="auto">
            <a:xfrm>
              <a:off x="567258" y="168151"/>
              <a:ext cx="230188" cy="258763"/>
            </a:xfrm>
            <a:custGeom>
              <a:avLst/>
              <a:gdLst>
                <a:gd name="T0" fmla="*/ 184 w 289"/>
                <a:gd name="T1" fmla="*/ 325 h 325"/>
                <a:gd name="T2" fmla="*/ 289 w 289"/>
                <a:gd name="T3" fmla="*/ 0 h 325"/>
                <a:gd name="T4" fmla="*/ 197 w 289"/>
                <a:gd name="T5" fmla="*/ 0 h 325"/>
                <a:gd name="T6" fmla="*/ 143 w 289"/>
                <a:gd name="T7" fmla="*/ 167 h 325"/>
                <a:gd name="T8" fmla="*/ 135 w 289"/>
                <a:gd name="T9" fmla="*/ 191 h 325"/>
                <a:gd name="T10" fmla="*/ 135 w 289"/>
                <a:gd name="T11" fmla="*/ 191 h 325"/>
                <a:gd name="T12" fmla="*/ 135 w 289"/>
                <a:gd name="T13" fmla="*/ 191 h 325"/>
                <a:gd name="T14" fmla="*/ 135 w 289"/>
                <a:gd name="T15" fmla="*/ 191 h 325"/>
                <a:gd name="T16" fmla="*/ 135 w 289"/>
                <a:gd name="T17" fmla="*/ 191 h 325"/>
                <a:gd name="T18" fmla="*/ 135 w 289"/>
                <a:gd name="T19" fmla="*/ 191 h 325"/>
                <a:gd name="T20" fmla="*/ 135 w 289"/>
                <a:gd name="T21" fmla="*/ 191 h 325"/>
                <a:gd name="T22" fmla="*/ 128 w 289"/>
                <a:gd name="T23" fmla="*/ 167 h 325"/>
                <a:gd name="T24" fmla="*/ 91 w 289"/>
                <a:gd name="T25" fmla="*/ 60 h 325"/>
                <a:gd name="T26" fmla="*/ 0 w 289"/>
                <a:gd name="T27" fmla="*/ 60 h 325"/>
                <a:gd name="T28" fmla="*/ 90 w 289"/>
                <a:gd name="T29" fmla="*/ 325 h 325"/>
                <a:gd name="T30" fmla="*/ 184 w 289"/>
                <a:gd name="T31"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9" h="325">
                  <a:moveTo>
                    <a:pt x="184" y="325"/>
                  </a:moveTo>
                  <a:lnTo>
                    <a:pt x="289" y="0"/>
                  </a:lnTo>
                  <a:lnTo>
                    <a:pt x="197" y="0"/>
                  </a:lnTo>
                  <a:lnTo>
                    <a:pt x="143" y="167"/>
                  </a:lnTo>
                  <a:lnTo>
                    <a:pt x="135" y="191"/>
                  </a:lnTo>
                  <a:lnTo>
                    <a:pt x="135" y="191"/>
                  </a:lnTo>
                  <a:lnTo>
                    <a:pt x="135" y="191"/>
                  </a:lnTo>
                  <a:lnTo>
                    <a:pt x="135" y="191"/>
                  </a:lnTo>
                  <a:lnTo>
                    <a:pt x="135" y="191"/>
                  </a:lnTo>
                  <a:lnTo>
                    <a:pt x="135" y="191"/>
                  </a:lnTo>
                  <a:lnTo>
                    <a:pt x="135" y="191"/>
                  </a:lnTo>
                  <a:lnTo>
                    <a:pt x="128" y="167"/>
                  </a:lnTo>
                  <a:lnTo>
                    <a:pt x="91" y="60"/>
                  </a:lnTo>
                  <a:lnTo>
                    <a:pt x="0" y="60"/>
                  </a:lnTo>
                  <a:lnTo>
                    <a:pt x="90" y="325"/>
                  </a:lnTo>
                  <a:lnTo>
                    <a:pt x="184" y="325"/>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grpSp>
      <p:grpSp>
        <p:nvGrpSpPr>
          <p:cNvPr id="60" name="_VTT_logo_102019_06_orange_blue_on_white" hidden="1">
            <a:extLst>
              <a:ext uri="{FF2B5EF4-FFF2-40B4-BE49-F238E27FC236}">
                <a16:creationId xmlns:a16="http://schemas.microsoft.com/office/drawing/2014/main" id="{6F612B32-2559-4F08-90E9-13EC50636A29}"/>
              </a:ext>
            </a:extLst>
          </p:cNvPr>
          <p:cNvGrpSpPr/>
          <p:nvPr userDrawn="1"/>
        </p:nvGrpSpPr>
        <p:grpSpPr>
          <a:xfrm>
            <a:off x="8042862" y="1021977"/>
            <a:ext cx="869543" cy="586800"/>
            <a:chOff x="379933" y="-15999"/>
            <a:chExt cx="971550" cy="655638"/>
          </a:xfrm>
        </p:grpSpPr>
        <p:sp>
          <p:nvSpPr>
            <p:cNvPr id="76" name="Box">
              <a:extLst>
                <a:ext uri="{FF2B5EF4-FFF2-40B4-BE49-F238E27FC236}">
                  <a16:creationId xmlns:a16="http://schemas.microsoft.com/office/drawing/2014/main" id="{9997C5C0-C04A-462C-B991-B366C7AE60B0}"/>
                </a:ext>
              </a:extLst>
            </p:cNvPr>
            <p:cNvSpPr>
              <a:spLocks noChangeArrowheads="1"/>
            </p:cNvSpPr>
            <p:nvPr userDrawn="1"/>
          </p:nvSpPr>
          <p:spPr bwMode="auto">
            <a:xfrm>
              <a:off x="379933" y="-15999"/>
              <a:ext cx="971550" cy="6556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77" name="T2">
              <a:extLst>
                <a:ext uri="{FF2B5EF4-FFF2-40B4-BE49-F238E27FC236}">
                  <a16:creationId xmlns:a16="http://schemas.microsoft.com/office/drawing/2014/main" id="{EF94B57E-05AB-4E70-8C3A-B7B958EA080C}"/>
                </a:ext>
              </a:extLst>
            </p:cNvPr>
            <p:cNvSpPr>
              <a:spLocks/>
            </p:cNvSpPr>
            <p:nvPr userDrawn="1"/>
          </p:nvSpPr>
          <p:spPr bwMode="auto">
            <a:xfrm>
              <a:off x="1011758" y="168151"/>
              <a:ext cx="176213" cy="258763"/>
            </a:xfrm>
            <a:custGeom>
              <a:avLst/>
              <a:gdLst>
                <a:gd name="T0" fmla="*/ 157 w 222"/>
                <a:gd name="T1" fmla="*/ 325 h 325"/>
                <a:gd name="T2" fmla="*/ 157 w 222"/>
                <a:gd name="T3" fmla="*/ 78 h 325"/>
                <a:gd name="T4" fmla="*/ 222 w 222"/>
                <a:gd name="T5" fmla="*/ 78 h 325"/>
                <a:gd name="T6" fmla="*/ 222 w 222"/>
                <a:gd name="T7" fmla="*/ 0 h 325"/>
                <a:gd name="T8" fmla="*/ 0 w 222"/>
                <a:gd name="T9" fmla="*/ 0 h 325"/>
                <a:gd name="T10" fmla="*/ 0 w 222"/>
                <a:gd name="T11" fmla="*/ 78 h 325"/>
                <a:gd name="T12" fmla="*/ 66 w 222"/>
                <a:gd name="T13" fmla="*/ 78 h 325"/>
                <a:gd name="T14" fmla="*/ 66 w 222"/>
                <a:gd name="T15" fmla="*/ 325 h 325"/>
                <a:gd name="T16" fmla="*/ 66 w 222"/>
                <a:gd name="T17" fmla="*/ 325 h 325"/>
                <a:gd name="T18" fmla="*/ 157 w 222"/>
                <a:gd name="T19"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2" h="325">
                  <a:moveTo>
                    <a:pt x="157" y="325"/>
                  </a:moveTo>
                  <a:lnTo>
                    <a:pt x="157" y="78"/>
                  </a:lnTo>
                  <a:lnTo>
                    <a:pt x="222" y="78"/>
                  </a:lnTo>
                  <a:lnTo>
                    <a:pt x="222" y="0"/>
                  </a:lnTo>
                  <a:lnTo>
                    <a:pt x="0" y="0"/>
                  </a:lnTo>
                  <a:lnTo>
                    <a:pt x="0" y="78"/>
                  </a:lnTo>
                  <a:lnTo>
                    <a:pt x="66" y="78"/>
                  </a:lnTo>
                  <a:lnTo>
                    <a:pt x="66" y="325"/>
                  </a:lnTo>
                  <a:lnTo>
                    <a:pt x="66" y="325"/>
                  </a:lnTo>
                  <a:lnTo>
                    <a:pt x="157" y="325"/>
                  </a:lnTo>
                  <a:close/>
                </a:path>
              </a:pathLst>
            </a:custGeom>
            <a:solidFill>
              <a:srgbClr val="0057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78" name="T1">
              <a:extLst>
                <a:ext uri="{FF2B5EF4-FFF2-40B4-BE49-F238E27FC236}">
                  <a16:creationId xmlns:a16="http://schemas.microsoft.com/office/drawing/2014/main" id="{CD056F72-F45C-4E67-8040-4FB948E5DB5D}"/>
                </a:ext>
              </a:extLst>
            </p:cNvPr>
            <p:cNvSpPr>
              <a:spLocks/>
            </p:cNvSpPr>
            <p:nvPr userDrawn="1"/>
          </p:nvSpPr>
          <p:spPr bwMode="auto">
            <a:xfrm>
              <a:off x="799033" y="168151"/>
              <a:ext cx="193675" cy="258763"/>
            </a:xfrm>
            <a:custGeom>
              <a:avLst/>
              <a:gdLst>
                <a:gd name="T0" fmla="*/ 88 w 244"/>
                <a:gd name="T1" fmla="*/ 78 h 325"/>
                <a:gd name="T2" fmla="*/ 88 w 244"/>
                <a:gd name="T3" fmla="*/ 325 h 325"/>
                <a:gd name="T4" fmla="*/ 179 w 244"/>
                <a:gd name="T5" fmla="*/ 325 h 325"/>
                <a:gd name="T6" fmla="*/ 179 w 244"/>
                <a:gd name="T7" fmla="*/ 78 h 325"/>
                <a:gd name="T8" fmla="*/ 244 w 244"/>
                <a:gd name="T9" fmla="*/ 78 h 325"/>
                <a:gd name="T10" fmla="*/ 244 w 244"/>
                <a:gd name="T11" fmla="*/ 0 h 325"/>
                <a:gd name="T12" fmla="*/ 25 w 244"/>
                <a:gd name="T13" fmla="*/ 0 h 325"/>
                <a:gd name="T14" fmla="*/ 0 w 244"/>
                <a:gd name="T15" fmla="*/ 78 h 325"/>
                <a:gd name="T16" fmla="*/ 88 w 244"/>
                <a:gd name="T17" fmla="*/ 78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4" h="325">
                  <a:moveTo>
                    <a:pt x="88" y="78"/>
                  </a:moveTo>
                  <a:lnTo>
                    <a:pt x="88" y="325"/>
                  </a:lnTo>
                  <a:lnTo>
                    <a:pt x="179" y="325"/>
                  </a:lnTo>
                  <a:lnTo>
                    <a:pt x="179" y="78"/>
                  </a:lnTo>
                  <a:lnTo>
                    <a:pt x="244" y="78"/>
                  </a:lnTo>
                  <a:lnTo>
                    <a:pt x="244" y="0"/>
                  </a:lnTo>
                  <a:lnTo>
                    <a:pt x="25" y="0"/>
                  </a:lnTo>
                  <a:lnTo>
                    <a:pt x="0" y="78"/>
                  </a:lnTo>
                  <a:lnTo>
                    <a:pt x="88" y="78"/>
                  </a:lnTo>
                  <a:close/>
                </a:path>
              </a:pathLst>
            </a:custGeom>
            <a:solidFill>
              <a:srgbClr val="0057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79" name="V">
              <a:extLst>
                <a:ext uri="{FF2B5EF4-FFF2-40B4-BE49-F238E27FC236}">
                  <a16:creationId xmlns:a16="http://schemas.microsoft.com/office/drawing/2014/main" id="{F693D0CB-A74E-442F-8847-36C564B6BE71}"/>
                </a:ext>
              </a:extLst>
            </p:cNvPr>
            <p:cNvSpPr>
              <a:spLocks/>
            </p:cNvSpPr>
            <p:nvPr userDrawn="1"/>
          </p:nvSpPr>
          <p:spPr bwMode="auto">
            <a:xfrm>
              <a:off x="567258" y="168151"/>
              <a:ext cx="230188" cy="258763"/>
            </a:xfrm>
            <a:custGeom>
              <a:avLst/>
              <a:gdLst>
                <a:gd name="T0" fmla="*/ 184 w 289"/>
                <a:gd name="T1" fmla="*/ 325 h 325"/>
                <a:gd name="T2" fmla="*/ 289 w 289"/>
                <a:gd name="T3" fmla="*/ 0 h 325"/>
                <a:gd name="T4" fmla="*/ 197 w 289"/>
                <a:gd name="T5" fmla="*/ 0 h 325"/>
                <a:gd name="T6" fmla="*/ 143 w 289"/>
                <a:gd name="T7" fmla="*/ 167 h 325"/>
                <a:gd name="T8" fmla="*/ 135 w 289"/>
                <a:gd name="T9" fmla="*/ 191 h 325"/>
                <a:gd name="T10" fmla="*/ 135 w 289"/>
                <a:gd name="T11" fmla="*/ 191 h 325"/>
                <a:gd name="T12" fmla="*/ 135 w 289"/>
                <a:gd name="T13" fmla="*/ 191 h 325"/>
                <a:gd name="T14" fmla="*/ 135 w 289"/>
                <a:gd name="T15" fmla="*/ 191 h 325"/>
                <a:gd name="T16" fmla="*/ 135 w 289"/>
                <a:gd name="T17" fmla="*/ 191 h 325"/>
                <a:gd name="T18" fmla="*/ 135 w 289"/>
                <a:gd name="T19" fmla="*/ 191 h 325"/>
                <a:gd name="T20" fmla="*/ 135 w 289"/>
                <a:gd name="T21" fmla="*/ 191 h 325"/>
                <a:gd name="T22" fmla="*/ 128 w 289"/>
                <a:gd name="T23" fmla="*/ 167 h 325"/>
                <a:gd name="T24" fmla="*/ 91 w 289"/>
                <a:gd name="T25" fmla="*/ 60 h 325"/>
                <a:gd name="T26" fmla="*/ 0 w 289"/>
                <a:gd name="T27" fmla="*/ 60 h 325"/>
                <a:gd name="T28" fmla="*/ 90 w 289"/>
                <a:gd name="T29" fmla="*/ 325 h 325"/>
                <a:gd name="T30" fmla="*/ 184 w 289"/>
                <a:gd name="T31"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9" h="325">
                  <a:moveTo>
                    <a:pt x="184" y="325"/>
                  </a:moveTo>
                  <a:lnTo>
                    <a:pt x="289" y="0"/>
                  </a:lnTo>
                  <a:lnTo>
                    <a:pt x="197" y="0"/>
                  </a:lnTo>
                  <a:lnTo>
                    <a:pt x="143" y="167"/>
                  </a:lnTo>
                  <a:lnTo>
                    <a:pt x="135" y="191"/>
                  </a:lnTo>
                  <a:lnTo>
                    <a:pt x="135" y="191"/>
                  </a:lnTo>
                  <a:lnTo>
                    <a:pt x="135" y="191"/>
                  </a:lnTo>
                  <a:lnTo>
                    <a:pt x="135" y="191"/>
                  </a:lnTo>
                  <a:lnTo>
                    <a:pt x="135" y="191"/>
                  </a:lnTo>
                  <a:lnTo>
                    <a:pt x="135" y="191"/>
                  </a:lnTo>
                  <a:lnTo>
                    <a:pt x="135" y="191"/>
                  </a:lnTo>
                  <a:lnTo>
                    <a:pt x="128" y="167"/>
                  </a:lnTo>
                  <a:lnTo>
                    <a:pt x="91" y="60"/>
                  </a:lnTo>
                  <a:lnTo>
                    <a:pt x="0" y="60"/>
                  </a:lnTo>
                  <a:lnTo>
                    <a:pt x="90" y="325"/>
                  </a:lnTo>
                  <a:lnTo>
                    <a:pt x="184" y="325"/>
                  </a:lnTo>
                  <a:close/>
                </a:path>
              </a:pathLst>
            </a:custGeom>
            <a:solidFill>
              <a:srgbClr val="F06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grpSp>
      <p:grpSp>
        <p:nvGrpSpPr>
          <p:cNvPr id="61" name="_VTT_logo_102019_07_blue_on_white" hidden="1">
            <a:extLst>
              <a:ext uri="{FF2B5EF4-FFF2-40B4-BE49-F238E27FC236}">
                <a16:creationId xmlns:a16="http://schemas.microsoft.com/office/drawing/2014/main" id="{FA9F57F1-C560-4D9D-930D-712EFC8D68E1}"/>
              </a:ext>
            </a:extLst>
          </p:cNvPr>
          <p:cNvGrpSpPr/>
          <p:nvPr userDrawn="1"/>
        </p:nvGrpSpPr>
        <p:grpSpPr>
          <a:xfrm>
            <a:off x="8042862" y="1021977"/>
            <a:ext cx="869543" cy="586800"/>
            <a:chOff x="379933" y="-15999"/>
            <a:chExt cx="971550" cy="655638"/>
          </a:xfrm>
        </p:grpSpPr>
        <p:sp>
          <p:nvSpPr>
            <p:cNvPr id="72" name="Box">
              <a:extLst>
                <a:ext uri="{FF2B5EF4-FFF2-40B4-BE49-F238E27FC236}">
                  <a16:creationId xmlns:a16="http://schemas.microsoft.com/office/drawing/2014/main" id="{37B261BC-7EC9-4455-9644-8192B89E6C4B}"/>
                </a:ext>
              </a:extLst>
            </p:cNvPr>
            <p:cNvSpPr>
              <a:spLocks noChangeArrowheads="1"/>
            </p:cNvSpPr>
            <p:nvPr userDrawn="1"/>
          </p:nvSpPr>
          <p:spPr bwMode="auto">
            <a:xfrm>
              <a:off x="379933" y="-15999"/>
              <a:ext cx="971550" cy="6556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73" name="T2">
              <a:extLst>
                <a:ext uri="{FF2B5EF4-FFF2-40B4-BE49-F238E27FC236}">
                  <a16:creationId xmlns:a16="http://schemas.microsoft.com/office/drawing/2014/main" id="{B915B1F6-5947-4BA7-8E3D-DDEACB962D5F}"/>
                </a:ext>
              </a:extLst>
            </p:cNvPr>
            <p:cNvSpPr>
              <a:spLocks/>
            </p:cNvSpPr>
            <p:nvPr userDrawn="1"/>
          </p:nvSpPr>
          <p:spPr bwMode="auto">
            <a:xfrm>
              <a:off x="1011758" y="168151"/>
              <a:ext cx="176213" cy="258763"/>
            </a:xfrm>
            <a:custGeom>
              <a:avLst/>
              <a:gdLst>
                <a:gd name="T0" fmla="*/ 157 w 222"/>
                <a:gd name="T1" fmla="*/ 325 h 325"/>
                <a:gd name="T2" fmla="*/ 157 w 222"/>
                <a:gd name="T3" fmla="*/ 78 h 325"/>
                <a:gd name="T4" fmla="*/ 222 w 222"/>
                <a:gd name="T5" fmla="*/ 78 h 325"/>
                <a:gd name="T6" fmla="*/ 222 w 222"/>
                <a:gd name="T7" fmla="*/ 0 h 325"/>
                <a:gd name="T8" fmla="*/ 0 w 222"/>
                <a:gd name="T9" fmla="*/ 0 h 325"/>
                <a:gd name="T10" fmla="*/ 0 w 222"/>
                <a:gd name="T11" fmla="*/ 78 h 325"/>
                <a:gd name="T12" fmla="*/ 66 w 222"/>
                <a:gd name="T13" fmla="*/ 78 h 325"/>
                <a:gd name="T14" fmla="*/ 66 w 222"/>
                <a:gd name="T15" fmla="*/ 325 h 325"/>
                <a:gd name="T16" fmla="*/ 66 w 222"/>
                <a:gd name="T17" fmla="*/ 325 h 325"/>
                <a:gd name="T18" fmla="*/ 157 w 222"/>
                <a:gd name="T19"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2" h="325">
                  <a:moveTo>
                    <a:pt x="157" y="325"/>
                  </a:moveTo>
                  <a:lnTo>
                    <a:pt x="157" y="78"/>
                  </a:lnTo>
                  <a:lnTo>
                    <a:pt x="222" y="78"/>
                  </a:lnTo>
                  <a:lnTo>
                    <a:pt x="222" y="0"/>
                  </a:lnTo>
                  <a:lnTo>
                    <a:pt x="0" y="0"/>
                  </a:lnTo>
                  <a:lnTo>
                    <a:pt x="0" y="78"/>
                  </a:lnTo>
                  <a:lnTo>
                    <a:pt x="66" y="78"/>
                  </a:lnTo>
                  <a:lnTo>
                    <a:pt x="66" y="325"/>
                  </a:lnTo>
                  <a:lnTo>
                    <a:pt x="66" y="325"/>
                  </a:lnTo>
                  <a:lnTo>
                    <a:pt x="157" y="325"/>
                  </a:lnTo>
                  <a:close/>
                </a:path>
              </a:pathLst>
            </a:custGeom>
            <a:solidFill>
              <a:srgbClr val="0057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74" name="T1">
              <a:extLst>
                <a:ext uri="{FF2B5EF4-FFF2-40B4-BE49-F238E27FC236}">
                  <a16:creationId xmlns:a16="http://schemas.microsoft.com/office/drawing/2014/main" id="{48A11847-BB39-4B5F-93EA-1C82A2F03ED9}"/>
                </a:ext>
              </a:extLst>
            </p:cNvPr>
            <p:cNvSpPr>
              <a:spLocks/>
            </p:cNvSpPr>
            <p:nvPr userDrawn="1"/>
          </p:nvSpPr>
          <p:spPr bwMode="auto">
            <a:xfrm>
              <a:off x="799033" y="168151"/>
              <a:ext cx="193675" cy="258763"/>
            </a:xfrm>
            <a:custGeom>
              <a:avLst/>
              <a:gdLst>
                <a:gd name="T0" fmla="*/ 88 w 244"/>
                <a:gd name="T1" fmla="*/ 78 h 325"/>
                <a:gd name="T2" fmla="*/ 88 w 244"/>
                <a:gd name="T3" fmla="*/ 325 h 325"/>
                <a:gd name="T4" fmla="*/ 179 w 244"/>
                <a:gd name="T5" fmla="*/ 325 h 325"/>
                <a:gd name="T6" fmla="*/ 179 w 244"/>
                <a:gd name="T7" fmla="*/ 78 h 325"/>
                <a:gd name="T8" fmla="*/ 244 w 244"/>
                <a:gd name="T9" fmla="*/ 78 h 325"/>
                <a:gd name="T10" fmla="*/ 244 w 244"/>
                <a:gd name="T11" fmla="*/ 0 h 325"/>
                <a:gd name="T12" fmla="*/ 25 w 244"/>
                <a:gd name="T13" fmla="*/ 0 h 325"/>
                <a:gd name="T14" fmla="*/ 0 w 244"/>
                <a:gd name="T15" fmla="*/ 78 h 325"/>
                <a:gd name="T16" fmla="*/ 88 w 244"/>
                <a:gd name="T17" fmla="*/ 78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4" h="325">
                  <a:moveTo>
                    <a:pt x="88" y="78"/>
                  </a:moveTo>
                  <a:lnTo>
                    <a:pt x="88" y="325"/>
                  </a:lnTo>
                  <a:lnTo>
                    <a:pt x="179" y="325"/>
                  </a:lnTo>
                  <a:lnTo>
                    <a:pt x="179" y="78"/>
                  </a:lnTo>
                  <a:lnTo>
                    <a:pt x="244" y="78"/>
                  </a:lnTo>
                  <a:lnTo>
                    <a:pt x="244" y="0"/>
                  </a:lnTo>
                  <a:lnTo>
                    <a:pt x="25" y="0"/>
                  </a:lnTo>
                  <a:lnTo>
                    <a:pt x="0" y="78"/>
                  </a:lnTo>
                  <a:lnTo>
                    <a:pt x="88" y="78"/>
                  </a:lnTo>
                  <a:close/>
                </a:path>
              </a:pathLst>
            </a:custGeom>
            <a:solidFill>
              <a:srgbClr val="0057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75" name="V">
              <a:extLst>
                <a:ext uri="{FF2B5EF4-FFF2-40B4-BE49-F238E27FC236}">
                  <a16:creationId xmlns:a16="http://schemas.microsoft.com/office/drawing/2014/main" id="{423C0471-728F-4A75-9F24-DB4F71A71E28}"/>
                </a:ext>
              </a:extLst>
            </p:cNvPr>
            <p:cNvSpPr>
              <a:spLocks/>
            </p:cNvSpPr>
            <p:nvPr userDrawn="1"/>
          </p:nvSpPr>
          <p:spPr bwMode="auto">
            <a:xfrm>
              <a:off x="567258" y="168151"/>
              <a:ext cx="230188" cy="258763"/>
            </a:xfrm>
            <a:custGeom>
              <a:avLst/>
              <a:gdLst>
                <a:gd name="T0" fmla="*/ 184 w 289"/>
                <a:gd name="T1" fmla="*/ 325 h 325"/>
                <a:gd name="T2" fmla="*/ 289 w 289"/>
                <a:gd name="T3" fmla="*/ 0 h 325"/>
                <a:gd name="T4" fmla="*/ 197 w 289"/>
                <a:gd name="T5" fmla="*/ 0 h 325"/>
                <a:gd name="T6" fmla="*/ 143 w 289"/>
                <a:gd name="T7" fmla="*/ 167 h 325"/>
                <a:gd name="T8" fmla="*/ 135 w 289"/>
                <a:gd name="T9" fmla="*/ 191 h 325"/>
                <a:gd name="T10" fmla="*/ 135 w 289"/>
                <a:gd name="T11" fmla="*/ 191 h 325"/>
                <a:gd name="T12" fmla="*/ 135 w 289"/>
                <a:gd name="T13" fmla="*/ 191 h 325"/>
                <a:gd name="T14" fmla="*/ 135 w 289"/>
                <a:gd name="T15" fmla="*/ 191 h 325"/>
                <a:gd name="T16" fmla="*/ 135 w 289"/>
                <a:gd name="T17" fmla="*/ 191 h 325"/>
                <a:gd name="T18" fmla="*/ 135 w 289"/>
                <a:gd name="T19" fmla="*/ 191 h 325"/>
                <a:gd name="T20" fmla="*/ 135 w 289"/>
                <a:gd name="T21" fmla="*/ 191 h 325"/>
                <a:gd name="T22" fmla="*/ 128 w 289"/>
                <a:gd name="T23" fmla="*/ 167 h 325"/>
                <a:gd name="T24" fmla="*/ 91 w 289"/>
                <a:gd name="T25" fmla="*/ 60 h 325"/>
                <a:gd name="T26" fmla="*/ 0 w 289"/>
                <a:gd name="T27" fmla="*/ 60 h 325"/>
                <a:gd name="T28" fmla="*/ 90 w 289"/>
                <a:gd name="T29" fmla="*/ 325 h 325"/>
                <a:gd name="T30" fmla="*/ 184 w 289"/>
                <a:gd name="T31"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9" h="325">
                  <a:moveTo>
                    <a:pt x="184" y="325"/>
                  </a:moveTo>
                  <a:lnTo>
                    <a:pt x="289" y="0"/>
                  </a:lnTo>
                  <a:lnTo>
                    <a:pt x="197" y="0"/>
                  </a:lnTo>
                  <a:lnTo>
                    <a:pt x="143" y="167"/>
                  </a:lnTo>
                  <a:lnTo>
                    <a:pt x="135" y="191"/>
                  </a:lnTo>
                  <a:lnTo>
                    <a:pt x="135" y="191"/>
                  </a:lnTo>
                  <a:lnTo>
                    <a:pt x="135" y="191"/>
                  </a:lnTo>
                  <a:lnTo>
                    <a:pt x="135" y="191"/>
                  </a:lnTo>
                  <a:lnTo>
                    <a:pt x="135" y="191"/>
                  </a:lnTo>
                  <a:lnTo>
                    <a:pt x="135" y="191"/>
                  </a:lnTo>
                  <a:lnTo>
                    <a:pt x="135" y="191"/>
                  </a:lnTo>
                  <a:lnTo>
                    <a:pt x="128" y="167"/>
                  </a:lnTo>
                  <a:lnTo>
                    <a:pt x="91" y="60"/>
                  </a:lnTo>
                  <a:lnTo>
                    <a:pt x="0" y="60"/>
                  </a:lnTo>
                  <a:lnTo>
                    <a:pt x="90" y="325"/>
                  </a:lnTo>
                  <a:lnTo>
                    <a:pt x="184" y="325"/>
                  </a:lnTo>
                  <a:close/>
                </a:path>
              </a:pathLst>
            </a:custGeom>
            <a:solidFill>
              <a:srgbClr val="0057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grpSp>
      <p:grpSp>
        <p:nvGrpSpPr>
          <p:cNvPr id="62" name="_VTT_logo_102019_08_black_on_white" hidden="1">
            <a:extLst>
              <a:ext uri="{FF2B5EF4-FFF2-40B4-BE49-F238E27FC236}">
                <a16:creationId xmlns:a16="http://schemas.microsoft.com/office/drawing/2014/main" id="{98502DAA-167D-4F11-9089-7FBB34BD774E}"/>
              </a:ext>
            </a:extLst>
          </p:cNvPr>
          <p:cNvGrpSpPr/>
          <p:nvPr userDrawn="1"/>
        </p:nvGrpSpPr>
        <p:grpSpPr>
          <a:xfrm>
            <a:off x="8042862" y="1021977"/>
            <a:ext cx="869543" cy="586800"/>
            <a:chOff x="379933" y="-15999"/>
            <a:chExt cx="971550" cy="655638"/>
          </a:xfrm>
        </p:grpSpPr>
        <p:sp>
          <p:nvSpPr>
            <p:cNvPr id="68" name="Box">
              <a:extLst>
                <a:ext uri="{FF2B5EF4-FFF2-40B4-BE49-F238E27FC236}">
                  <a16:creationId xmlns:a16="http://schemas.microsoft.com/office/drawing/2014/main" id="{BC4C7FEA-15CF-41F0-9899-A9613A432312}"/>
                </a:ext>
              </a:extLst>
            </p:cNvPr>
            <p:cNvSpPr>
              <a:spLocks noChangeArrowheads="1"/>
            </p:cNvSpPr>
            <p:nvPr userDrawn="1"/>
          </p:nvSpPr>
          <p:spPr bwMode="auto">
            <a:xfrm>
              <a:off x="379933" y="-15999"/>
              <a:ext cx="971550" cy="6556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69" name="T2">
              <a:extLst>
                <a:ext uri="{FF2B5EF4-FFF2-40B4-BE49-F238E27FC236}">
                  <a16:creationId xmlns:a16="http://schemas.microsoft.com/office/drawing/2014/main" id="{C41DC861-750A-4E5E-9FDB-5B03335E691F}"/>
                </a:ext>
              </a:extLst>
            </p:cNvPr>
            <p:cNvSpPr>
              <a:spLocks/>
            </p:cNvSpPr>
            <p:nvPr userDrawn="1"/>
          </p:nvSpPr>
          <p:spPr bwMode="auto">
            <a:xfrm>
              <a:off x="1011758" y="168151"/>
              <a:ext cx="176213" cy="258763"/>
            </a:xfrm>
            <a:custGeom>
              <a:avLst/>
              <a:gdLst>
                <a:gd name="T0" fmla="*/ 157 w 222"/>
                <a:gd name="T1" fmla="*/ 325 h 325"/>
                <a:gd name="T2" fmla="*/ 157 w 222"/>
                <a:gd name="T3" fmla="*/ 78 h 325"/>
                <a:gd name="T4" fmla="*/ 222 w 222"/>
                <a:gd name="T5" fmla="*/ 78 h 325"/>
                <a:gd name="T6" fmla="*/ 222 w 222"/>
                <a:gd name="T7" fmla="*/ 0 h 325"/>
                <a:gd name="T8" fmla="*/ 0 w 222"/>
                <a:gd name="T9" fmla="*/ 0 h 325"/>
                <a:gd name="T10" fmla="*/ 0 w 222"/>
                <a:gd name="T11" fmla="*/ 78 h 325"/>
                <a:gd name="T12" fmla="*/ 66 w 222"/>
                <a:gd name="T13" fmla="*/ 78 h 325"/>
                <a:gd name="T14" fmla="*/ 66 w 222"/>
                <a:gd name="T15" fmla="*/ 325 h 325"/>
                <a:gd name="T16" fmla="*/ 66 w 222"/>
                <a:gd name="T17" fmla="*/ 325 h 325"/>
                <a:gd name="T18" fmla="*/ 157 w 222"/>
                <a:gd name="T19"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2" h="325">
                  <a:moveTo>
                    <a:pt x="157" y="325"/>
                  </a:moveTo>
                  <a:lnTo>
                    <a:pt x="157" y="78"/>
                  </a:lnTo>
                  <a:lnTo>
                    <a:pt x="222" y="78"/>
                  </a:lnTo>
                  <a:lnTo>
                    <a:pt x="222" y="0"/>
                  </a:lnTo>
                  <a:lnTo>
                    <a:pt x="0" y="0"/>
                  </a:lnTo>
                  <a:lnTo>
                    <a:pt x="0" y="78"/>
                  </a:lnTo>
                  <a:lnTo>
                    <a:pt x="66" y="78"/>
                  </a:lnTo>
                  <a:lnTo>
                    <a:pt x="66" y="325"/>
                  </a:lnTo>
                  <a:lnTo>
                    <a:pt x="66" y="325"/>
                  </a:lnTo>
                  <a:lnTo>
                    <a:pt x="157" y="32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70" name="T1">
              <a:extLst>
                <a:ext uri="{FF2B5EF4-FFF2-40B4-BE49-F238E27FC236}">
                  <a16:creationId xmlns:a16="http://schemas.microsoft.com/office/drawing/2014/main" id="{FC4C2684-2627-4771-9544-83F349D86477}"/>
                </a:ext>
              </a:extLst>
            </p:cNvPr>
            <p:cNvSpPr>
              <a:spLocks/>
            </p:cNvSpPr>
            <p:nvPr userDrawn="1"/>
          </p:nvSpPr>
          <p:spPr bwMode="auto">
            <a:xfrm>
              <a:off x="799033" y="168151"/>
              <a:ext cx="193675" cy="258763"/>
            </a:xfrm>
            <a:custGeom>
              <a:avLst/>
              <a:gdLst>
                <a:gd name="T0" fmla="*/ 88 w 244"/>
                <a:gd name="T1" fmla="*/ 78 h 325"/>
                <a:gd name="T2" fmla="*/ 88 w 244"/>
                <a:gd name="T3" fmla="*/ 325 h 325"/>
                <a:gd name="T4" fmla="*/ 179 w 244"/>
                <a:gd name="T5" fmla="*/ 325 h 325"/>
                <a:gd name="T6" fmla="*/ 179 w 244"/>
                <a:gd name="T7" fmla="*/ 78 h 325"/>
                <a:gd name="T8" fmla="*/ 244 w 244"/>
                <a:gd name="T9" fmla="*/ 78 h 325"/>
                <a:gd name="T10" fmla="*/ 244 w 244"/>
                <a:gd name="T11" fmla="*/ 0 h 325"/>
                <a:gd name="T12" fmla="*/ 25 w 244"/>
                <a:gd name="T13" fmla="*/ 0 h 325"/>
                <a:gd name="T14" fmla="*/ 0 w 244"/>
                <a:gd name="T15" fmla="*/ 78 h 325"/>
                <a:gd name="T16" fmla="*/ 88 w 244"/>
                <a:gd name="T17" fmla="*/ 78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4" h="325">
                  <a:moveTo>
                    <a:pt x="88" y="78"/>
                  </a:moveTo>
                  <a:lnTo>
                    <a:pt x="88" y="325"/>
                  </a:lnTo>
                  <a:lnTo>
                    <a:pt x="179" y="325"/>
                  </a:lnTo>
                  <a:lnTo>
                    <a:pt x="179" y="78"/>
                  </a:lnTo>
                  <a:lnTo>
                    <a:pt x="244" y="78"/>
                  </a:lnTo>
                  <a:lnTo>
                    <a:pt x="244" y="0"/>
                  </a:lnTo>
                  <a:lnTo>
                    <a:pt x="25" y="0"/>
                  </a:lnTo>
                  <a:lnTo>
                    <a:pt x="0" y="78"/>
                  </a:lnTo>
                  <a:lnTo>
                    <a:pt x="88" y="7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71" name="V">
              <a:extLst>
                <a:ext uri="{FF2B5EF4-FFF2-40B4-BE49-F238E27FC236}">
                  <a16:creationId xmlns:a16="http://schemas.microsoft.com/office/drawing/2014/main" id="{6E0CC0FF-C393-430F-8189-822149D65D04}"/>
                </a:ext>
              </a:extLst>
            </p:cNvPr>
            <p:cNvSpPr>
              <a:spLocks/>
            </p:cNvSpPr>
            <p:nvPr userDrawn="1"/>
          </p:nvSpPr>
          <p:spPr bwMode="auto">
            <a:xfrm>
              <a:off x="567258" y="168151"/>
              <a:ext cx="230188" cy="258763"/>
            </a:xfrm>
            <a:custGeom>
              <a:avLst/>
              <a:gdLst>
                <a:gd name="T0" fmla="*/ 184 w 289"/>
                <a:gd name="T1" fmla="*/ 325 h 325"/>
                <a:gd name="T2" fmla="*/ 289 w 289"/>
                <a:gd name="T3" fmla="*/ 0 h 325"/>
                <a:gd name="T4" fmla="*/ 197 w 289"/>
                <a:gd name="T5" fmla="*/ 0 h 325"/>
                <a:gd name="T6" fmla="*/ 143 w 289"/>
                <a:gd name="T7" fmla="*/ 167 h 325"/>
                <a:gd name="T8" fmla="*/ 135 w 289"/>
                <a:gd name="T9" fmla="*/ 191 h 325"/>
                <a:gd name="T10" fmla="*/ 135 w 289"/>
                <a:gd name="T11" fmla="*/ 191 h 325"/>
                <a:gd name="T12" fmla="*/ 135 w 289"/>
                <a:gd name="T13" fmla="*/ 191 h 325"/>
                <a:gd name="T14" fmla="*/ 135 w 289"/>
                <a:gd name="T15" fmla="*/ 191 h 325"/>
                <a:gd name="T16" fmla="*/ 135 w 289"/>
                <a:gd name="T17" fmla="*/ 191 h 325"/>
                <a:gd name="T18" fmla="*/ 135 w 289"/>
                <a:gd name="T19" fmla="*/ 191 h 325"/>
                <a:gd name="T20" fmla="*/ 135 w 289"/>
                <a:gd name="T21" fmla="*/ 191 h 325"/>
                <a:gd name="T22" fmla="*/ 128 w 289"/>
                <a:gd name="T23" fmla="*/ 167 h 325"/>
                <a:gd name="T24" fmla="*/ 91 w 289"/>
                <a:gd name="T25" fmla="*/ 60 h 325"/>
                <a:gd name="T26" fmla="*/ 0 w 289"/>
                <a:gd name="T27" fmla="*/ 60 h 325"/>
                <a:gd name="T28" fmla="*/ 90 w 289"/>
                <a:gd name="T29" fmla="*/ 325 h 325"/>
                <a:gd name="T30" fmla="*/ 184 w 289"/>
                <a:gd name="T31"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9" h="325">
                  <a:moveTo>
                    <a:pt x="184" y="325"/>
                  </a:moveTo>
                  <a:lnTo>
                    <a:pt x="289" y="0"/>
                  </a:lnTo>
                  <a:lnTo>
                    <a:pt x="197" y="0"/>
                  </a:lnTo>
                  <a:lnTo>
                    <a:pt x="143" y="167"/>
                  </a:lnTo>
                  <a:lnTo>
                    <a:pt x="135" y="191"/>
                  </a:lnTo>
                  <a:lnTo>
                    <a:pt x="135" y="191"/>
                  </a:lnTo>
                  <a:lnTo>
                    <a:pt x="135" y="191"/>
                  </a:lnTo>
                  <a:lnTo>
                    <a:pt x="135" y="191"/>
                  </a:lnTo>
                  <a:lnTo>
                    <a:pt x="135" y="191"/>
                  </a:lnTo>
                  <a:lnTo>
                    <a:pt x="135" y="191"/>
                  </a:lnTo>
                  <a:lnTo>
                    <a:pt x="135" y="191"/>
                  </a:lnTo>
                  <a:lnTo>
                    <a:pt x="128" y="167"/>
                  </a:lnTo>
                  <a:lnTo>
                    <a:pt x="91" y="60"/>
                  </a:lnTo>
                  <a:lnTo>
                    <a:pt x="0" y="60"/>
                  </a:lnTo>
                  <a:lnTo>
                    <a:pt x="90" y="325"/>
                  </a:lnTo>
                  <a:lnTo>
                    <a:pt x="184" y="32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grpSp>
      <p:grpSp>
        <p:nvGrpSpPr>
          <p:cNvPr id="63" name="_VTT_logo_102019_09_orange_on_white" hidden="1">
            <a:extLst>
              <a:ext uri="{FF2B5EF4-FFF2-40B4-BE49-F238E27FC236}">
                <a16:creationId xmlns:a16="http://schemas.microsoft.com/office/drawing/2014/main" id="{154616AC-F847-4F22-A9EC-00D1D023A4E6}"/>
              </a:ext>
            </a:extLst>
          </p:cNvPr>
          <p:cNvGrpSpPr/>
          <p:nvPr userDrawn="1"/>
        </p:nvGrpSpPr>
        <p:grpSpPr>
          <a:xfrm>
            <a:off x="8042862" y="1021977"/>
            <a:ext cx="869543" cy="586800"/>
            <a:chOff x="379933" y="-15999"/>
            <a:chExt cx="971550" cy="655638"/>
          </a:xfrm>
        </p:grpSpPr>
        <p:sp>
          <p:nvSpPr>
            <p:cNvPr id="64" name="Box">
              <a:extLst>
                <a:ext uri="{FF2B5EF4-FFF2-40B4-BE49-F238E27FC236}">
                  <a16:creationId xmlns:a16="http://schemas.microsoft.com/office/drawing/2014/main" id="{7B17E5D7-3CA3-43A9-9D0C-D94A4545FB27}"/>
                </a:ext>
              </a:extLst>
            </p:cNvPr>
            <p:cNvSpPr>
              <a:spLocks noChangeArrowheads="1"/>
            </p:cNvSpPr>
            <p:nvPr userDrawn="1"/>
          </p:nvSpPr>
          <p:spPr bwMode="auto">
            <a:xfrm>
              <a:off x="379933" y="-15999"/>
              <a:ext cx="971550" cy="6556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65" name="T2">
              <a:extLst>
                <a:ext uri="{FF2B5EF4-FFF2-40B4-BE49-F238E27FC236}">
                  <a16:creationId xmlns:a16="http://schemas.microsoft.com/office/drawing/2014/main" id="{49D34E98-01B7-4102-9CB6-F4F43537FDD8}"/>
                </a:ext>
              </a:extLst>
            </p:cNvPr>
            <p:cNvSpPr>
              <a:spLocks/>
            </p:cNvSpPr>
            <p:nvPr userDrawn="1"/>
          </p:nvSpPr>
          <p:spPr bwMode="auto">
            <a:xfrm>
              <a:off x="1011758" y="168151"/>
              <a:ext cx="176213" cy="258763"/>
            </a:xfrm>
            <a:custGeom>
              <a:avLst/>
              <a:gdLst>
                <a:gd name="T0" fmla="*/ 157 w 222"/>
                <a:gd name="T1" fmla="*/ 325 h 325"/>
                <a:gd name="T2" fmla="*/ 157 w 222"/>
                <a:gd name="T3" fmla="*/ 78 h 325"/>
                <a:gd name="T4" fmla="*/ 222 w 222"/>
                <a:gd name="T5" fmla="*/ 78 h 325"/>
                <a:gd name="T6" fmla="*/ 222 w 222"/>
                <a:gd name="T7" fmla="*/ 0 h 325"/>
                <a:gd name="T8" fmla="*/ 0 w 222"/>
                <a:gd name="T9" fmla="*/ 0 h 325"/>
                <a:gd name="T10" fmla="*/ 0 w 222"/>
                <a:gd name="T11" fmla="*/ 78 h 325"/>
                <a:gd name="T12" fmla="*/ 66 w 222"/>
                <a:gd name="T13" fmla="*/ 78 h 325"/>
                <a:gd name="T14" fmla="*/ 66 w 222"/>
                <a:gd name="T15" fmla="*/ 325 h 325"/>
                <a:gd name="T16" fmla="*/ 66 w 222"/>
                <a:gd name="T17" fmla="*/ 325 h 325"/>
                <a:gd name="T18" fmla="*/ 157 w 222"/>
                <a:gd name="T19"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2" h="325">
                  <a:moveTo>
                    <a:pt x="157" y="325"/>
                  </a:moveTo>
                  <a:lnTo>
                    <a:pt x="157" y="78"/>
                  </a:lnTo>
                  <a:lnTo>
                    <a:pt x="222" y="78"/>
                  </a:lnTo>
                  <a:lnTo>
                    <a:pt x="222" y="0"/>
                  </a:lnTo>
                  <a:lnTo>
                    <a:pt x="0" y="0"/>
                  </a:lnTo>
                  <a:lnTo>
                    <a:pt x="0" y="78"/>
                  </a:lnTo>
                  <a:lnTo>
                    <a:pt x="66" y="78"/>
                  </a:lnTo>
                  <a:lnTo>
                    <a:pt x="66" y="325"/>
                  </a:lnTo>
                  <a:lnTo>
                    <a:pt x="66" y="325"/>
                  </a:lnTo>
                  <a:lnTo>
                    <a:pt x="157" y="325"/>
                  </a:lnTo>
                  <a:close/>
                </a:path>
              </a:pathLst>
            </a:custGeom>
            <a:solidFill>
              <a:srgbClr val="F06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66" name="T1">
              <a:extLst>
                <a:ext uri="{FF2B5EF4-FFF2-40B4-BE49-F238E27FC236}">
                  <a16:creationId xmlns:a16="http://schemas.microsoft.com/office/drawing/2014/main" id="{BE19FEB8-5267-4AB6-B3E2-FA6D4AD29022}"/>
                </a:ext>
              </a:extLst>
            </p:cNvPr>
            <p:cNvSpPr>
              <a:spLocks/>
            </p:cNvSpPr>
            <p:nvPr userDrawn="1"/>
          </p:nvSpPr>
          <p:spPr bwMode="auto">
            <a:xfrm>
              <a:off x="799033" y="168151"/>
              <a:ext cx="193675" cy="258763"/>
            </a:xfrm>
            <a:custGeom>
              <a:avLst/>
              <a:gdLst>
                <a:gd name="T0" fmla="*/ 88 w 244"/>
                <a:gd name="T1" fmla="*/ 78 h 325"/>
                <a:gd name="T2" fmla="*/ 88 w 244"/>
                <a:gd name="T3" fmla="*/ 325 h 325"/>
                <a:gd name="T4" fmla="*/ 179 w 244"/>
                <a:gd name="T5" fmla="*/ 325 h 325"/>
                <a:gd name="T6" fmla="*/ 179 w 244"/>
                <a:gd name="T7" fmla="*/ 78 h 325"/>
                <a:gd name="T8" fmla="*/ 244 w 244"/>
                <a:gd name="T9" fmla="*/ 78 h 325"/>
                <a:gd name="T10" fmla="*/ 244 w 244"/>
                <a:gd name="T11" fmla="*/ 0 h 325"/>
                <a:gd name="T12" fmla="*/ 25 w 244"/>
                <a:gd name="T13" fmla="*/ 0 h 325"/>
                <a:gd name="T14" fmla="*/ 0 w 244"/>
                <a:gd name="T15" fmla="*/ 78 h 325"/>
                <a:gd name="T16" fmla="*/ 88 w 244"/>
                <a:gd name="T17" fmla="*/ 78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4" h="325">
                  <a:moveTo>
                    <a:pt x="88" y="78"/>
                  </a:moveTo>
                  <a:lnTo>
                    <a:pt x="88" y="325"/>
                  </a:lnTo>
                  <a:lnTo>
                    <a:pt x="179" y="325"/>
                  </a:lnTo>
                  <a:lnTo>
                    <a:pt x="179" y="78"/>
                  </a:lnTo>
                  <a:lnTo>
                    <a:pt x="244" y="78"/>
                  </a:lnTo>
                  <a:lnTo>
                    <a:pt x="244" y="0"/>
                  </a:lnTo>
                  <a:lnTo>
                    <a:pt x="25" y="0"/>
                  </a:lnTo>
                  <a:lnTo>
                    <a:pt x="0" y="78"/>
                  </a:lnTo>
                  <a:lnTo>
                    <a:pt x="88" y="78"/>
                  </a:lnTo>
                  <a:close/>
                </a:path>
              </a:pathLst>
            </a:custGeom>
            <a:solidFill>
              <a:srgbClr val="F06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67" name="V">
              <a:extLst>
                <a:ext uri="{FF2B5EF4-FFF2-40B4-BE49-F238E27FC236}">
                  <a16:creationId xmlns:a16="http://schemas.microsoft.com/office/drawing/2014/main" id="{876EE734-700E-458F-87FB-AB9993791473}"/>
                </a:ext>
              </a:extLst>
            </p:cNvPr>
            <p:cNvSpPr>
              <a:spLocks/>
            </p:cNvSpPr>
            <p:nvPr userDrawn="1"/>
          </p:nvSpPr>
          <p:spPr bwMode="auto">
            <a:xfrm>
              <a:off x="567258" y="168151"/>
              <a:ext cx="230188" cy="258763"/>
            </a:xfrm>
            <a:custGeom>
              <a:avLst/>
              <a:gdLst>
                <a:gd name="T0" fmla="*/ 184 w 289"/>
                <a:gd name="T1" fmla="*/ 325 h 325"/>
                <a:gd name="T2" fmla="*/ 289 w 289"/>
                <a:gd name="T3" fmla="*/ 0 h 325"/>
                <a:gd name="T4" fmla="*/ 197 w 289"/>
                <a:gd name="T5" fmla="*/ 0 h 325"/>
                <a:gd name="T6" fmla="*/ 143 w 289"/>
                <a:gd name="T7" fmla="*/ 167 h 325"/>
                <a:gd name="T8" fmla="*/ 135 w 289"/>
                <a:gd name="T9" fmla="*/ 191 h 325"/>
                <a:gd name="T10" fmla="*/ 135 w 289"/>
                <a:gd name="T11" fmla="*/ 191 h 325"/>
                <a:gd name="T12" fmla="*/ 135 w 289"/>
                <a:gd name="T13" fmla="*/ 191 h 325"/>
                <a:gd name="T14" fmla="*/ 135 w 289"/>
                <a:gd name="T15" fmla="*/ 191 h 325"/>
                <a:gd name="T16" fmla="*/ 135 w 289"/>
                <a:gd name="T17" fmla="*/ 191 h 325"/>
                <a:gd name="T18" fmla="*/ 135 w 289"/>
                <a:gd name="T19" fmla="*/ 191 h 325"/>
                <a:gd name="T20" fmla="*/ 135 w 289"/>
                <a:gd name="T21" fmla="*/ 191 h 325"/>
                <a:gd name="T22" fmla="*/ 128 w 289"/>
                <a:gd name="T23" fmla="*/ 167 h 325"/>
                <a:gd name="T24" fmla="*/ 91 w 289"/>
                <a:gd name="T25" fmla="*/ 60 h 325"/>
                <a:gd name="T26" fmla="*/ 0 w 289"/>
                <a:gd name="T27" fmla="*/ 60 h 325"/>
                <a:gd name="T28" fmla="*/ 90 w 289"/>
                <a:gd name="T29" fmla="*/ 325 h 325"/>
                <a:gd name="T30" fmla="*/ 184 w 289"/>
                <a:gd name="T31"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9" h="325">
                  <a:moveTo>
                    <a:pt x="184" y="325"/>
                  </a:moveTo>
                  <a:lnTo>
                    <a:pt x="289" y="0"/>
                  </a:lnTo>
                  <a:lnTo>
                    <a:pt x="197" y="0"/>
                  </a:lnTo>
                  <a:lnTo>
                    <a:pt x="143" y="167"/>
                  </a:lnTo>
                  <a:lnTo>
                    <a:pt x="135" y="191"/>
                  </a:lnTo>
                  <a:lnTo>
                    <a:pt x="135" y="191"/>
                  </a:lnTo>
                  <a:lnTo>
                    <a:pt x="135" y="191"/>
                  </a:lnTo>
                  <a:lnTo>
                    <a:pt x="135" y="191"/>
                  </a:lnTo>
                  <a:lnTo>
                    <a:pt x="135" y="191"/>
                  </a:lnTo>
                  <a:lnTo>
                    <a:pt x="135" y="191"/>
                  </a:lnTo>
                  <a:lnTo>
                    <a:pt x="135" y="191"/>
                  </a:lnTo>
                  <a:lnTo>
                    <a:pt x="128" y="167"/>
                  </a:lnTo>
                  <a:lnTo>
                    <a:pt x="91" y="60"/>
                  </a:lnTo>
                  <a:lnTo>
                    <a:pt x="0" y="60"/>
                  </a:lnTo>
                  <a:lnTo>
                    <a:pt x="90" y="325"/>
                  </a:lnTo>
                  <a:lnTo>
                    <a:pt x="184" y="325"/>
                  </a:lnTo>
                  <a:close/>
                </a:path>
              </a:pathLst>
            </a:custGeom>
            <a:solidFill>
              <a:srgbClr val="F06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grpSp>
      <p:pic>
        <p:nvPicPr>
          <p:cNvPr id="21" name="Picture 20">
            <a:extLst>
              <a:ext uri="{FF2B5EF4-FFF2-40B4-BE49-F238E27FC236}">
                <a16:creationId xmlns:a16="http://schemas.microsoft.com/office/drawing/2014/main" id="{359118ED-5355-EF2F-9A11-6CA30702664C}"/>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039108" y="1021977"/>
            <a:ext cx="873297" cy="586800"/>
          </a:xfrm>
          <a:prstGeom prst="rect">
            <a:avLst/>
          </a:prstGeom>
        </p:spPr>
      </p:pic>
      <p:sp>
        <p:nvSpPr>
          <p:cNvPr id="24" name="Title Placeholder 5">
            <a:extLst>
              <a:ext uri="{FF2B5EF4-FFF2-40B4-BE49-F238E27FC236}">
                <a16:creationId xmlns:a16="http://schemas.microsoft.com/office/drawing/2014/main" id="{37273B75-0181-7CF1-4E97-5AC7B84F6744}"/>
              </a:ext>
            </a:extLst>
          </p:cNvPr>
          <p:cNvSpPr>
            <a:spLocks noGrp="1"/>
          </p:cNvSpPr>
          <p:nvPr>
            <p:ph type="title" hasCustomPrompt="1"/>
          </p:nvPr>
        </p:nvSpPr>
        <p:spPr>
          <a:xfrm>
            <a:off x="4895850" y="1779589"/>
            <a:ext cx="3874926" cy="1566442"/>
          </a:xfrm>
          <a:prstGeom prst="rect">
            <a:avLst/>
          </a:prstGeom>
        </p:spPr>
        <p:txBody>
          <a:bodyPr vert="horz" lIns="0" tIns="0" rIns="0" bIns="0" rtlCol="0" anchor="b">
            <a:normAutofit/>
          </a:bodyPr>
          <a:lstStyle/>
          <a:p>
            <a:r>
              <a:rPr lang="en-GB" dirty="0"/>
              <a:t>Headline of </a:t>
            </a:r>
            <a:br>
              <a:rPr lang="en-GB" dirty="0"/>
            </a:br>
            <a:r>
              <a:rPr lang="en-GB" dirty="0"/>
              <a:t>the slide deck</a:t>
            </a:r>
            <a:endParaRPr lang="fi-FI" dirty="0"/>
          </a:p>
        </p:txBody>
      </p:sp>
      <p:sp>
        <p:nvSpPr>
          <p:cNvPr id="7" name="Text Placeholder 4">
            <a:extLst>
              <a:ext uri="{FF2B5EF4-FFF2-40B4-BE49-F238E27FC236}">
                <a16:creationId xmlns:a16="http://schemas.microsoft.com/office/drawing/2014/main" id="{6859CF3F-3A36-15E6-F1B9-4436EE3AFFF0}"/>
              </a:ext>
            </a:extLst>
          </p:cNvPr>
          <p:cNvSpPr>
            <a:spLocks noGrp="1"/>
          </p:cNvSpPr>
          <p:nvPr>
            <p:ph type="body" sz="quarter" idx="12" hasCustomPrompt="1"/>
          </p:nvPr>
        </p:nvSpPr>
        <p:spPr>
          <a:xfrm>
            <a:off x="4895850" y="3425031"/>
            <a:ext cx="3889375" cy="450850"/>
          </a:xfrm>
        </p:spPr>
        <p:txBody>
          <a:bodyPr/>
          <a:lstStyle/>
          <a:p>
            <a:pPr lvl="0"/>
            <a:r>
              <a:rPr lang="en-GB" dirty="0"/>
              <a:t>Name Surname</a:t>
            </a:r>
          </a:p>
        </p:txBody>
      </p:sp>
    </p:spTree>
    <p:extLst>
      <p:ext uri="{BB962C8B-B14F-4D97-AF65-F5344CB8AC3E}">
        <p14:creationId xmlns:p14="http://schemas.microsoft.com/office/powerpoint/2010/main" val="5072961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VTT 2024 Section 4">
    <p:bg>
      <p:bgPr>
        <a:solidFill>
          <a:schemeClr val="accent1"/>
        </a:solidFill>
        <a:effectLst/>
      </p:bgPr>
    </p:bg>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860AE5DB-41BA-4326-88BF-5DEF464DAD5F}"/>
              </a:ext>
            </a:extLst>
          </p:cNvPr>
          <p:cNvSpPr>
            <a:spLocks noGrp="1"/>
          </p:cNvSpPr>
          <p:nvPr>
            <p:ph type="title" hasCustomPrompt="1"/>
          </p:nvPr>
        </p:nvSpPr>
        <p:spPr/>
        <p:txBody>
          <a:bodyPr anchor="ctr"/>
          <a:lstStyle/>
          <a:p>
            <a:r>
              <a:rPr lang="en-GB" noProof="0" dirty="0"/>
              <a:t>Headline of </a:t>
            </a:r>
            <a:br>
              <a:rPr lang="en-GB" noProof="0" dirty="0"/>
            </a:br>
            <a:r>
              <a:rPr lang="en-GB" noProof="0" dirty="0"/>
              <a:t>the section slide</a:t>
            </a:r>
          </a:p>
        </p:txBody>
      </p:sp>
      <p:sp>
        <p:nvSpPr>
          <p:cNvPr id="24" name="Picture Placeholder 12">
            <a:extLst>
              <a:ext uri="{FF2B5EF4-FFF2-40B4-BE49-F238E27FC236}">
                <a16:creationId xmlns:a16="http://schemas.microsoft.com/office/drawing/2014/main" id="{C91E5663-B916-44D2-8948-BB5FE8D98457}"/>
              </a:ext>
            </a:extLst>
          </p:cNvPr>
          <p:cNvSpPr>
            <a:spLocks noGrp="1"/>
          </p:cNvSpPr>
          <p:nvPr>
            <p:ph type="pic" sz="quarter" idx="13"/>
          </p:nvPr>
        </p:nvSpPr>
        <p:spPr>
          <a:xfrm>
            <a:off x="0" y="0"/>
            <a:ext cx="4572000" cy="5143500"/>
          </a:xfrm>
          <a:solidFill>
            <a:schemeClr val="accent2"/>
          </a:solidFill>
        </p:spPr>
        <p:txBody>
          <a:bodyPr anchor="ctr"/>
          <a:lstStyle>
            <a:lvl1pPr marL="0" indent="0" algn="ctr">
              <a:buNone/>
              <a:defRPr>
                <a:solidFill>
                  <a:schemeClr val="bg2"/>
                </a:solidFill>
              </a:defRPr>
            </a:lvl1pPr>
          </a:lstStyle>
          <a:p>
            <a:endParaRPr lang="en-GB" dirty="0"/>
          </a:p>
        </p:txBody>
      </p:sp>
      <p:sp>
        <p:nvSpPr>
          <p:cNvPr id="2" name="Date Placeholder 1">
            <a:extLst>
              <a:ext uri="{FF2B5EF4-FFF2-40B4-BE49-F238E27FC236}">
                <a16:creationId xmlns:a16="http://schemas.microsoft.com/office/drawing/2014/main" id="{E8FB0662-18EA-4D0E-B19C-B987C8A46F67}"/>
              </a:ext>
            </a:extLst>
          </p:cNvPr>
          <p:cNvSpPr>
            <a:spLocks noGrp="1"/>
          </p:cNvSpPr>
          <p:nvPr>
            <p:ph type="dt" sz="half" idx="14"/>
          </p:nvPr>
        </p:nvSpPr>
        <p:spPr/>
        <p:txBody>
          <a:bodyPr/>
          <a:lstStyle/>
          <a:p>
            <a:fld id="{AE62BC60-31C1-4756-B94B-AB878E530DEC}" type="datetime1">
              <a:rPr lang="en-GB" smtClean="0"/>
              <a:t>30/05/2025</a:t>
            </a:fld>
            <a:endParaRPr lang="en-GB" dirty="0"/>
          </a:p>
        </p:txBody>
      </p:sp>
      <p:sp>
        <p:nvSpPr>
          <p:cNvPr id="3" name="Footer Placeholder 2">
            <a:extLst>
              <a:ext uri="{FF2B5EF4-FFF2-40B4-BE49-F238E27FC236}">
                <a16:creationId xmlns:a16="http://schemas.microsoft.com/office/drawing/2014/main" id="{31C42008-00C4-47B1-82A7-E20CEA83AC6C}"/>
              </a:ext>
            </a:extLst>
          </p:cNvPr>
          <p:cNvSpPr>
            <a:spLocks noGrp="1"/>
          </p:cNvSpPr>
          <p:nvPr>
            <p:ph type="ftr" sz="quarter" idx="15"/>
          </p:nvPr>
        </p:nvSpPr>
        <p:spPr/>
        <p:txBody>
          <a:bodyPr/>
          <a:lstStyle/>
          <a:p>
            <a:r>
              <a:rPr lang="en-GB"/>
              <a:t>VTT – beyond the obvious</a:t>
            </a:r>
            <a:endParaRPr lang="en-GB" dirty="0"/>
          </a:p>
        </p:txBody>
      </p:sp>
      <p:sp>
        <p:nvSpPr>
          <p:cNvPr id="4" name="Slide Number Placeholder 3">
            <a:extLst>
              <a:ext uri="{FF2B5EF4-FFF2-40B4-BE49-F238E27FC236}">
                <a16:creationId xmlns:a16="http://schemas.microsoft.com/office/drawing/2014/main" id="{AE98280A-43B5-4B02-BB16-142B50C9EA80}"/>
              </a:ext>
            </a:extLst>
          </p:cNvPr>
          <p:cNvSpPr>
            <a:spLocks noGrp="1"/>
          </p:cNvSpPr>
          <p:nvPr>
            <p:ph type="sldNum" sz="quarter" idx="16"/>
          </p:nvPr>
        </p:nvSpPr>
        <p:spPr/>
        <p:txBody>
          <a:bodyPr/>
          <a:lstStyle/>
          <a:p>
            <a:fld id="{B89A5CCE-AC13-A746-9A72-5D19050CC0B7}" type="slidenum">
              <a:rPr lang="en-GB" smtClean="0"/>
              <a:pPr/>
              <a:t>‹#›</a:t>
            </a:fld>
            <a:endParaRPr lang="en-GB" dirty="0"/>
          </a:p>
        </p:txBody>
      </p:sp>
      <p:pic>
        <p:nvPicPr>
          <p:cNvPr id="6" name="Picture 5">
            <a:extLst>
              <a:ext uri="{FF2B5EF4-FFF2-40B4-BE49-F238E27FC236}">
                <a16:creationId xmlns:a16="http://schemas.microsoft.com/office/drawing/2014/main" id="{3F73E615-16CB-5B7B-4528-4B6A0D8474AC}"/>
              </a:ext>
            </a:extLst>
          </p:cNvPr>
          <p:cNvPicPr>
            <a:picLocks/>
          </p:cNvPicPr>
          <p:nvPr userDrawn="1"/>
        </p:nvPicPr>
        <p:blipFill>
          <a:blip r:embed="rId2" cstate="hqprint">
            <a:extLst>
              <a:ext uri="{28A0092B-C50C-407E-A947-70E740481C1C}">
                <a14:useLocalDpi xmlns:a14="http://schemas.microsoft.com/office/drawing/2010/main"/>
              </a:ext>
            </a:extLst>
          </a:blip>
          <a:stretch>
            <a:fillRect/>
          </a:stretch>
        </p:blipFill>
        <p:spPr>
          <a:xfrm>
            <a:off x="8043515" y="575"/>
            <a:ext cx="867600" cy="586800"/>
          </a:xfrm>
          <a:prstGeom prst="rect">
            <a:avLst/>
          </a:prstGeom>
        </p:spPr>
      </p:pic>
    </p:spTree>
    <p:extLst>
      <p:ext uri="{BB962C8B-B14F-4D97-AF65-F5344CB8AC3E}">
        <p14:creationId xmlns:p14="http://schemas.microsoft.com/office/powerpoint/2010/main" val="3517143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VTT 2024 Section 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F2003D-B54D-4ABA-BCC0-A41E366048B0}"/>
              </a:ext>
            </a:extLst>
          </p:cNvPr>
          <p:cNvSpPr>
            <a:spLocks noGrp="1"/>
          </p:cNvSpPr>
          <p:nvPr>
            <p:ph type="title" hasCustomPrompt="1"/>
          </p:nvPr>
        </p:nvSpPr>
        <p:spPr>
          <a:xfrm>
            <a:off x="720001" y="663575"/>
            <a:ext cx="7092000" cy="3656425"/>
          </a:xfrm>
        </p:spPr>
        <p:txBody>
          <a:bodyPr anchor="ctr"/>
          <a:lstStyle>
            <a:lvl1pPr>
              <a:defRPr sz="3800">
                <a:solidFill>
                  <a:schemeClr val="tx1"/>
                </a:solidFill>
              </a:defRPr>
            </a:lvl1pPr>
          </a:lstStyle>
          <a:p>
            <a:r>
              <a:rPr lang="en-GB" noProof="0" dirty="0"/>
              <a:t>Headline of the section slide</a:t>
            </a:r>
          </a:p>
        </p:txBody>
      </p:sp>
      <p:sp>
        <p:nvSpPr>
          <p:cNvPr id="6" name="Date Placeholder 5">
            <a:extLst>
              <a:ext uri="{FF2B5EF4-FFF2-40B4-BE49-F238E27FC236}">
                <a16:creationId xmlns:a16="http://schemas.microsoft.com/office/drawing/2014/main" id="{A0E31D70-5850-4F54-B4B8-E96A085FA789}"/>
              </a:ext>
            </a:extLst>
          </p:cNvPr>
          <p:cNvSpPr>
            <a:spLocks noGrp="1"/>
          </p:cNvSpPr>
          <p:nvPr>
            <p:ph type="dt" sz="half" idx="10"/>
          </p:nvPr>
        </p:nvSpPr>
        <p:spPr>
          <a:xfrm>
            <a:off x="720000" y="4852760"/>
            <a:ext cx="720000" cy="288000"/>
          </a:xfrm>
        </p:spPr>
        <p:txBody>
          <a:bodyPr/>
          <a:lstStyle>
            <a:lvl1pPr>
              <a:defRPr>
                <a:solidFill>
                  <a:schemeClr val="tx1"/>
                </a:solidFill>
              </a:defRPr>
            </a:lvl1pPr>
          </a:lstStyle>
          <a:p>
            <a:fld id="{1DB058B2-EEBF-4712-8FD1-0257CE934DED}" type="datetime1">
              <a:rPr lang="en-GB" smtClean="0"/>
              <a:pPr/>
              <a:t>30/05/2025</a:t>
            </a:fld>
            <a:endParaRPr lang="en-GB" dirty="0"/>
          </a:p>
        </p:txBody>
      </p:sp>
      <p:sp>
        <p:nvSpPr>
          <p:cNvPr id="7" name="Footer Placeholder 6">
            <a:extLst>
              <a:ext uri="{FF2B5EF4-FFF2-40B4-BE49-F238E27FC236}">
                <a16:creationId xmlns:a16="http://schemas.microsoft.com/office/drawing/2014/main" id="{27F2AD04-58FC-44A2-89D3-A10F0CCB1588}"/>
              </a:ext>
            </a:extLst>
          </p:cNvPr>
          <p:cNvSpPr>
            <a:spLocks noGrp="1"/>
          </p:cNvSpPr>
          <p:nvPr>
            <p:ph type="ftr" sz="quarter" idx="11"/>
          </p:nvPr>
        </p:nvSpPr>
        <p:spPr>
          <a:xfrm>
            <a:off x="1439999" y="4852800"/>
            <a:ext cx="6732000" cy="288000"/>
          </a:xfrm>
        </p:spPr>
        <p:txBody>
          <a:bodyPr/>
          <a:lstStyle>
            <a:lvl1pPr>
              <a:defRPr>
                <a:solidFill>
                  <a:schemeClr val="tx1"/>
                </a:solidFill>
              </a:defRPr>
            </a:lvl1pPr>
          </a:lstStyle>
          <a:p>
            <a:r>
              <a:rPr lang="en-GB"/>
              <a:t>VTT – beyond the obvious</a:t>
            </a:r>
            <a:endParaRPr lang="en-GB" dirty="0"/>
          </a:p>
        </p:txBody>
      </p:sp>
      <p:sp>
        <p:nvSpPr>
          <p:cNvPr id="8" name="Slide Number Placeholder 7">
            <a:extLst>
              <a:ext uri="{FF2B5EF4-FFF2-40B4-BE49-F238E27FC236}">
                <a16:creationId xmlns:a16="http://schemas.microsoft.com/office/drawing/2014/main" id="{81EB75FA-6934-487F-9E71-1AF69842B802}"/>
              </a:ext>
            </a:extLst>
          </p:cNvPr>
          <p:cNvSpPr>
            <a:spLocks noGrp="1"/>
          </p:cNvSpPr>
          <p:nvPr>
            <p:ph type="sldNum" sz="quarter" idx="12"/>
          </p:nvPr>
        </p:nvSpPr>
        <p:spPr/>
        <p:txBody>
          <a:bodyPr/>
          <a:lstStyle>
            <a:lvl1pPr>
              <a:defRPr>
                <a:solidFill>
                  <a:schemeClr val="tx1"/>
                </a:solidFill>
              </a:defRPr>
            </a:lvl1pPr>
          </a:lstStyle>
          <a:p>
            <a:fld id="{B89A5CCE-AC13-A746-9A72-5D19050CC0B7}" type="slidenum">
              <a:rPr lang="en-GB" smtClean="0"/>
              <a:pPr/>
              <a:t>‹#›</a:t>
            </a:fld>
            <a:endParaRPr lang="en-GB" dirty="0"/>
          </a:p>
        </p:txBody>
      </p:sp>
      <p:pic>
        <p:nvPicPr>
          <p:cNvPr id="4" name="Picture 3">
            <a:extLst>
              <a:ext uri="{FF2B5EF4-FFF2-40B4-BE49-F238E27FC236}">
                <a16:creationId xmlns:a16="http://schemas.microsoft.com/office/drawing/2014/main" id="{7572EBFE-C5B8-626D-50E9-41B5C5BB2D42}"/>
              </a:ext>
            </a:extLst>
          </p:cNvPr>
          <p:cNvPicPr>
            <a:picLocks/>
          </p:cNvPicPr>
          <p:nvPr userDrawn="1"/>
        </p:nvPicPr>
        <p:blipFill>
          <a:blip r:embed="rId2" cstate="hqprint">
            <a:extLst>
              <a:ext uri="{28A0092B-C50C-407E-A947-70E740481C1C}">
                <a14:useLocalDpi xmlns:a14="http://schemas.microsoft.com/office/drawing/2010/main"/>
              </a:ext>
            </a:extLst>
          </a:blip>
          <a:stretch>
            <a:fillRect/>
          </a:stretch>
        </p:blipFill>
        <p:spPr>
          <a:xfrm>
            <a:off x="8043515" y="575"/>
            <a:ext cx="867600" cy="586800"/>
          </a:xfrm>
          <a:prstGeom prst="rect">
            <a:avLst/>
          </a:prstGeom>
        </p:spPr>
      </p:pic>
    </p:spTree>
    <p:extLst>
      <p:ext uri="{BB962C8B-B14F-4D97-AF65-F5344CB8AC3E}">
        <p14:creationId xmlns:p14="http://schemas.microsoft.com/office/powerpoint/2010/main" val="39465137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VTT 2024 Section 6">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F2003D-B54D-4ABA-BCC0-A41E366048B0}"/>
              </a:ext>
            </a:extLst>
          </p:cNvPr>
          <p:cNvSpPr>
            <a:spLocks noGrp="1"/>
          </p:cNvSpPr>
          <p:nvPr>
            <p:ph type="title" hasCustomPrompt="1"/>
          </p:nvPr>
        </p:nvSpPr>
        <p:spPr>
          <a:xfrm>
            <a:off x="720001" y="663575"/>
            <a:ext cx="7092000" cy="3656425"/>
          </a:xfrm>
        </p:spPr>
        <p:txBody>
          <a:bodyPr anchor="ctr"/>
          <a:lstStyle>
            <a:lvl1pPr>
              <a:defRPr sz="3800">
                <a:solidFill>
                  <a:schemeClr val="tx1"/>
                </a:solidFill>
              </a:defRPr>
            </a:lvl1pPr>
          </a:lstStyle>
          <a:p>
            <a:r>
              <a:rPr lang="en-GB" noProof="0" dirty="0"/>
              <a:t>Headline of the section slide</a:t>
            </a:r>
          </a:p>
        </p:txBody>
      </p:sp>
      <p:sp>
        <p:nvSpPr>
          <p:cNvPr id="6" name="Date Placeholder 5">
            <a:extLst>
              <a:ext uri="{FF2B5EF4-FFF2-40B4-BE49-F238E27FC236}">
                <a16:creationId xmlns:a16="http://schemas.microsoft.com/office/drawing/2014/main" id="{A0E31D70-5850-4F54-B4B8-E96A085FA789}"/>
              </a:ext>
            </a:extLst>
          </p:cNvPr>
          <p:cNvSpPr>
            <a:spLocks noGrp="1"/>
          </p:cNvSpPr>
          <p:nvPr>
            <p:ph type="dt" sz="half" idx="10"/>
          </p:nvPr>
        </p:nvSpPr>
        <p:spPr>
          <a:xfrm>
            <a:off x="720000" y="4852760"/>
            <a:ext cx="720000" cy="288000"/>
          </a:xfrm>
        </p:spPr>
        <p:txBody>
          <a:bodyPr/>
          <a:lstStyle>
            <a:lvl1pPr>
              <a:defRPr>
                <a:solidFill>
                  <a:schemeClr val="tx1"/>
                </a:solidFill>
              </a:defRPr>
            </a:lvl1pPr>
          </a:lstStyle>
          <a:p>
            <a:fld id="{1DB058B2-EEBF-4712-8FD1-0257CE934DED}" type="datetime1">
              <a:rPr lang="en-GB" smtClean="0"/>
              <a:pPr/>
              <a:t>30/05/2025</a:t>
            </a:fld>
            <a:endParaRPr lang="en-GB" dirty="0"/>
          </a:p>
        </p:txBody>
      </p:sp>
      <p:sp>
        <p:nvSpPr>
          <p:cNvPr id="7" name="Footer Placeholder 6">
            <a:extLst>
              <a:ext uri="{FF2B5EF4-FFF2-40B4-BE49-F238E27FC236}">
                <a16:creationId xmlns:a16="http://schemas.microsoft.com/office/drawing/2014/main" id="{27F2AD04-58FC-44A2-89D3-A10F0CCB1588}"/>
              </a:ext>
            </a:extLst>
          </p:cNvPr>
          <p:cNvSpPr>
            <a:spLocks noGrp="1"/>
          </p:cNvSpPr>
          <p:nvPr>
            <p:ph type="ftr" sz="quarter" idx="11"/>
          </p:nvPr>
        </p:nvSpPr>
        <p:spPr>
          <a:xfrm>
            <a:off x="1439999" y="4852800"/>
            <a:ext cx="6732000" cy="288000"/>
          </a:xfrm>
        </p:spPr>
        <p:txBody>
          <a:bodyPr/>
          <a:lstStyle>
            <a:lvl1pPr>
              <a:defRPr>
                <a:solidFill>
                  <a:schemeClr val="tx1"/>
                </a:solidFill>
              </a:defRPr>
            </a:lvl1pPr>
          </a:lstStyle>
          <a:p>
            <a:r>
              <a:rPr lang="en-GB"/>
              <a:t>VTT – beyond the obvious</a:t>
            </a:r>
            <a:endParaRPr lang="en-GB" dirty="0"/>
          </a:p>
        </p:txBody>
      </p:sp>
      <p:sp>
        <p:nvSpPr>
          <p:cNvPr id="8" name="Slide Number Placeholder 7">
            <a:extLst>
              <a:ext uri="{FF2B5EF4-FFF2-40B4-BE49-F238E27FC236}">
                <a16:creationId xmlns:a16="http://schemas.microsoft.com/office/drawing/2014/main" id="{81EB75FA-6934-487F-9E71-1AF69842B802}"/>
              </a:ext>
            </a:extLst>
          </p:cNvPr>
          <p:cNvSpPr>
            <a:spLocks noGrp="1"/>
          </p:cNvSpPr>
          <p:nvPr>
            <p:ph type="sldNum" sz="quarter" idx="12"/>
          </p:nvPr>
        </p:nvSpPr>
        <p:spPr/>
        <p:txBody>
          <a:bodyPr/>
          <a:lstStyle>
            <a:lvl1pPr>
              <a:defRPr>
                <a:solidFill>
                  <a:schemeClr val="tx1"/>
                </a:solidFill>
              </a:defRPr>
            </a:lvl1pPr>
          </a:lstStyle>
          <a:p>
            <a:fld id="{B89A5CCE-AC13-A746-9A72-5D19050CC0B7}" type="slidenum">
              <a:rPr lang="en-GB" smtClean="0"/>
              <a:pPr/>
              <a:t>‹#›</a:t>
            </a:fld>
            <a:endParaRPr lang="en-GB" dirty="0"/>
          </a:p>
        </p:txBody>
      </p:sp>
      <p:pic>
        <p:nvPicPr>
          <p:cNvPr id="4" name="Picture 3">
            <a:extLst>
              <a:ext uri="{FF2B5EF4-FFF2-40B4-BE49-F238E27FC236}">
                <a16:creationId xmlns:a16="http://schemas.microsoft.com/office/drawing/2014/main" id="{D06748B1-36A2-2F16-C7AD-75BAF035372D}"/>
              </a:ext>
            </a:extLst>
          </p:cNvPr>
          <p:cNvPicPr>
            <a:picLocks/>
          </p:cNvPicPr>
          <p:nvPr userDrawn="1"/>
        </p:nvPicPr>
        <p:blipFill>
          <a:blip r:embed="rId2" cstate="hqprint">
            <a:extLst>
              <a:ext uri="{28A0092B-C50C-407E-A947-70E740481C1C}">
                <a14:useLocalDpi xmlns:a14="http://schemas.microsoft.com/office/drawing/2010/main"/>
              </a:ext>
            </a:extLst>
          </a:blip>
          <a:stretch>
            <a:fillRect/>
          </a:stretch>
        </p:blipFill>
        <p:spPr>
          <a:xfrm>
            <a:off x="8043515" y="575"/>
            <a:ext cx="867600" cy="586800"/>
          </a:xfrm>
          <a:prstGeom prst="rect">
            <a:avLst/>
          </a:prstGeom>
        </p:spPr>
      </p:pic>
    </p:spTree>
    <p:extLst>
      <p:ext uri="{BB962C8B-B14F-4D97-AF65-F5344CB8AC3E}">
        <p14:creationId xmlns:p14="http://schemas.microsoft.com/office/powerpoint/2010/main" val="3680599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VTT 2024 Final 1">
    <p:bg>
      <p:bgPr>
        <a:solidFill>
          <a:schemeClr val="accent1"/>
        </a:solidFill>
        <a:effectLst/>
      </p:bgPr>
    </p:bg>
    <p:spTree>
      <p:nvGrpSpPr>
        <p:cNvPr id="1" name=""/>
        <p:cNvGrpSpPr/>
        <p:nvPr/>
      </p:nvGrpSpPr>
      <p:grpSpPr>
        <a:xfrm>
          <a:off x="0" y="0"/>
          <a:ext cx="0" cy="0"/>
          <a:chOff x="0" y="0"/>
          <a:chExt cx="0" cy="0"/>
        </a:xfrm>
      </p:grpSpPr>
      <p:sp>
        <p:nvSpPr>
          <p:cNvPr id="52" name="Text Placeholder 7">
            <a:extLst>
              <a:ext uri="{FF2B5EF4-FFF2-40B4-BE49-F238E27FC236}">
                <a16:creationId xmlns:a16="http://schemas.microsoft.com/office/drawing/2014/main" id="{50780AD3-222C-4D88-B23B-886AFEBA64BC}"/>
              </a:ext>
            </a:extLst>
          </p:cNvPr>
          <p:cNvSpPr>
            <a:spLocks noGrp="1"/>
          </p:cNvSpPr>
          <p:nvPr>
            <p:ph type="body" sz="quarter" idx="11" hasCustomPrompt="1"/>
          </p:nvPr>
        </p:nvSpPr>
        <p:spPr>
          <a:xfrm>
            <a:off x="719139" y="4140000"/>
            <a:ext cx="2192012" cy="720000"/>
          </a:xfrm>
        </p:spPr>
        <p:txBody>
          <a:bodyPr wrap="square" spcCol="360000"/>
          <a:lstStyle>
            <a:lvl1pPr>
              <a:defRPr b="1"/>
            </a:lvl1pPr>
            <a:lvl4pPr>
              <a:defRPr/>
            </a:lvl4pPr>
          </a:lstStyle>
          <a:p>
            <a:pPr lvl="0"/>
            <a:r>
              <a:rPr lang="en-GB" dirty="0"/>
              <a:t>Thank you!</a:t>
            </a:r>
          </a:p>
        </p:txBody>
      </p:sp>
      <p:sp>
        <p:nvSpPr>
          <p:cNvPr id="54" name="Text Placeholder 7">
            <a:extLst>
              <a:ext uri="{FF2B5EF4-FFF2-40B4-BE49-F238E27FC236}">
                <a16:creationId xmlns:a16="http://schemas.microsoft.com/office/drawing/2014/main" id="{EC8E63F1-FED1-4DA4-B9DD-A2BC5EBA8777}"/>
              </a:ext>
            </a:extLst>
          </p:cNvPr>
          <p:cNvSpPr>
            <a:spLocks noGrp="1"/>
          </p:cNvSpPr>
          <p:nvPr>
            <p:ph type="body" sz="quarter" idx="13"/>
          </p:nvPr>
        </p:nvSpPr>
        <p:spPr>
          <a:xfrm>
            <a:off x="3091543" y="4140000"/>
            <a:ext cx="2202024" cy="720000"/>
          </a:xfrm>
        </p:spPr>
        <p:txBody>
          <a:bodyPr wrap="square" spcCol="360000"/>
          <a:lstStyle>
            <a:lvl1pPr algn="l">
              <a:defRPr/>
            </a:lvl1pPr>
            <a:lvl4pPr>
              <a:defRPr/>
            </a:lvl4pPr>
          </a:lstStyle>
          <a:p>
            <a:pPr lvl="0"/>
            <a:endParaRPr lang="en-US" dirty="0"/>
          </a:p>
        </p:txBody>
      </p:sp>
      <p:sp>
        <p:nvSpPr>
          <p:cNvPr id="55" name="Text Placeholder 7">
            <a:extLst>
              <a:ext uri="{FF2B5EF4-FFF2-40B4-BE49-F238E27FC236}">
                <a16:creationId xmlns:a16="http://schemas.microsoft.com/office/drawing/2014/main" id="{3DE7B667-7B14-4F72-A476-BF197D458A9C}"/>
              </a:ext>
            </a:extLst>
          </p:cNvPr>
          <p:cNvSpPr>
            <a:spLocks noGrp="1"/>
          </p:cNvSpPr>
          <p:nvPr>
            <p:ph type="body" sz="quarter" idx="14" hasCustomPrompt="1"/>
          </p:nvPr>
        </p:nvSpPr>
        <p:spPr>
          <a:xfrm>
            <a:off x="5473960" y="4140000"/>
            <a:ext cx="2193666" cy="720000"/>
          </a:xfrm>
        </p:spPr>
        <p:txBody>
          <a:bodyPr wrap="square" spcCol="360000"/>
          <a:lstStyle>
            <a:lvl1pPr algn="r">
              <a:defRPr/>
            </a:lvl1pPr>
            <a:lvl4pPr>
              <a:defRPr/>
            </a:lvl4pPr>
          </a:lstStyle>
          <a:p>
            <a:pPr lvl="0"/>
            <a:r>
              <a:rPr lang="en-US" dirty="0" err="1"/>
              <a:t>vttresearch.com</a:t>
            </a:r>
            <a:endParaRPr lang="en-US" dirty="0"/>
          </a:p>
        </p:txBody>
      </p:sp>
      <p:pic>
        <p:nvPicPr>
          <p:cNvPr id="2" name="Picture 1">
            <a:extLst>
              <a:ext uri="{FF2B5EF4-FFF2-40B4-BE49-F238E27FC236}">
                <a16:creationId xmlns:a16="http://schemas.microsoft.com/office/drawing/2014/main" id="{E35F9FE7-603B-4461-98CB-73BF78CB7E7A}"/>
              </a:ext>
            </a:extLst>
          </p:cNvPr>
          <p:cNvPicPr>
            <a:picLocks/>
          </p:cNvPicPr>
          <p:nvPr userDrawn="1"/>
        </p:nvPicPr>
        <p:blipFill>
          <a:blip r:embed="rId2" cstate="hqprint">
            <a:extLst>
              <a:ext uri="{28A0092B-C50C-407E-A947-70E740481C1C}">
                <a14:useLocalDpi xmlns:a14="http://schemas.microsoft.com/office/drawing/2010/main"/>
              </a:ext>
            </a:extLst>
          </a:blip>
          <a:stretch>
            <a:fillRect/>
          </a:stretch>
        </p:blipFill>
        <p:spPr>
          <a:xfrm>
            <a:off x="8043515" y="575"/>
            <a:ext cx="867600" cy="586800"/>
          </a:xfrm>
          <a:prstGeom prst="rect">
            <a:avLst/>
          </a:prstGeom>
        </p:spPr>
      </p:pic>
    </p:spTree>
    <p:extLst>
      <p:ext uri="{BB962C8B-B14F-4D97-AF65-F5344CB8AC3E}">
        <p14:creationId xmlns:p14="http://schemas.microsoft.com/office/powerpoint/2010/main" val="1495411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VTT 2024 Final 2">
    <p:spTree>
      <p:nvGrpSpPr>
        <p:cNvPr id="1" name=""/>
        <p:cNvGrpSpPr/>
        <p:nvPr/>
      </p:nvGrpSpPr>
      <p:grpSpPr>
        <a:xfrm>
          <a:off x="0" y="0"/>
          <a:ext cx="0" cy="0"/>
          <a:chOff x="0" y="0"/>
          <a:chExt cx="0" cy="0"/>
        </a:xfrm>
      </p:grpSpPr>
      <p:sp>
        <p:nvSpPr>
          <p:cNvPr id="5" name="Text Placeholder 7">
            <a:extLst>
              <a:ext uri="{FF2B5EF4-FFF2-40B4-BE49-F238E27FC236}">
                <a16:creationId xmlns:a16="http://schemas.microsoft.com/office/drawing/2014/main" id="{60EBEF2C-A196-E0EA-50D5-0BAE07A796BB}"/>
              </a:ext>
            </a:extLst>
          </p:cNvPr>
          <p:cNvSpPr>
            <a:spLocks noGrp="1"/>
          </p:cNvSpPr>
          <p:nvPr>
            <p:ph type="body" sz="quarter" idx="11" hasCustomPrompt="1"/>
          </p:nvPr>
        </p:nvSpPr>
        <p:spPr>
          <a:xfrm>
            <a:off x="719139" y="4140000"/>
            <a:ext cx="2192012" cy="720000"/>
          </a:xfrm>
        </p:spPr>
        <p:txBody>
          <a:bodyPr wrap="square" spcCol="360000"/>
          <a:lstStyle>
            <a:lvl1pPr>
              <a:defRPr b="1"/>
            </a:lvl1pPr>
            <a:lvl4pPr>
              <a:defRPr/>
            </a:lvl4pPr>
          </a:lstStyle>
          <a:p>
            <a:pPr lvl="0"/>
            <a:r>
              <a:rPr lang="en-GB" dirty="0"/>
              <a:t>Thank you!</a:t>
            </a:r>
          </a:p>
        </p:txBody>
      </p:sp>
      <p:sp>
        <p:nvSpPr>
          <p:cNvPr id="6" name="Text Placeholder 7">
            <a:extLst>
              <a:ext uri="{FF2B5EF4-FFF2-40B4-BE49-F238E27FC236}">
                <a16:creationId xmlns:a16="http://schemas.microsoft.com/office/drawing/2014/main" id="{639C974E-CB79-7648-7E8F-9E5AD9349162}"/>
              </a:ext>
            </a:extLst>
          </p:cNvPr>
          <p:cNvSpPr>
            <a:spLocks noGrp="1"/>
          </p:cNvSpPr>
          <p:nvPr>
            <p:ph type="body" sz="quarter" idx="13"/>
          </p:nvPr>
        </p:nvSpPr>
        <p:spPr>
          <a:xfrm>
            <a:off x="3091543" y="4140000"/>
            <a:ext cx="2202024" cy="720000"/>
          </a:xfrm>
        </p:spPr>
        <p:txBody>
          <a:bodyPr wrap="square" spcCol="360000"/>
          <a:lstStyle>
            <a:lvl1pPr algn="l">
              <a:defRPr/>
            </a:lvl1pPr>
            <a:lvl4pPr>
              <a:defRPr/>
            </a:lvl4pPr>
          </a:lstStyle>
          <a:p>
            <a:pPr lvl="0"/>
            <a:endParaRPr lang="en-US" dirty="0"/>
          </a:p>
        </p:txBody>
      </p:sp>
      <p:sp>
        <p:nvSpPr>
          <p:cNvPr id="7" name="Text Placeholder 7">
            <a:extLst>
              <a:ext uri="{FF2B5EF4-FFF2-40B4-BE49-F238E27FC236}">
                <a16:creationId xmlns:a16="http://schemas.microsoft.com/office/drawing/2014/main" id="{E2F24AEE-E5C0-7A42-6DE6-6FAA9B02E602}"/>
              </a:ext>
            </a:extLst>
          </p:cNvPr>
          <p:cNvSpPr>
            <a:spLocks noGrp="1"/>
          </p:cNvSpPr>
          <p:nvPr>
            <p:ph type="body" sz="quarter" idx="14" hasCustomPrompt="1"/>
          </p:nvPr>
        </p:nvSpPr>
        <p:spPr>
          <a:xfrm>
            <a:off x="5473960" y="4140000"/>
            <a:ext cx="2193666" cy="720000"/>
          </a:xfrm>
        </p:spPr>
        <p:txBody>
          <a:bodyPr wrap="square" spcCol="360000"/>
          <a:lstStyle>
            <a:lvl1pPr algn="r">
              <a:defRPr/>
            </a:lvl1pPr>
            <a:lvl4pPr>
              <a:defRPr/>
            </a:lvl4pPr>
          </a:lstStyle>
          <a:p>
            <a:pPr lvl="0"/>
            <a:r>
              <a:rPr lang="en-US" dirty="0" err="1"/>
              <a:t>vttresearch.com</a:t>
            </a:r>
            <a:endParaRPr lang="en-US" dirty="0"/>
          </a:p>
        </p:txBody>
      </p:sp>
      <p:pic>
        <p:nvPicPr>
          <p:cNvPr id="4" name="Picture 3">
            <a:extLst>
              <a:ext uri="{FF2B5EF4-FFF2-40B4-BE49-F238E27FC236}">
                <a16:creationId xmlns:a16="http://schemas.microsoft.com/office/drawing/2014/main" id="{9ABB1A2D-D371-6793-33D0-5C2C2C6A89E7}"/>
              </a:ext>
            </a:extLst>
          </p:cNvPr>
          <p:cNvPicPr>
            <a:picLocks/>
          </p:cNvPicPr>
          <p:nvPr userDrawn="1"/>
        </p:nvPicPr>
        <p:blipFill>
          <a:blip r:embed="rId2" cstate="hqprint">
            <a:extLst>
              <a:ext uri="{28A0092B-C50C-407E-A947-70E740481C1C}">
                <a14:useLocalDpi xmlns:a14="http://schemas.microsoft.com/office/drawing/2010/main"/>
              </a:ext>
            </a:extLst>
          </a:blip>
          <a:stretch>
            <a:fillRect/>
          </a:stretch>
        </p:blipFill>
        <p:spPr>
          <a:xfrm>
            <a:off x="8043515" y="575"/>
            <a:ext cx="867600" cy="586800"/>
          </a:xfrm>
          <a:prstGeom prst="rect">
            <a:avLst/>
          </a:prstGeom>
        </p:spPr>
      </p:pic>
    </p:spTree>
    <p:extLst>
      <p:ext uri="{BB962C8B-B14F-4D97-AF65-F5344CB8AC3E}">
        <p14:creationId xmlns:p14="http://schemas.microsoft.com/office/powerpoint/2010/main" val="3008532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VTT 2020 Content slide 01a">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C43D522F-9A95-4C09-947F-9389828E52AA}"/>
              </a:ext>
            </a:extLst>
          </p:cNvPr>
          <p:cNvSpPr>
            <a:spLocks noGrp="1"/>
          </p:cNvSpPr>
          <p:nvPr>
            <p:ph type="dt" sz="half" idx="10"/>
          </p:nvPr>
        </p:nvSpPr>
        <p:spPr/>
        <p:txBody>
          <a:bodyPr/>
          <a:lstStyle/>
          <a:p>
            <a:fld id="{92980A54-19B1-4B12-AA22-8B76D14991BC}" type="datetime1">
              <a:rPr lang="en-GB" smtClean="0"/>
              <a:t>30/05/2025</a:t>
            </a:fld>
            <a:endParaRPr lang="en-GB" dirty="0"/>
          </a:p>
        </p:txBody>
      </p:sp>
      <p:sp>
        <p:nvSpPr>
          <p:cNvPr id="4" name="Footer Placeholder 3">
            <a:extLst>
              <a:ext uri="{FF2B5EF4-FFF2-40B4-BE49-F238E27FC236}">
                <a16:creationId xmlns:a16="http://schemas.microsoft.com/office/drawing/2014/main" id="{62FBCA9D-2905-4200-875A-D971396E4B04}"/>
              </a:ext>
            </a:extLst>
          </p:cNvPr>
          <p:cNvSpPr>
            <a:spLocks noGrp="1"/>
          </p:cNvSpPr>
          <p:nvPr>
            <p:ph type="ftr" sz="quarter" idx="11"/>
          </p:nvPr>
        </p:nvSpPr>
        <p:spPr/>
        <p:txBody>
          <a:bodyPr/>
          <a:lstStyle/>
          <a:p>
            <a:r>
              <a:rPr lang="en-GB"/>
              <a:t>VTT – beyond the obvious</a:t>
            </a:r>
            <a:endParaRPr lang="en-GB" dirty="0"/>
          </a:p>
        </p:txBody>
      </p:sp>
      <p:sp>
        <p:nvSpPr>
          <p:cNvPr id="5" name="Slide Number Placeholder 4">
            <a:extLst>
              <a:ext uri="{FF2B5EF4-FFF2-40B4-BE49-F238E27FC236}">
                <a16:creationId xmlns:a16="http://schemas.microsoft.com/office/drawing/2014/main" id="{28EDE462-89B5-4754-BE57-386BC9DB87C7}"/>
              </a:ext>
            </a:extLst>
          </p:cNvPr>
          <p:cNvSpPr>
            <a:spLocks noGrp="1"/>
          </p:cNvSpPr>
          <p:nvPr>
            <p:ph type="sldNum" sz="quarter" idx="12"/>
          </p:nvPr>
        </p:nvSpPr>
        <p:spPr/>
        <p:txBody>
          <a:bodyPr/>
          <a:lstStyle/>
          <a:p>
            <a:fld id="{B89A5CCE-AC13-A746-9A72-5D19050CC0B7}" type="slidenum">
              <a:rPr lang="en-GB" smtClean="0"/>
              <a:pPr/>
              <a:t>‹#›</a:t>
            </a:fld>
            <a:endParaRPr lang="en-GB" dirty="0"/>
          </a:p>
        </p:txBody>
      </p:sp>
      <p:sp>
        <p:nvSpPr>
          <p:cNvPr id="9" name="Content Placeholder 7">
            <a:extLst>
              <a:ext uri="{FF2B5EF4-FFF2-40B4-BE49-F238E27FC236}">
                <a16:creationId xmlns:a16="http://schemas.microsoft.com/office/drawing/2014/main" id="{5A250970-4174-4E9D-B15B-AC478D968E0E}"/>
              </a:ext>
            </a:extLst>
          </p:cNvPr>
          <p:cNvSpPr>
            <a:spLocks noGrp="1"/>
          </p:cNvSpPr>
          <p:nvPr>
            <p:ph sz="quarter" idx="13" hasCustomPrompt="1"/>
          </p:nvPr>
        </p:nvSpPr>
        <p:spPr>
          <a:xfrm>
            <a:off x="719137" y="1573200"/>
            <a:ext cx="6947999" cy="3049200"/>
          </a:xfrm>
        </p:spPr>
        <p:txBody>
          <a:bodyPr numCol="1" spcCol="360000"/>
          <a:lstStyle>
            <a:lvl5pPr>
              <a:defRPr/>
            </a:lvl5pPr>
          </a:lstStyle>
          <a:p>
            <a:pPr lvl="0"/>
            <a:r>
              <a:rPr lang="en-GB" noProof="0" dirty="0"/>
              <a:t>Edit Master text styles</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6" name="Title 5">
            <a:extLst>
              <a:ext uri="{FF2B5EF4-FFF2-40B4-BE49-F238E27FC236}">
                <a16:creationId xmlns:a16="http://schemas.microsoft.com/office/drawing/2014/main" id="{546B329F-CC33-4C5E-8135-8861EA26232B}"/>
              </a:ext>
            </a:extLst>
          </p:cNvPr>
          <p:cNvSpPr>
            <a:spLocks noGrp="1"/>
          </p:cNvSpPr>
          <p:nvPr>
            <p:ph type="title"/>
          </p:nvPr>
        </p:nvSpPr>
        <p:spPr/>
        <p:txBody>
          <a:bodyPr anchor="t" anchorCtr="0"/>
          <a:lstStyle>
            <a:lvl1pPr>
              <a:defRPr/>
            </a:lvl1pPr>
          </a:lstStyle>
          <a:p>
            <a:r>
              <a:rPr lang="en-GB" noProof="0" dirty="0"/>
              <a:t>Click to edit Master title style</a:t>
            </a:r>
          </a:p>
        </p:txBody>
      </p:sp>
      <p:grpSp>
        <p:nvGrpSpPr>
          <p:cNvPr id="16" name="VTT_LogoStack_v3_16092019 pienempi koko">
            <a:extLst>
              <a:ext uri="{FF2B5EF4-FFF2-40B4-BE49-F238E27FC236}">
                <a16:creationId xmlns:a16="http://schemas.microsoft.com/office/drawing/2014/main" id="{70473361-24B6-48A0-8543-4F16F95B6480}"/>
              </a:ext>
            </a:extLst>
          </p:cNvPr>
          <p:cNvGrpSpPr/>
          <p:nvPr userDrawn="1"/>
        </p:nvGrpSpPr>
        <p:grpSpPr>
          <a:xfrm>
            <a:off x="8043515" y="1"/>
            <a:ext cx="869543" cy="586800"/>
            <a:chOff x="7909204" y="1770762"/>
            <a:chExt cx="971550" cy="655638"/>
          </a:xfrm>
        </p:grpSpPr>
        <p:grpSp>
          <p:nvGrpSpPr>
            <p:cNvPr id="17" name="_VTT_logo_102019_01_white_on_orange">
              <a:extLst>
                <a:ext uri="{FF2B5EF4-FFF2-40B4-BE49-F238E27FC236}">
                  <a16:creationId xmlns:a16="http://schemas.microsoft.com/office/drawing/2014/main" id="{700D296F-4B3A-4859-A61F-B1732FDC51B3}"/>
                </a:ext>
              </a:extLst>
            </p:cNvPr>
            <p:cNvGrpSpPr/>
            <p:nvPr userDrawn="1"/>
          </p:nvGrpSpPr>
          <p:grpSpPr>
            <a:xfrm>
              <a:off x="7909204" y="1770762"/>
              <a:ext cx="971550" cy="655638"/>
              <a:chOff x="379933" y="-15999"/>
              <a:chExt cx="971550" cy="655638"/>
            </a:xfrm>
          </p:grpSpPr>
          <p:sp>
            <p:nvSpPr>
              <p:cNvPr id="58" name="Box">
                <a:extLst>
                  <a:ext uri="{FF2B5EF4-FFF2-40B4-BE49-F238E27FC236}">
                    <a16:creationId xmlns:a16="http://schemas.microsoft.com/office/drawing/2014/main" id="{368172D6-2B23-4092-AF4A-9DD4F607F18D}"/>
                  </a:ext>
                </a:extLst>
              </p:cNvPr>
              <p:cNvSpPr>
                <a:spLocks noChangeArrowheads="1"/>
              </p:cNvSpPr>
              <p:nvPr userDrawn="1"/>
            </p:nvSpPr>
            <p:spPr bwMode="auto">
              <a:xfrm>
                <a:off x="379933" y="-15999"/>
                <a:ext cx="971550" cy="655638"/>
              </a:xfrm>
              <a:prstGeom prst="rect">
                <a:avLst/>
              </a:prstGeom>
              <a:solidFill>
                <a:srgbClr val="F06E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59" name="T2">
                <a:extLst>
                  <a:ext uri="{FF2B5EF4-FFF2-40B4-BE49-F238E27FC236}">
                    <a16:creationId xmlns:a16="http://schemas.microsoft.com/office/drawing/2014/main" id="{3F119697-4339-4C63-BD4C-A951B1050438}"/>
                  </a:ext>
                </a:extLst>
              </p:cNvPr>
              <p:cNvSpPr>
                <a:spLocks/>
              </p:cNvSpPr>
              <p:nvPr userDrawn="1"/>
            </p:nvSpPr>
            <p:spPr bwMode="auto">
              <a:xfrm>
                <a:off x="1011758" y="168151"/>
                <a:ext cx="176213" cy="258763"/>
              </a:xfrm>
              <a:custGeom>
                <a:avLst/>
                <a:gdLst>
                  <a:gd name="T0" fmla="*/ 157 w 222"/>
                  <a:gd name="T1" fmla="*/ 325 h 325"/>
                  <a:gd name="T2" fmla="*/ 157 w 222"/>
                  <a:gd name="T3" fmla="*/ 78 h 325"/>
                  <a:gd name="T4" fmla="*/ 222 w 222"/>
                  <a:gd name="T5" fmla="*/ 78 h 325"/>
                  <a:gd name="T6" fmla="*/ 222 w 222"/>
                  <a:gd name="T7" fmla="*/ 0 h 325"/>
                  <a:gd name="T8" fmla="*/ 0 w 222"/>
                  <a:gd name="T9" fmla="*/ 0 h 325"/>
                  <a:gd name="T10" fmla="*/ 0 w 222"/>
                  <a:gd name="T11" fmla="*/ 78 h 325"/>
                  <a:gd name="T12" fmla="*/ 66 w 222"/>
                  <a:gd name="T13" fmla="*/ 78 h 325"/>
                  <a:gd name="T14" fmla="*/ 66 w 222"/>
                  <a:gd name="T15" fmla="*/ 325 h 325"/>
                  <a:gd name="T16" fmla="*/ 66 w 222"/>
                  <a:gd name="T17" fmla="*/ 325 h 325"/>
                  <a:gd name="T18" fmla="*/ 157 w 222"/>
                  <a:gd name="T19"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2" h="325">
                    <a:moveTo>
                      <a:pt x="157" y="325"/>
                    </a:moveTo>
                    <a:lnTo>
                      <a:pt x="157" y="78"/>
                    </a:lnTo>
                    <a:lnTo>
                      <a:pt x="222" y="78"/>
                    </a:lnTo>
                    <a:lnTo>
                      <a:pt x="222" y="0"/>
                    </a:lnTo>
                    <a:lnTo>
                      <a:pt x="0" y="0"/>
                    </a:lnTo>
                    <a:lnTo>
                      <a:pt x="0" y="78"/>
                    </a:lnTo>
                    <a:lnTo>
                      <a:pt x="66" y="78"/>
                    </a:lnTo>
                    <a:lnTo>
                      <a:pt x="66" y="325"/>
                    </a:lnTo>
                    <a:lnTo>
                      <a:pt x="66" y="325"/>
                    </a:lnTo>
                    <a:lnTo>
                      <a:pt x="157" y="3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60" name="T1">
                <a:extLst>
                  <a:ext uri="{FF2B5EF4-FFF2-40B4-BE49-F238E27FC236}">
                    <a16:creationId xmlns:a16="http://schemas.microsoft.com/office/drawing/2014/main" id="{00EF9FE4-B705-40A8-9CEA-2038F65C39AA}"/>
                  </a:ext>
                </a:extLst>
              </p:cNvPr>
              <p:cNvSpPr>
                <a:spLocks/>
              </p:cNvSpPr>
              <p:nvPr userDrawn="1"/>
            </p:nvSpPr>
            <p:spPr bwMode="auto">
              <a:xfrm>
                <a:off x="799033" y="168151"/>
                <a:ext cx="193675" cy="258763"/>
              </a:xfrm>
              <a:custGeom>
                <a:avLst/>
                <a:gdLst>
                  <a:gd name="T0" fmla="*/ 88 w 244"/>
                  <a:gd name="T1" fmla="*/ 78 h 325"/>
                  <a:gd name="T2" fmla="*/ 88 w 244"/>
                  <a:gd name="T3" fmla="*/ 325 h 325"/>
                  <a:gd name="T4" fmla="*/ 179 w 244"/>
                  <a:gd name="T5" fmla="*/ 325 h 325"/>
                  <a:gd name="T6" fmla="*/ 179 w 244"/>
                  <a:gd name="T7" fmla="*/ 78 h 325"/>
                  <a:gd name="T8" fmla="*/ 244 w 244"/>
                  <a:gd name="T9" fmla="*/ 78 h 325"/>
                  <a:gd name="T10" fmla="*/ 244 w 244"/>
                  <a:gd name="T11" fmla="*/ 0 h 325"/>
                  <a:gd name="T12" fmla="*/ 25 w 244"/>
                  <a:gd name="T13" fmla="*/ 0 h 325"/>
                  <a:gd name="T14" fmla="*/ 0 w 244"/>
                  <a:gd name="T15" fmla="*/ 78 h 325"/>
                  <a:gd name="T16" fmla="*/ 88 w 244"/>
                  <a:gd name="T17" fmla="*/ 78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4" h="325">
                    <a:moveTo>
                      <a:pt x="88" y="78"/>
                    </a:moveTo>
                    <a:lnTo>
                      <a:pt x="88" y="325"/>
                    </a:lnTo>
                    <a:lnTo>
                      <a:pt x="179" y="325"/>
                    </a:lnTo>
                    <a:lnTo>
                      <a:pt x="179" y="78"/>
                    </a:lnTo>
                    <a:lnTo>
                      <a:pt x="244" y="78"/>
                    </a:lnTo>
                    <a:lnTo>
                      <a:pt x="244" y="0"/>
                    </a:lnTo>
                    <a:lnTo>
                      <a:pt x="25" y="0"/>
                    </a:lnTo>
                    <a:lnTo>
                      <a:pt x="0" y="78"/>
                    </a:lnTo>
                    <a:lnTo>
                      <a:pt x="88" y="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61" name="V">
                <a:extLst>
                  <a:ext uri="{FF2B5EF4-FFF2-40B4-BE49-F238E27FC236}">
                    <a16:creationId xmlns:a16="http://schemas.microsoft.com/office/drawing/2014/main" id="{3BAD692D-C3E6-491D-AF4D-6FFF714E9450}"/>
                  </a:ext>
                </a:extLst>
              </p:cNvPr>
              <p:cNvSpPr>
                <a:spLocks/>
              </p:cNvSpPr>
              <p:nvPr userDrawn="1"/>
            </p:nvSpPr>
            <p:spPr bwMode="auto">
              <a:xfrm>
                <a:off x="567258" y="168151"/>
                <a:ext cx="230188" cy="258763"/>
              </a:xfrm>
              <a:custGeom>
                <a:avLst/>
                <a:gdLst>
                  <a:gd name="T0" fmla="*/ 184 w 289"/>
                  <a:gd name="T1" fmla="*/ 325 h 325"/>
                  <a:gd name="T2" fmla="*/ 289 w 289"/>
                  <a:gd name="T3" fmla="*/ 0 h 325"/>
                  <a:gd name="T4" fmla="*/ 197 w 289"/>
                  <a:gd name="T5" fmla="*/ 0 h 325"/>
                  <a:gd name="T6" fmla="*/ 143 w 289"/>
                  <a:gd name="T7" fmla="*/ 167 h 325"/>
                  <a:gd name="T8" fmla="*/ 135 w 289"/>
                  <a:gd name="T9" fmla="*/ 191 h 325"/>
                  <a:gd name="T10" fmla="*/ 135 w 289"/>
                  <a:gd name="T11" fmla="*/ 191 h 325"/>
                  <a:gd name="T12" fmla="*/ 135 w 289"/>
                  <a:gd name="T13" fmla="*/ 191 h 325"/>
                  <a:gd name="T14" fmla="*/ 135 w 289"/>
                  <a:gd name="T15" fmla="*/ 191 h 325"/>
                  <a:gd name="T16" fmla="*/ 135 w 289"/>
                  <a:gd name="T17" fmla="*/ 191 h 325"/>
                  <a:gd name="T18" fmla="*/ 135 w 289"/>
                  <a:gd name="T19" fmla="*/ 191 h 325"/>
                  <a:gd name="T20" fmla="*/ 135 w 289"/>
                  <a:gd name="T21" fmla="*/ 191 h 325"/>
                  <a:gd name="T22" fmla="*/ 128 w 289"/>
                  <a:gd name="T23" fmla="*/ 167 h 325"/>
                  <a:gd name="T24" fmla="*/ 91 w 289"/>
                  <a:gd name="T25" fmla="*/ 60 h 325"/>
                  <a:gd name="T26" fmla="*/ 0 w 289"/>
                  <a:gd name="T27" fmla="*/ 60 h 325"/>
                  <a:gd name="T28" fmla="*/ 90 w 289"/>
                  <a:gd name="T29" fmla="*/ 325 h 325"/>
                  <a:gd name="T30" fmla="*/ 184 w 289"/>
                  <a:gd name="T31"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9" h="325">
                    <a:moveTo>
                      <a:pt x="184" y="325"/>
                    </a:moveTo>
                    <a:lnTo>
                      <a:pt x="289" y="0"/>
                    </a:lnTo>
                    <a:lnTo>
                      <a:pt x="197" y="0"/>
                    </a:lnTo>
                    <a:lnTo>
                      <a:pt x="143" y="167"/>
                    </a:lnTo>
                    <a:lnTo>
                      <a:pt x="135" y="191"/>
                    </a:lnTo>
                    <a:lnTo>
                      <a:pt x="135" y="191"/>
                    </a:lnTo>
                    <a:lnTo>
                      <a:pt x="135" y="191"/>
                    </a:lnTo>
                    <a:lnTo>
                      <a:pt x="135" y="191"/>
                    </a:lnTo>
                    <a:lnTo>
                      <a:pt x="135" y="191"/>
                    </a:lnTo>
                    <a:lnTo>
                      <a:pt x="135" y="191"/>
                    </a:lnTo>
                    <a:lnTo>
                      <a:pt x="135" y="191"/>
                    </a:lnTo>
                    <a:lnTo>
                      <a:pt x="128" y="167"/>
                    </a:lnTo>
                    <a:lnTo>
                      <a:pt x="91" y="60"/>
                    </a:lnTo>
                    <a:lnTo>
                      <a:pt x="0" y="60"/>
                    </a:lnTo>
                    <a:lnTo>
                      <a:pt x="90" y="325"/>
                    </a:lnTo>
                    <a:lnTo>
                      <a:pt x="184" y="3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grpSp>
        <p:grpSp>
          <p:nvGrpSpPr>
            <p:cNvPr id="18" name="_VTT_logo_102019_02_white_on_black" hidden="1">
              <a:extLst>
                <a:ext uri="{FF2B5EF4-FFF2-40B4-BE49-F238E27FC236}">
                  <a16:creationId xmlns:a16="http://schemas.microsoft.com/office/drawing/2014/main" id="{8209EA5C-F772-4F69-B861-D0FDD619BD6C}"/>
                </a:ext>
              </a:extLst>
            </p:cNvPr>
            <p:cNvGrpSpPr/>
            <p:nvPr userDrawn="1"/>
          </p:nvGrpSpPr>
          <p:grpSpPr>
            <a:xfrm>
              <a:off x="7909204" y="1770762"/>
              <a:ext cx="971550" cy="655638"/>
              <a:chOff x="379933" y="-15999"/>
              <a:chExt cx="971550" cy="655638"/>
            </a:xfrm>
          </p:grpSpPr>
          <p:sp>
            <p:nvSpPr>
              <p:cNvPr id="54" name="Box">
                <a:extLst>
                  <a:ext uri="{FF2B5EF4-FFF2-40B4-BE49-F238E27FC236}">
                    <a16:creationId xmlns:a16="http://schemas.microsoft.com/office/drawing/2014/main" id="{75F3B8D1-5FDD-4223-8972-69BFBF94E4A3}"/>
                  </a:ext>
                </a:extLst>
              </p:cNvPr>
              <p:cNvSpPr>
                <a:spLocks noChangeArrowheads="1"/>
              </p:cNvSpPr>
              <p:nvPr userDrawn="1"/>
            </p:nvSpPr>
            <p:spPr bwMode="auto">
              <a:xfrm>
                <a:off x="379933" y="-15999"/>
                <a:ext cx="971550" cy="6556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55" name="T2">
                <a:extLst>
                  <a:ext uri="{FF2B5EF4-FFF2-40B4-BE49-F238E27FC236}">
                    <a16:creationId xmlns:a16="http://schemas.microsoft.com/office/drawing/2014/main" id="{5B49463E-8EE4-4059-8C22-691C5A191C61}"/>
                  </a:ext>
                </a:extLst>
              </p:cNvPr>
              <p:cNvSpPr>
                <a:spLocks/>
              </p:cNvSpPr>
              <p:nvPr userDrawn="1"/>
            </p:nvSpPr>
            <p:spPr bwMode="auto">
              <a:xfrm>
                <a:off x="1011758" y="168151"/>
                <a:ext cx="176213" cy="258763"/>
              </a:xfrm>
              <a:custGeom>
                <a:avLst/>
                <a:gdLst>
                  <a:gd name="T0" fmla="*/ 157 w 222"/>
                  <a:gd name="T1" fmla="*/ 325 h 325"/>
                  <a:gd name="T2" fmla="*/ 157 w 222"/>
                  <a:gd name="T3" fmla="*/ 78 h 325"/>
                  <a:gd name="T4" fmla="*/ 222 w 222"/>
                  <a:gd name="T5" fmla="*/ 78 h 325"/>
                  <a:gd name="T6" fmla="*/ 222 w 222"/>
                  <a:gd name="T7" fmla="*/ 0 h 325"/>
                  <a:gd name="T8" fmla="*/ 0 w 222"/>
                  <a:gd name="T9" fmla="*/ 0 h 325"/>
                  <a:gd name="T10" fmla="*/ 0 w 222"/>
                  <a:gd name="T11" fmla="*/ 78 h 325"/>
                  <a:gd name="T12" fmla="*/ 66 w 222"/>
                  <a:gd name="T13" fmla="*/ 78 h 325"/>
                  <a:gd name="T14" fmla="*/ 66 w 222"/>
                  <a:gd name="T15" fmla="*/ 325 h 325"/>
                  <a:gd name="T16" fmla="*/ 66 w 222"/>
                  <a:gd name="T17" fmla="*/ 325 h 325"/>
                  <a:gd name="T18" fmla="*/ 157 w 222"/>
                  <a:gd name="T19"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2" h="325">
                    <a:moveTo>
                      <a:pt x="157" y="325"/>
                    </a:moveTo>
                    <a:lnTo>
                      <a:pt x="157" y="78"/>
                    </a:lnTo>
                    <a:lnTo>
                      <a:pt x="222" y="78"/>
                    </a:lnTo>
                    <a:lnTo>
                      <a:pt x="222" y="0"/>
                    </a:lnTo>
                    <a:lnTo>
                      <a:pt x="0" y="0"/>
                    </a:lnTo>
                    <a:lnTo>
                      <a:pt x="0" y="78"/>
                    </a:lnTo>
                    <a:lnTo>
                      <a:pt x="66" y="78"/>
                    </a:lnTo>
                    <a:lnTo>
                      <a:pt x="66" y="325"/>
                    </a:lnTo>
                    <a:lnTo>
                      <a:pt x="66" y="325"/>
                    </a:lnTo>
                    <a:lnTo>
                      <a:pt x="157" y="3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56" name="T1">
                <a:extLst>
                  <a:ext uri="{FF2B5EF4-FFF2-40B4-BE49-F238E27FC236}">
                    <a16:creationId xmlns:a16="http://schemas.microsoft.com/office/drawing/2014/main" id="{411D2D9D-E585-4C79-BA8D-0FAEF75F05F0}"/>
                  </a:ext>
                </a:extLst>
              </p:cNvPr>
              <p:cNvSpPr>
                <a:spLocks/>
              </p:cNvSpPr>
              <p:nvPr userDrawn="1"/>
            </p:nvSpPr>
            <p:spPr bwMode="auto">
              <a:xfrm>
                <a:off x="799033" y="168151"/>
                <a:ext cx="193675" cy="258763"/>
              </a:xfrm>
              <a:custGeom>
                <a:avLst/>
                <a:gdLst>
                  <a:gd name="T0" fmla="*/ 88 w 244"/>
                  <a:gd name="T1" fmla="*/ 78 h 325"/>
                  <a:gd name="T2" fmla="*/ 88 w 244"/>
                  <a:gd name="T3" fmla="*/ 325 h 325"/>
                  <a:gd name="T4" fmla="*/ 179 w 244"/>
                  <a:gd name="T5" fmla="*/ 325 h 325"/>
                  <a:gd name="T6" fmla="*/ 179 w 244"/>
                  <a:gd name="T7" fmla="*/ 78 h 325"/>
                  <a:gd name="T8" fmla="*/ 244 w 244"/>
                  <a:gd name="T9" fmla="*/ 78 h 325"/>
                  <a:gd name="T10" fmla="*/ 244 w 244"/>
                  <a:gd name="T11" fmla="*/ 0 h 325"/>
                  <a:gd name="T12" fmla="*/ 25 w 244"/>
                  <a:gd name="T13" fmla="*/ 0 h 325"/>
                  <a:gd name="T14" fmla="*/ 0 w 244"/>
                  <a:gd name="T15" fmla="*/ 78 h 325"/>
                  <a:gd name="T16" fmla="*/ 88 w 244"/>
                  <a:gd name="T17" fmla="*/ 78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4" h="325">
                    <a:moveTo>
                      <a:pt x="88" y="78"/>
                    </a:moveTo>
                    <a:lnTo>
                      <a:pt x="88" y="325"/>
                    </a:lnTo>
                    <a:lnTo>
                      <a:pt x="179" y="325"/>
                    </a:lnTo>
                    <a:lnTo>
                      <a:pt x="179" y="78"/>
                    </a:lnTo>
                    <a:lnTo>
                      <a:pt x="244" y="78"/>
                    </a:lnTo>
                    <a:lnTo>
                      <a:pt x="244" y="0"/>
                    </a:lnTo>
                    <a:lnTo>
                      <a:pt x="25" y="0"/>
                    </a:lnTo>
                    <a:lnTo>
                      <a:pt x="0" y="78"/>
                    </a:lnTo>
                    <a:lnTo>
                      <a:pt x="88" y="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57" name="V">
                <a:extLst>
                  <a:ext uri="{FF2B5EF4-FFF2-40B4-BE49-F238E27FC236}">
                    <a16:creationId xmlns:a16="http://schemas.microsoft.com/office/drawing/2014/main" id="{FA820987-C832-432F-B808-BCB892A34FCE}"/>
                  </a:ext>
                </a:extLst>
              </p:cNvPr>
              <p:cNvSpPr>
                <a:spLocks/>
              </p:cNvSpPr>
              <p:nvPr userDrawn="1"/>
            </p:nvSpPr>
            <p:spPr bwMode="auto">
              <a:xfrm>
                <a:off x="567258" y="168151"/>
                <a:ext cx="230188" cy="258763"/>
              </a:xfrm>
              <a:custGeom>
                <a:avLst/>
                <a:gdLst>
                  <a:gd name="T0" fmla="*/ 184 w 289"/>
                  <a:gd name="T1" fmla="*/ 325 h 325"/>
                  <a:gd name="T2" fmla="*/ 289 w 289"/>
                  <a:gd name="T3" fmla="*/ 0 h 325"/>
                  <a:gd name="T4" fmla="*/ 197 w 289"/>
                  <a:gd name="T5" fmla="*/ 0 h 325"/>
                  <a:gd name="T6" fmla="*/ 143 w 289"/>
                  <a:gd name="T7" fmla="*/ 167 h 325"/>
                  <a:gd name="T8" fmla="*/ 135 w 289"/>
                  <a:gd name="T9" fmla="*/ 191 h 325"/>
                  <a:gd name="T10" fmla="*/ 135 w 289"/>
                  <a:gd name="T11" fmla="*/ 191 h 325"/>
                  <a:gd name="T12" fmla="*/ 135 w 289"/>
                  <a:gd name="T13" fmla="*/ 191 h 325"/>
                  <a:gd name="T14" fmla="*/ 135 w 289"/>
                  <a:gd name="T15" fmla="*/ 191 h 325"/>
                  <a:gd name="T16" fmla="*/ 135 w 289"/>
                  <a:gd name="T17" fmla="*/ 191 h 325"/>
                  <a:gd name="T18" fmla="*/ 135 w 289"/>
                  <a:gd name="T19" fmla="*/ 191 h 325"/>
                  <a:gd name="T20" fmla="*/ 135 w 289"/>
                  <a:gd name="T21" fmla="*/ 191 h 325"/>
                  <a:gd name="T22" fmla="*/ 128 w 289"/>
                  <a:gd name="T23" fmla="*/ 167 h 325"/>
                  <a:gd name="T24" fmla="*/ 91 w 289"/>
                  <a:gd name="T25" fmla="*/ 60 h 325"/>
                  <a:gd name="T26" fmla="*/ 0 w 289"/>
                  <a:gd name="T27" fmla="*/ 60 h 325"/>
                  <a:gd name="T28" fmla="*/ 90 w 289"/>
                  <a:gd name="T29" fmla="*/ 325 h 325"/>
                  <a:gd name="T30" fmla="*/ 184 w 289"/>
                  <a:gd name="T31"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9" h="325">
                    <a:moveTo>
                      <a:pt x="184" y="325"/>
                    </a:moveTo>
                    <a:lnTo>
                      <a:pt x="289" y="0"/>
                    </a:lnTo>
                    <a:lnTo>
                      <a:pt x="197" y="0"/>
                    </a:lnTo>
                    <a:lnTo>
                      <a:pt x="143" y="167"/>
                    </a:lnTo>
                    <a:lnTo>
                      <a:pt x="135" y="191"/>
                    </a:lnTo>
                    <a:lnTo>
                      <a:pt x="135" y="191"/>
                    </a:lnTo>
                    <a:lnTo>
                      <a:pt x="135" y="191"/>
                    </a:lnTo>
                    <a:lnTo>
                      <a:pt x="135" y="191"/>
                    </a:lnTo>
                    <a:lnTo>
                      <a:pt x="135" y="191"/>
                    </a:lnTo>
                    <a:lnTo>
                      <a:pt x="135" y="191"/>
                    </a:lnTo>
                    <a:lnTo>
                      <a:pt x="135" y="191"/>
                    </a:lnTo>
                    <a:lnTo>
                      <a:pt x="128" y="167"/>
                    </a:lnTo>
                    <a:lnTo>
                      <a:pt x="91" y="60"/>
                    </a:lnTo>
                    <a:lnTo>
                      <a:pt x="0" y="60"/>
                    </a:lnTo>
                    <a:lnTo>
                      <a:pt x="90" y="325"/>
                    </a:lnTo>
                    <a:lnTo>
                      <a:pt x="184" y="3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grpSp>
        <p:grpSp>
          <p:nvGrpSpPr>
            <p:cNvPr id="19" name="_VTT_logo_102019_03_white_on_blue" hidden="1">
              <a:extLst>
                <a:ext uri="{FF2B5EF4-FFF2-40B4-BE49-F238E27FC236}">
                  <a16:creationId xmlns:a16="http://schemas.microsoft.com/office/drawing/2014/main" id="{7ED7D5C4-308D-47B0-9882-625ED956947C}"/>
                </a:ext>
              </a:extLst>
            </p:cNvPr>
            <p:cNvGrpSpPr/>
            <p:nvPr userDrawn="1"/>
          </p:nvGrpSpPr>
          <p:grpSpPr>
            <a:xfrm>
              <a:off x="7909204" y="1770762"/>
              <a:ext cx="971550" cy="655638"/>
              <a:chOff x="379933" y="-15999"/>
              <a:chExt cx="971550" cy="655638"/>
            </a:xfrm>
          </p:grpSpPr>
          <p:sp>
            <p:nvSpPr>
              <p:cNvPr id="50" name="Box">
                <a:extLst>
                  <a:ext uri="{FF2B5EF4-FFF2-40B4-BE49-F238E27FC236}">
                    <a16:creationId xmlns:a16="http://schemas.microsoft.com/office/drawing/2014/main" id="{7EC802DD-74D9-4A8F-83AD-C3C26448D5FA}"/>
                  </a:ext>
                </a:extLst>
              </p:cNvPr>
              <p:cNvSpPr>
                <a:spLocks noChangeArrowheads="1"/>
              </p:cNvSpPr>
              <p:nvPr userDrawn="1"/>
            </p:nvSpPr>
            <p:spPr bwMode="auto">
              <a:xfrm>
                <a:off x="379933" y="-15999"/>
                <a:ext cx="971550" cy="655638"/>
              </a:xfrm>
              <a:prstGeom prst="rect">
                <a:avLst/>
              </a:prstGeom>
              <a:solidFill>
                <a:srgbClr val="0057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51" name="T2">
                <a:extLst>
                  <a:ext uri="{FF2B5EF4-FFF2-40B4-BE49-F238E27FC236}">
                    <a16:creationId xmlns:a16="http://schemas.microsoft.com/office/drawing/2014/main" id="{564F5CAD-918A-4A7B-8E3F-507AB48F46BD}"/>
                  </a:ext>
                </a:extLst>
              </p:cNvPr>
              <p:cNvSpPr>
                <a:spLocks/>
              </p:cNvSpPr>
              <p:nvPr userDrawn="1"/>
            </p:nvSpPr>
            <p:spPr bwMode="auto">
              <a:xfrm>
                <a:off x="1011758" y="168151"/>
                <a:ext cx="176213" cy="258763"/>
              </a:xfrm>
              <a:custGeom>
                <a:avLst/>
                <a:gdLst>
                  <a:gd name="T0" fmla="*/ 157 w 222"/>
                  <a:gd name="T1" fmla="*/ 325 h 325"/>
                  <a:gd name="T2" fmla="*/ 157 w 222"/>
                  <a:gd name="T3" fmla="*/ 78 h 325"/>
                  <a:gd name="T4" fmla="*/ 222 w 222"/>
                  <a:gd name="T5" fmla="*/ 78 h 325"/>
                  <a:gd name="T6" fmla="*/ 222 w 222"/>
                  <a:gd name="T7" fmla="*/ 0 h 325"/>
                  <a:gd name="T8" fmla="*/ 0 w 222"/>
                  <a:gd name="T9" fmla="*/ 0 h 325"/>
                  <a:gd name="T10" fmla="*/ 0 w 222"/>
                  <a:gd name="T11" fmla="*/ 78 h 325"/>
                  <a:gd name="T12" fmla="*/ 66 w 222"/>
                  <a:gd name="T13" fmla="*/ 78 h 325"/>
                  <a:gd name="T14" fmla="*/ 66 w 222"/>
                  <a:gd name="T15" fmla="*/ 325 h 325"/>
                  <a:gd name="T16" fmla="*/ 66 w 222"/>
                  <a:gd name="T17" fmla="*/ 325 h 325"/>
                  <a:gd name="T18" fmla="*/ 157 w 222"/>
                  <a:gd name="T19"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2" h="325">
                    <a:moveTo>
                      <a:pt x="157" y="325"/>
                    </a:moveTo>
                    <a:lnTo>
                      <a:pt x="157" y="78"/>
                    </a:lnTo>
                    <a:lnTo>
                      <a:pt x="222" y="78"/>
                    </a:lnTo>
                    <a:lnTo>
                      <a:pt x="222" y="0"/>
                    </a:lnTo>
                    <a:lnTo>
                      <a:pt x="0" y="0"/>
                    </a:lnTo>
                    <a:lnTo>
                      <a:pt x="0" y="78"/>
                    </a:lnTo>
                    <a:lnTo>
                      <a:pt x="66" y="78"/>
                    </a:lnTo>
                    <a:lnTo>
                      <a:pt x="66" y="325"/>
                    </a:lnTo>
                    <a:lnTo>
                      <a:pt x="66" y="325"/>
                    </a:lnTo>
                    <a:lnTo>
                      <a:pt x="157" y="3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52" name="T1">
                <a:extLst>
                  <a:ext uri="{FF2B5EF4-FFF2-40B4-BE49-F238E27FC236}">
                    <a16:creationId xmlns:a16="http://schemas.microsoft.com/office/drawing/2014/main" id="{1C306E80-ED8C-4223-896B-27885E3340DF}"/>
                  </a:ext>
                </a:extLst>
              </p:cNvPr>
              <p:cNvSpPr>
                <a:spLocks/>
              </p:cNvSpPr>
              <p:nvPr userDrawn="1"/>
            </p:nvSpPr>
            <p:spPr bwMode="auto">
              <a:xfrm>
                <a:off x="799033" y="168151"/>
                <a:ext cx="193675" cy="258763"/>
              </a:xfrm>
              <a:custGeom>
                <a:avLst/>
                <a:gdLst>
                  <a:gd name="T0" fmla="*/ 88 w 244"/>
                  <a:gd name="T1" fmla="*/ 78 h 325"/>
                  <a:gd name="T2" fmla="*/ 88 w 244"/>
                  <a:gd name="T3" fmla="*/ 325 h 325"/>
                  <a:gd name="T4" fmla="*/ 179 w 244"/>
                  <a:gd name="T5" fmla="*/ 325 h 325"/>
                  <a:gd name="T6" fmla="*/ 179 w 244"/>
                  <a:gd name="T7" fmla="*/ 78 h 325"/>
                  <a:gd name="T8" fmla="*/ 244 w 244"/>
                  <a:gd name="T9" fmla="*/ 78 h 325"/>
                  <a:gd name="T10" fmla="*/ 244 w 244"/>
                  <a:gd name="T11" fmla="*/ 0 h 325"/>
                  <a:gd name="T12" fmla="*/ 25 w 244"/>
                  <a:gd name="T13" fmla="*/ 0 h 325"/>
                  <a:gd name="T14" fmla="*/ 0 w 244"/>
                  <a:gd name="T15" fmla="*/ 78 h 325"/>
                  <a:gd name="T16" fmla="*/ 88 w 244"/>
                  <a:gd name="T17" fmla="*/ 78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4" h="325">
                    <a:moveTo>
                      <a:pt x="88" y="78"/>
                    </a:moveTo>
                    <a:lnTo>
                      <a:pt x="88" y="325"/>
                    </a:lnTo>
                    <a:lnTo>
                      <a:pt x="179" y="325"/>
                    </a:lnTo>
                    <a:lnTo>
                      <a:pt x="179" y="78"/>
                    </a:lnTo>
                    <a:lnTo>
                      <a:pt x="244" y="78"/>
                    </a:lnTo>
                    <a:lnTo>
                      <a:pt x="244" y="0"/>
                    </a:lnTo>
                    <a:lnTo>
                      <a:pt x="25" y="0"/>
                    </a:lnTo>
                    <a:lnTo>
                      <a:pt x="0" y="78"/>
                    </a:lnTo>
                    <a:lnTo>
                      <a:pt x="88" y="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53" name="V">
                <a:extLst>
                  <a:ext uri="{FF2B5EF4-FFF2-40B4-BE49-F238E27FC236}">
                    <a16:creationId xmlns:a16="http://schemas.microsoft.com/office/drawing/2014/main" id="{C57BA66C-0A7A-4704-A6D8-EEB641EEA035}"/>
                  </a:ext>
                </a:extLst>
              </p:cNvPr>
              <p:cNvSpPr>
                <a:spLocks/>
              </p:cNvSpPr>
              <p:nvPr userDrawn="1"/>
            </p:nvSpPr>
            <p:spPr bwMode="auto">
              <a:xfrm>
                <a:off x="567258" y="168151"/>
                <a:ext cx="230188" cy="258763"/>
              </a:xfrm>
              <a:custGeom>
                <a:avLst/>
                <a:gdLst>
                  <a:gd name="T0" fmla="*/ 184 w 289"/>
                  <a:gd name="T1" fmla="*/ 325 h 325"/>
                  <a:gd name="T2" fmla="*/ 289 w 289"/>
                  <a:gd name="T3" fmla="*/ 0 h 325"/>
                  <a:gd name="T4" fmla="*/ 197 w 289"/>
                  <a:gd name="T5" fmla="*/ 0 h 325"/>
                  <a:gd name="T6" fmla="*/ 143 w 289"/>
                  <a:gd name="T7" fmla="*/ 167 h 325"/>
                  <a:gd name="T8" fmla="*/ 135 w 289"/>
                  <a:gd name="T9" fmla="*/ 191 h 325"/>
                  <a:gd name="T10" fmla="*/ 135 w 289"/>
                  <a:gd name="T11" fmla="*/ 191 h 325"/>
                  <a:gd name="T12" fmla="*/ 135 w 289"/>
                  <a:gd name="T13" fmla="*/ 191 h 325"/>
                  <a:gd name="T14" fmla="*/ 135 w 289"/>
                  <a:gd name="T15" fmla="*/ 191 h 325"/>
                  <a:gd name="T16" fmla="*/ 135 w 289"/>
                  <a:gd name="T17" fmla="*/ 191 h 325"/>
                  <a:gd name="T18" fmla="*/ 135 w 289"/>
                  <a:gd name="T19" fmla="*/ 191 h 325"/>
                  <a:gd name="T20" fmla="*/ 135 w 289"/>
                  <a:gd name="T21" fmla="*/ 191 h 325"/>
                  <a:gd name="T22" fmla="*/ 128 w 289"/>
                  <a:gd name="T23" fmla="*/ 167 h 325"/>
                  <a:gd name="T24" fmla="*/ 91 w 289"/>
                  <a:gd name="T25" fmla="*/ 60 h 325"/>
                  <a:gd name="T26" fmla="*/ 0 w 289"/>
                  <a:gd name="T27" fmla="*/ 60 h 325"/>
                  <a:gd name="T28" fmla="*/ 90 w 289"/>
                  <a:gd name="T29" fmla="*/ 325 h 325"/>
                  <a:gd name="T30" fmla="*/ 184 w 289"/>
                  <a:gd name="T31"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9" h="325">
                    <a:moveTo>
                      <a:pt x="184" y="325"/>
                    </a:moveTo>
                    <a:lnTo>
                      <a:pt x="289" y="0"/>
                    </a:lnTo>
                    <a:lnTo>
                      <a:pt x="197" y="0"/>
                    </a:lnTo>
                    <a:lnTo>
                      <a:pt x="143" y="167"/>
                    </a:lnTo>
                    <a:lnTo>
                      <a:pt x="135" y="191"/>
                    </a:lnTo>
                    <a:lnTo>
                      <a:pt x="135" y="191"/>
                    </a:lnTo>
                    <a:lnTo>
                      <a:pt x="135" y="191"/>
                    </a:lnTo>
                    <a:lnTo>
                      <a:pt x="135" y="191"/>
                    </a:lnTo>
                    <a:lnTo>
                      <a:pt x="135" y="191"/>
                    </a:lnTo>
                    <a:lnTo>
                      <a:pt x="135" y="191"/>
                    </a:lnTo>
                    <a:lnTo>
                      <a:pt x="135" y="191"/>
                    </a:lnTo>
                    <a:lnTo>
                      <a:pt x="128" y="167"/>
                    </a:lnTo>
                    <a:lnTo>
                      <a:pt x="91" y="60"/>
                    </a:lnTo>
                    <a:lnTo>
                      <a:pt x="0" y="60"/>
                    </a:lnTo>
                    <a:lnTo>
                      <a:pt x="90" y="325"/>
                    </a:lnTo>
                    <a:lnTo>
                      <a:pt x="184" y="3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grpSp>
        <p:grpSp>
          <p:nvGrpSpPr>
            <p:cNvPr id="20" name="_VTT_logo_102019_04_white_on_dark_grey" hidden="1">
              <a:extLst>
                <a:ext uri="{FF2B5EF4-FFF2-40B4-BE49-F238E27FC236}">
                  <a16:creationId xmlns:a16="http://schemas.microsoft.com/office/drawing/2014/main" id="{F7710E75-D4D6-475D-A2D5-A28F599D9F81}"/>
                </a:ext>
              </a:extLst>
            </p:cNvPr>
            <p:cNvGrpSpPr/>
            <p:nvPr userDrawn="1"/>
          </p:nvGrpSpPr>
          <p:grpSpPr>
            <a:xfrm>
              <a:off x="7909204" y="1770762"/>
              <a:ext cx="971550" cy="655638"/>
              <a:chOff x="379933" y="-15999"/>
              <a:chExt cx="971550" cy="655638"/>
            </a:xfrm>
          </p:grpSpPr>
          <p:sp>
            <p:nvSpPr>
              <p:cNvPr id="46" name="Box">
                <a:extLst>
                  <a:ext uri="{FF2B5EF4-FFF2-40B4-BE49-F238E27FC236}">
                    <a16:creationId xmlns:a16="http://schemas.microsoft.com/office/drawing/2014/main" id="{E59108E7-25DD-4497-AF65-119EE49FC3A4}"/>
                  </a:ext>
                </a:extLst>
              </p:cNvPr>
              <p:cNvSpPr>
                <a:spLocks noChangeArrowheads="1"/>
              </p:cNvSpPr>
              <p:nvPr userDrawn="1"/>
            </p:nvSpPr>
            <p:spPr bwMode="auto">
              <a:xfrm>
                <a:off x="379933" y="-15999"/>
                <a:ext cx="971550" cy="655638"/>
              </a:xfrm>
              <a:prstGeom prst="rect">
                <a:avLst/>
              </a:prstGeom>
              <a:solidFill>
                <a:srgbClr val="AFAFA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47" name="T2">
                <a:extLst>
                  <a:ext uri="{FF2B5EF4-FFF2-40B4-BE49-F238E27FC236}">
                    <a16:creationId xmlns:a16="http://schemas.microsoft.com/office/drawing/2014/main" id="{CB6F4DF6-467D-40AC-BF5F-52F0EEFCDDA2}"/>
                  </a:ext>
                </a:extLst>
              </p:cNvPr>
              <p:cNvSpPr>
                <a:spLocks/>
              </p:cNvSpPr>
              <p:nvPr userDrawn="1"/>
            </p:nvSpPr>
            <p:spPr bwMode="auto">
              <a:xfrm>
                <a:off x="1011758" y="168151"/>
                <a:ext cx="176213" cy="258763"/>
              </a:xfrm>
              <a:custGeom>
                <a:avLst/>
                <a:gdLst>
                  <a:gd name="T0" fmla="*/ 157 w 222"/>
                  <a:gd name="T1" fmla="*/ 325 h 325"/>
                  <a:gd name="T2" fmla="*/ 157 w 222"/>
                  <a:gd name="T3" fmla="*/ 78 h 325"/>
                  <a:gd name="T4" fmla="*/ 222 w 222"/>
                  <a:gd name="T5" fmla="*/ 78 h 325"/>
                  <a:gd name="T6" fmla="*/ 222 w 222"/>
                  <a:gd name="T7" fmla="*/ 0 h 325"/>
                  <a:gd name="T8" fmla="*/ 0 w 222"/>
                  <a:gd name="T9" fmla="*/ 0 h 325"/>
                  <a:gd name="T10" fmla="*/ 0 w 222"/>
                  <a:gd name="T11" fmla="*/ 78 h 325"/>
                  <a:gd name="T12" fmla="*/ 66 w 222"/>
                  <a:gd name="T13" fmla="*/ 78 h 325"/>
                  <a:gd name="T14" fmla="*/ 66 w 222"/>
                  <a:gd name="T15" fmla="*/ 325 h 325"/>
                  <a:gd name="T16" fmla="*/ 66 w 222"/>
                  <a:gd name="T17" fmla="*/ 325 h 325"/>
                  <a:gd name="T18" fmla="*/ 157 w 222"/>
                  <a:gd name="T19"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2" h="325">
                    <a:moveTo>
                      <a:pt x="157" y="325"/>
                    </a:moveTo>
                    <a:lnTo>
                      <a:pt x="157" y="78"/>
                    </a:lnTo>
                    <a:lnTo>
                      <a:pt x="222" y="78"/>
                    </a:lnTo>
                    <a:lnTo>
                      <a:pt x="222" y="0"/>
                    </a:lnTo>
                    <a:lnTo>
                      <a:pt x="0" y="0"/>
                    </a:lnTo>
                    <a:lnTo>
                      <a:pt x="0" y="78"/>
                    </a:lnTo>
                    <a:lnTo>
                      <a:pt x="66" y="78"/>
                    </a:lnTo>
                    <a:lnTo>
                      <a:pt x="66" y="325"/>
                    </a:lnTo>
                    <a:lnTo>
                      <a:pt x="66" y="325"/>
                    </a:lnTo>
                    <a:lnTo>
                      <a:pt x="157" y="3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48" name="T1">
                <a:extLst>
                  <a:ext uri="{FF2B5EF4-FFF2-40B4-BE49-F238E27FC236}">
                    <a16:creationId xmlns:a16="http://schemas.microsoft.com/office/drawing/2014/main" id="{29A96A04-8FF4-4F93-AFB8-D11FDAE0F08C}"/>
                  </a:ext>
                </a:extLst>
              </p:cNvPr>
              <p:cNvSpPr>
                <a:spLocks/>
              </p:cNvSpPr>
              <p:nvPr userDrawn="1"/>
            </p:nvSpPr>
            <p:spPr bwMode="auto">
              <a:xfrm>
                <a:off x="799033" y="168151"/>
                <a:ext cx="193675" cy="258763"/>
              </a:xfrm>
              <a:custGeom>
                <a:avLst/>
                <a:gdLst>
                  <a:gd name="T0" fmla="*/ 88 w 244"/>
                  <a:gd name="T1" fmla="*/ 78 h 325"/>
                  <a:gd name="T2" fmla="*/ 88 w 244"/>
                  <a:gd name="T3" fmla="*/ 325 h 325"/>
                  <a:gd name="T4" fmla="*/ 179 w 244"/>
                  <a:gd name="T5" fmla="*/ 325 h 325"/>
                  <a:gd name="T6" fmla="*/ 179 w 244"/>
                  <a:gd name="T7" fmla="*/ 78 h 325"/>
                  <a:gd name="T8" fmla="*/ 244 w 244"/>
                  <a:gd name="T9" fmla="*/ 78 h 325"/>
                  <a:gd name="T10" fmla="*/ 244 w 244"/>
                  <a:gd name="T11" fmla="*/ 0 h 325"/>
                  <a:gd name="T12" fmla="*/ 25 w 244"/>
                  <a:gd name="T13" fmla="*/ 0 h 325"/>
                  <a:gd name="T14" fmla="*/ 0 w 244"/>
                  <a:gd name="T15" fmla="*/ 78 h 325"/>
                  <a:gd name="T16" fmla="*/ 88 w 244"/>
                  <a:gd name="T17" fmla="*/ 78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4" h="325">
                    <a:moveTo>
                      <a:pt x="88" y="78"/>
                    </a:moveTo>
                    <a:lnTo>
                      <a:pt x="88" y="325"/>
                    </a:lnTo>
                    <a:lnTo>
                      <a:pt x="179" y="325"/>
                    </a:lnTo>
                    <a:lnTo>
                      <a:pt x="179" y="78"/>
                    </a:lnTo>
                    <a:lnTo>
                      <a:pt x="244" y="78"/>
                    </a:lnTo>
                    <a:lnTo>
                      <a:pt x="244" y="0"/>
                    </a:lnTo>
                    <a:lnTo>
                      <a:pt x="25" y="0"/>
                    </a:lnTo>
                    <a:lnTo>
                      <a:pt x="0" y="78"/>
                    </a:lnTo>
                    <a:lnTo>
                      <a:pt x="88" y="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49" name="V">
                <a:extLst>
                  <a:ext uri="{FF2B5EF4-FFF2-40B4-BE49-F238E27FC236}">
                    <a16:creationId xmlns:a16="http://schemas.microsoft.com/office/drawing/2014/main" id="{4350BD7A-F1FB-472A-BFC7-7D45299A543F}"/>
                  </a:ext>
                </a:extLst>
              </p:cNvPr>
              <p:cNvSpPr>
                <a:spLocks/>
              </p:cNvSpPr>
              <p:nvPr userDrawn="1"/>
            </p:nvSpPr>
            <p:spPr bwMode="auto">
              <a:xfrm>
                <a:off x="567258" y="168151"/>
                <a:ext cx="230188" cy="258763"/>
              </a:xfrm>
              <a:custGeom>
                <a:avLst/>
                <a:gdLst>
                  <a:gd name="T0" fmla="*/ 184 w 289"/>
                  <a:gd name="T1" fmla="*/ 325 h 325"/>
                  <a:gd name="T2" fmla="*/ 289 w 289"/>
                  <a:gd name="T3" fmla="*/ 0 h 325"/>
                  <a:gd name="T4" fmla="*/ 197 w 289"/>
                  <a:gd name="T5" fmla="*/ 0 h 325"/>
                  <a:gd name="T6" fmla="*/ 143 w 289"/>
                  <a:gd name="T7" fmla="*/ 167 h 325"/>
                  <a:gd name="T8" fmla="*/ 135 w 289"/>
                  <a:gd name="T9" fmla="*/ 191 h 325"/>
                  <a:gd name="T10" fmla="*/ 135 w 289"/>
                  <a:gd name="T11" fmla="*/ 191 h 325"/>
                  <a:gd name="T12" fmla="*/ 135 w 289"/>
                  <a:gd name="T13" fmla="*/ 191 h 325"/>
                  <a:gd name="T14" fmla="*/ 135 w 289"/>
                  <a:gd name="T15" fmla="*/ 191 h 325"/>
                  <a:gd name="T16" fmla="*/ 135 w 289"/>
                  <a:gd name="T17" fmla="*/ 191 h 325"/>
                  <a:gd name="T18" fmla="*/ 135 w 289"/>
                  <a:gd name="T19" fmla="*/ 191 h 325"/>
                  <a:gd name="T20" fmla="*/ 135 w 289"/>
                  <a:gd name="T21" fmla="*/ 191 h 325"/>
                  <a:gd name="T22" fmla="*/ 128 w 289"/>
                  <a:gd name="T23" fmla="*/ 167 h 325"/>
                  <a:gd name="T24" fmla="*/ 91 w 289"/>
                  <a:gd name="T25" fmla="*/ 60 h 325"/>
                  <a:gd name="T26" fmla="*/ 0 w 289"/>
                  <a:gd name="T27" fmla="*/ 60 h 325"/>
                  <a:gd name="T28" fmla="*/ 90 w 289"/>
                  <a:gd name="T29" fmla="*/ 325 h 325"/>
                  <a:gd name="T30" fmla="*/ 184 w 289"/>
                  <a:gd name="T31"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9" h="325">
                    <a:moveTo>
                      <a:pt x="184" y="325"/>
                    </a:moveTo>
                    <a:lnTo>
                      <a:pt x="289" y="0"/>
                    </a:lnTo>
                    <a:lnTo>
                      <a:pt x="197" y="0"/>
                    </a:lnTo>
                    <a:lnTo>
                      <a:pt x="143" y="167"/>
                    </a:lnTo>
                    <a:lnTo>
                      <a:pt x="135" y="191"/>
                    </a:lnTo>
                    <a:lnTo>
                      <a:pt x="135" y="191"/>
                    </a:lnTo>
                    <a:lnTo>
                      <a:pt x="135" y="191"/>
                    </a:lnTo>
                    <a:lnTo>
                      <a:pt x="135" y="191"/>
                    </a:lnTo>
                    <a:lnTo>
                      <a:pt x="135" y="191"/>
                    </a:lnTo>
                    <a:lnTo>
                      <a:pt x="135" y="191"/>
                    </a:lnTo>
                    <a:lnTo>
                      <a:pt x="135" y="191"/>
                    </a:lnTo>
                    <a:lnTo>
                      <a:pt x="128" y="167"/>
                    </a:lnTo>
                    <a:lnTo>
                      <a:pt x="91" y="60"/>
                    </a:lnTo>
                    <a:lnTo>
                      <a:pt x="0" y="60"/>
                    </a:lnTo>
                    <a:lnTo>
                      <a:pt x="90" y="325"/>
                    </a:lnTo>
                    <a:lnTo>
                      <a:pt x="184" y="3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grpSp>
        <p:grpSp>
          <p:nvGrpSpPr>
            <p:cNvPr id="21" name="_VTT_logo_102019_05_dark_grey_on_white" hidden="1">
              <a:extLst>
                <a:ext uri="{FF2B5EF4-FFF2-40B4-BE49-F238E27FC236}">
                  <a16:creationId xmlns:a16="http://schemas.microsoft.com/office/drawing/2014/main" id="{FB9E0173-3D89-4098-9ABF-C9FCED41D37E}"/>
                </a:ext>
              </a:extLst>
            </p:cNvPr>
            <p:cNvGrpSpPr/>
            <p:nvPr userDrawn="1"/>
          </p:nvGrpSpPr>
          <p:grpSpPr>
            <a:xfrm>
              <a:off x="7909204" y="1770762"/>
              <a:ext cx="971550" cy="655638"/>
              <a:chOff x="379933" y="-15999"/>
              <a:chExt cx="971550" cy="655638"/>
            </a:xfrm>
          </p:grpSpPr>
          <p:sp>
            <p:nvSpPr>
              <p:cNvPr id="42" name="Box">
                <a:extLst>
                  <a:ext uri="{FF2B5EF4-FFF2-40B4-BE49-F238E27FC236}">
                    <a16:creationId xmlns:a16="http://schemas.microsoft.com/office/drawing/2014/main" id="{AF90CAEA-D913-49BD-ABB2-31ADA18804A3}"/>
                  </a:ext>
                </a:extLst>
              </p:cNvPr>
              <p:cNvSpPr>
                <a:spLocks noChangeArrowheads="1"/>
              </p:cNvSpPr>
              <p:nvPr userDrawn="1"/>
            </p:nvSpPr>
            <p:spPr bwMode="auto">
              <a:xfrm>
                <a:off x="379933" y="-15999"/>
                <a:ext cx="971550" cy="6556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43" name="T2">
                <a:extLst>
                  <a:ext uri="{FF2B5EF4-FFF2-40B4-BE49-F238E27FC236}">
                    <a16:creationId xmlns:a16="http://schemas.microsoft.com/office/drawing/2014/main" id="{211D16C8-DBC7-4587-B127-87242FF68DE2}"/>
                  </a:ext>
                </a:extLst>
              </p:cNvPr>
              <p:cNvSpPr>
                <a:spLocks/>
              </p:cNvSpPr>
              <p:nvPr userDrawn="1"/>
            </p:nvSpPr>
            <p:spPr bwMode="auto">
              <a:xfrm>
                <a:off x="1011758" y="168151"/>
                <a:ext cx="176213" cy="258763"/>
              </a:xfrm>
              <a:custGeom>
                <a:avLst/>
                <a:gdLst>
                  <a:gd name="T0" fmla="*/ 157 w 222"/>
                  <a:gd name="T1" fmla="*/ 325 h 325"/>
                  <a:gd name="T2" fmla="*/ 157 w 222"/>
                  <a:gd name="T3" fmla="*/ 78 h 325"/>
                  <a:gd name="T4" fmla="*/ 222 w 222"/>
                  <a:gd name="T5" fmla="*/ 78 h 325"/>
                  <a:gd name="T6" fmla="*/ 222 w 222"/>
                  <a:gd name="T7" fmla="*/ 0 h 325"/>
                  <a:gd name="T8" fmla="*/ 0 w 222"/>
                  <a:gd name="T9" fmla="*/ 0 h 325"/>
                  <a:gd name="T10" fmla="*/ 0 w 222"/>
                  <a:gd name="T11" fmla="*/ 78 h 325"/>
                  <a:gd name="T12" fmla="*/ 66 w 222"/>
                  <a:gd name="T13" fmla="*/ 78 h 325"/>
                  <a:gd name="T14" fmla="*/ 66 w 222"/>
                  <a:gd name="T15" fmla="*/ 325 h 325"/>
                  <a:gd name="T16" fmla="*/ 66 w 222"/>
                  <a:gd name="T17" fmla="*/ 325 h 325"/>
                  <a:gd name="T18" fmla="*/ 157 w 222"/>
                  <a:gd name="T19"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2" h="325">
                    <a:moveTo>
                      <a:pt x="157" y="325"/>
                    </a:moveTo>
                    <a:lnTo>
                      <a:pt x="157" y="78"/>
                    </a:lnTo>
                    <a:lnTo>
                      <a:pt x="222" y="78"/>
                    </a:lnTo>
                    <a:lnTo>
                      <a:pt x="222" y="0"/>
                    </a:lnTo>
                    <a:lnTo>
                      <a:pt x="0" y="0"/>
                    </a:lnTo>
                    <a:lnTo>
                      <a:pt x="0" y="78"/>
                    </a:lnTo>
                    <a:lnTo>
                      <a:pt x="66" y="78"/>
                    </a:lnTo>
                    <a:lnTo>
                      <a:pt x="66" y="325"/>
                    </a:lnTo>
                    <a:lnTo>
                      <a:pt x="66" y="325"/>
                    </a:lnTo>
                    <a:lnTo>
                      <a:pt x="157" y="325"/>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44" name="T1">
                <a:extLst>
                  <a:ext uri="{FF2B5EF4-FFF2-40B4-BE49-F238E27FC236}">
                    <a16:creationId xmlns:a16="http://schemas.microsoft.com/office/drawing/2014/main" id="{9F4BD180-A0C2-4BAD-85BC-FB5E0DBE5F04}"/>
                  </a:ext>
                </a:extLst>
              </p:cNvPr>
              <p:cNvSpPr>
                <a:spLocks/>
              </p:cNvSpPr>
              <p:nvPr userDrawn="1"/>
            </p:nvSpPr>
            <p:spPr bwMode="auto">
              <a:xfrm>
                <a:off x="799033" y="168151"/>
                <a:ext cx="193675" cy="258763"/>
              </a:xfrm>
              <a:custGeom>
                <a:avLst/>
                <a:gdLst>
                  <a:gd name="T0" fmla="*/ 88 w 244"/>
                  <a:gd name="T1" fmla="*/ 78 h 325"/>
                  <a:gd name="T2" fmla="*/ 88 w 244"/>
                  <a:gd name="T3" fmla="*/ 325 h 325"/>
                  <a:gd name="T4" fmla="*/ 179 w 244"/>
                  <a:gd name="T5" fmla="*/ 325 h 325"/>
                  <a:gd name="T6" fmla="*/ 179 w 244"/>
                  <a:gd name="T7" fmla="*/ 78 h 325"/>
                  <a:gd name="T8" fmla="*/ 244 w 244"/>
                  <a:gd name="T9" fmla="*/ 78 h 325"/>
                  <a:gd name="T10" fmla="*/ 244 w 244"/>
                  <a:gd name="T11" fmla="*/ 0 h 325"/>
                  <a:gd name="T12" fmla="*/ 25 w 244"/>
                  <a:gd name="T13" fmla="*/ 0 h 325"/>
                  <a:gd name="T14" fmla="*/ 0 w 244"/>
                  <a:gd name="T15" fmla="*/ 78 h 325"/>
                  <a:gd name="T16" fmla="*/ 88 w 244"/>
                  <a:gd name="T17" fmla="*/ 78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4" h="325">
                    <a:moveTo>
                      <a:pt x="88" y="78"/>
                    </a:moveTo>
                    <a:lnTo>
                      <a:pt x="88" y="325"/>
                    </a:lnTo>
                    <a:lnTo>
                      <a:pt x="179" y="325"/>
                    </a:lnTo>
                    <a:lnTo>
                      <a:pt x="179" y="78"/>
                    </a:lnTo>
                    <a:lnTo>
                      <a:pt x="244" y="78"/>
                    </a:lnTo>
                    <a:lnTo>
                      <a:pt x="244" y="0"/>
                    </a:lnTo>
                    <a:lnTo>
                      <a:pt x="25" y="0"/>
                    </a:lnTo>
                    <a:lnTo>
                      <a:pt x="0" y="78"/>
                    </a:lnTo>
                    <a:lnTo>
                      <a:pt x="88" y="78"/>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45" name="V">
                <a:extLst>
                  <a:ext uri="{FF2B5EF4-FFF2-40B4-BE49-F238E27FC236}">
                    <a16:creationId xmlns:a16="http://schemas.microsoft.com/office/drawing/2014/main" id="{6DFB1E4C-BDFA-4D6F-A82C-3A8114B4188C}"/>
                  </a:ext>
                </a:extLst>
              </p:cNvPr>
              <p:cNvSpPr>
                <a:spLocks/>
              </p:cNvSpPr>
              <p:nvPr userDrawn="1"/>
            </p:nvSpPr>
            <p:spPr bwMode="auto">
              <a:xfrm>
                <a:off x="567258" y="168151"/>
                <a:ext cx="230188" cy="258763"/>
              </a:xfrm>
              <a:custGeom>
                <a:avLst/>
                <a:gdLst>
                  <a:gd name="T0" fmla="*/ 184 w 289"/>
                  <a:gd name="T1" fmla="*/ 325 h 325"/>
                  <a:gd name="T2" fmla="*/ 289 w 289"/>
                  <a:gd name="T3" fmla="*/ 0 h 325"/>
                  <a:gd name="T4" fmla="*/ 197 w 289"/>
                  <a:gd name="T5" fmla="*/ 0 h 325"/>
                  <a:gd name="T6" fmla="*/ 143 w 289"/>
                  <a:gd name="T7" fmla="*/ 167 h 325"/>
                  <a:gd name="T8" fmla="*/ 135 w 289"/>
                  <a:gd name="T9" fmla="*/ 191 h 325"/>
                  <a:gd name="T10" fmla="*/ 135 w 289"/>
                  <a:gd name="T11" fmla="*/ 191 h 325"/>
                  <a:gd name="T12" fmla="*/ 135 w 289"/>
                  <a:gd name="T13" fmla="*/ 191 h 325"/>
                  <a:gd name="T14" fmla="*/ 135 w 289"/>
                  <a:gd name="T15" fmla="*/ 191 h 325"/>
                  <a:gd name="T16" fmla="*/ 135 w 289"/>
                  <a:gd name="T17" fmla="*/ 191 h 325"/>
                  <a:gd name="T18" fmla="*/ 135 w 289"/>
                  <a:gd name="T19" fmla="*/ 191 h 325"/>
                  <a:gd name="T20" fmla="*/ 135 w 289"/>
                  <a:gd name="T21" fmla="*/ 191 h 325"/>
                  <a:gd name="T22" fmla="*/ 128 w 289"/>
                  <a:gd name="T23" fmla="*/ 167 h 325"/>
                  <a:gd name="T24" fmla="*/ 91 w 289"/>
                  <a:gd name="T25" fmla="*/ 60 h 325"/>
                  <a:gd name="T26" fmla="*/ 0 w 289"/>
                  <a:gd name="T27" fmla="*/ 60 h 325"/>
                  <a:gd name="T28" fmla="*/ 90 w 289"/>
                  <a:gd name="T29" fmla="*/ 325 h 325"/>
                  <a:gd name="T30" fmla="*/ 184 w 289"/>
                  <a:gd name="T31"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9" h="325">
                    <a:moveTo>
                      <a:pt x="184" y="325"/>
                    </a:moveTo>
                    <a:lnTo>
                      <a:pt x="289" y="0"/>
                    </a:lnTo>
                    <a:lnTo>
                      <a:pt x="197" y="0"/>
                    </a:lnTo>
                    <a:lnTo>
                      <a:pt x="143" y="167"/>
                    </a:lnTo>
                    <a:lnTo>
                      <a:pt x="135" y="191"/>
                    </a:lnTo>
                    <a:lnTo>
                      <a:pt x="135" y="191"/>
                    </a:lnTo>
                    <a:lnTo>
                      <a:pt x="135" y="191"/>
                    </a:lnTo>
                    <a:lnTo>
                      <a:pt x="135" y="191"/>
                    </a:lnTo>
                    <a:lnTo>
                      <a:pt x="135" y="191"/>
                    </a:lnTo>
                    <a:lnTo>
                      <a:pt x="135" y="191"/>
                    </a:lnTo>
                    <a:lnTo>
                      <a:pt x="135" y="191"/>
                    </a:lnTo>
                    <a:lnTo>
                      <a:pt x="128" y="167"/>
                    </a:lnTo>
                    <a:lnTo>
                      <a:pt x="91" y="60"/>
                    </a:lnTo>
                    <a:lnTo>
                      <a:pt x="0" y="60"/>
                    </a:lnTo>
                    <a:lnTo>
                      <a:pt x="90" y="325"/>
                    </a:lnTo>
                    <a:lnTo>
                      <a:pt x="184" y="325"/>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grpSp>
        <p:grpSp>
          <p:nvGrpSpPr>
            <p:cNvPr id="22" name="_VTT_logo_102019_06_orange_blue_on_white" hidden="1">
              <a:extLst>
                <a:ext uri="{FF2B5EF4-FFF2-40B4-BE49-F238E27FC236}">
                  <a16:creationId xmlns:a16="http://schemas.microsoft.com/office/drawing/2014/main" id="{F13867EC-97E1-45BC-AC0E-0CE1FFA626DD}"/>
                </a:ext>
              </a:extLst>
            </p:cNvPr>
            <p:cNvGrpSpPr/>
            <p:nvPr userDrawn="1"/>
          </p:nvGrpSpPr>
          <p:grpSpPr>
            <a:xfrm>
              <a:off x="7909204" y="1770762"/>
              <a:ext cx="971550" cy="655638"/>
              <a:chOff x="379933" y="-15999"/>
              <a:chExt cx="971550" cy="655638"/>
            </a:xfrm>
          </p:grpSpPr>
          <p:sp>
            <p:nvSpPr>
              <p:cNvPr id="38" name="Box">
                <a:extLst>
                  <a:ext uri="{FF2B5EF4-FFF2-40B4-BE49-F238E27FC236}">
                    <a16:creationId xmlns:a16="http://schemas.microsoft.com/office/drawing/2014/main" id="{AE65884B-135A-4D9F-99B6-93E93BC56E36}"/>
                  </a:ext>
                </a:extLst>
              </p:cNvPr>
              <p:cNvSpPr>
                <a:spLocks noChangeArrowheads="1"/>
              </p:cNvSpPr>
              <p:nvPr userDrawn="1"/>
            </p:nvSpPr>
            <p:spPr bwMode="auto">
              <a:xfrm>
                <a:off x="379933" y="-15999"/>
                <a:ext cx="971550" cy="6556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39" name="T2">
                <a:extLst>
                  <a:ext uri="{FF2B5EF4-FFF2-40B4-BE49-F238E27FC236}">
                    <a16:creationId xmlns:a16="http://schemas.microsoft.com/office/drawing/2014/main" id="{52F816C4-3EF6-45EA-BD81-AE7BCC99338E}"/>
                  </a:ext>
                </a:extLst>
              </p:cNvPr>
              <p:cNvSpPr>
                <a:spLocks/>
              </p:cNvSpPr>
              <p:nvPr userDrawn="1"/>
            </p:nvSpPr>
            <p:spPr bwMode="auto">
              <a:xfrm>
                <a:off x="1011758" y="168151"/>
                <a:ext cx="176213" cy="258763"/>
              </a:xfrm>
              <a:custGeom>
                <a:avLst/>
                <a:gdLst>
                  <a:gd name="T0" fmla="*/ 157 w 222"/>
                  <a:gd name="T1" fmla="*/ 325 h 325"/>
                  <a:gd name="T2" fmla="*/ 157 w 222"/>
                  <a:gd name="T3" fmla="*/ 78 h 325"/>
                  <a:gd name="T4" fmla="*/ 222 w 222"/>
                  <a:gd name="T5" fmla="*/ 78 h 325"/>
                  <a:gd name="T6" fmla="*/ 222 w 222"/>
                  <a:gd name="T7" fmla="*/ 0 h 325"/>
                  <a:gd name="T8" fmla="*/ 0 w 222"/>
                  <a:gd name="T9" fmla="*/ 0 h 325"/>
                  <a:gd name="T10" fmla="*/ 0 w 222"/>
                  <a:gd name="T11" fmla="*/ 78 h 325"/>
                  <a:gd name="T12" fmla="*/ 66 w 222"/>
                  <a:gd name="T13" fmla="*/ 78 h 325"/>
                  <a:gd name="T14" fmla="*/ 66 w 222"/>
                  <a:gd name="T15" fmla="*/ 325 h 325"/>
                  <a:gd name="T16" fmla="*/ 66 w 222"/>
                  <a:gd name="T17" fmla="*/ 325 h 325"/>
                  <a:gd name="T18" fmla="*/ 157 w 222"/>
                  <a:gd name="T19"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2" h="325">
                    <a:moveTo>
                      <a:pt x="157" y="325"/>
                    </a:moveTo>
                    <a:lnTo>
                      <a:pt x="157" y="78"/>
                    </a:lnTo>
                    <a:lnTo>
                      <a:pt x="222" y="78"/>
                    </a:lnTo>
                    <a:lnTo>
                      <a:pt x="222" y="0"/>
                    </a:lnTo>
                    <a:lnTo>
                      <a:pt x="0" y="0"/>
                    </a:lnTo>
                    <a:lnTo>
                      <a:pt x="0" y="78"/>
                    </a:lnTo>
                    <a:lnTo>
                      <a:pt x="66" y="78"/>
                    </a:lnTo>
                    <a:lnTo>
                      <a:pt x="66" y="325"/>
                    </a:lnTo>
                    <a:lnTo>
                      <a:pt x="66" y="325"/>
                    </a:lnTo>
                    <a:lnTo>
                      <a:pt x="157" y="325"/>
                    </a:lnTo>
                    <a:close/>
                  </a:path>
                </a:pathLst>
              </a:custGeom>
              <a:solidFill>
                <a:srgbClr val="0057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40" name="T1">
                <a:extLst>
                  <a:ext uri="{FF2B5EF4-FFF2-40B4-BE49-F238E27FC236}">
                    <a16:creationId xmlns:a16="http://schemas.microsoft.com/office/drawing/2014/main" id="{E9832162-BAFA-4D45-BC83-046AED735FE0}"/>
                  </a:ext>
                </a:extLst>
              </p:cNvPr>
              <p:cNvSpPr>
                <a:spLocks/>
              </p:cNvSpPr>
              <p:nvPr userDrawn="1"/>
            </p:nvSpPr>
            <p:spPr bwMode="auto">
              <a:xfrm>
                <a:off x="799033" y="168151"/>
                <a:ext cx="193675" cy="258763"/>
              </a:xfrm>
              <a:custGeom>
                <a:avLst/>
                <a:gdLst>
                  <a:gd name="T0" fmla="*/ 88 w 244"/>
                  <a:gd name="T1" fmla="*/ 78 h 325"/>
                  <a:gd name="T2" fmla="*/ 88 w 244"/>
                  <a:gd name="T3" fmla="*/ 325 h 325"/>
                  <a:gd name="T4" fmla="*/ 179 w 244"/>
                  <a:gd name="T5" fmla="*/ 325 h 325"/>
                  <a:gd name="T6" fmla="*/ 179 w 244"/>
                  <a:gd name="T7" fmla="*/ 78 h 325"/>
                  <a:gd name="T8" fmla="*/ 244 w 244"/>
                  <a:gd name="T9" fmla="*/ 78 h 325"/>
                  <a:gd name="T10" fmla="*/ 244 w 244"/>
                  <a:gd name="T11" fmla="*/ 0 h 325"/>
                  <a:gd name="T12" fmla="*/ 25 w 244"/>
                  <a:gd name="T13" fmla="*/ 0 h 325"/>
                  <a:gd name="T14" fmla="*/ 0 w 244"/>
                  <a:gd name="T15" fmla="*/ 78 h 325"/>
                  <a:gd name="T16" fmla="*/ 88 w 244"/>
                  <a:gd name="T17" fmla="*/ 78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4" h="325">
                    <a:moveTo>
                      <a:pt x="88" y="78"/>
                    </a:moveTo>
                    <a:lnTo>
                      <a:pt x="88" y="325"/>
                    </a:lnTo>
                    <a:lnTo>
                      <a:pt x="179" y="325"/>
                    </a:lnTo>
                    <a:lnTo>
                      <a:pt x="179" y="78"/>
                    </a:lnTo>
                    <a:lnTo>
                      <a:pt x="244" y="78"/>
                    </a:lnTo>
                    <a:lnTo>
                      <a:pt x="244" y="0"/>
                    </a:lnTo>
                    <a:lnTo>
                      <a:pt x="25" y="0"/>
                    </a:lnTo>
                    <a:lnTo>
                      <a:pt x="0" y="78"/>
                    </a:lnTo>
                    <a:lnTo>
                      <a:pt x="88" y="78"/>
                    </a:lnTo>
                    <a:close/>
                  </a:path>
                </a:pathLst>
              </a:custGeom>
              <a:solidFill>
                <a:srgbClr val="0057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41" name="V">
                <a:extLst>
                  <a:ext uri="{FF2B5EF4-FFF2-40B4-BE49-F238E27FC236}">
                    <a16:creationId xmlns:a16="http://schemas.microsoft.com/office/drawing/2014/main" id="{7C9CE488-2603-41F7-B8E4-40E3DAE30D87}"/>
                  </a:ext>
                </a:extLst>
              </p:cNvPr>
              <p:cNvSpPr>
                <a:spLocks/>
              </p:cNvSpPr>
              <p:nvPr userDrawn="1"/>
            </p:nvSpPr>
            <p:spPr bwMode="auto">
              <a:xfrm>
                <a:off x="567258" y="168151"/>
                <a:ext cx="230188" cy="258763"/>
              </a:xfrm>
              <a:custGeom>
                <a:avLst/>
                <a:gdLst>
                  <a:gd name="T0" fmla="*/ 184 w 289"/>
                  <a:gd name="T1" fmla="*/ 325 h 325"/>
                  <a:gd name="T2" fmla="*/ 289 w 289"/>
                  <a:gd name="T3" fmla="*/ 0 h 325"/>
                  <a:gd name="T4" fmla="*/ 197 w 289"/>
                  <a:gd name="T5" fmla="*/ 0 h 325"/>
                  <a:gd name="T6" fmla="*/ 143 w 289"/>
                  <a:gd name="T7" fmla="*/ 167 h 325"/>
                  <a:gd name="T8" fmla="*/ 135 w 289"/>
                  <a:gd name="T9" fmla="*/ 191 h 325"/>
                  <a:gd name="T10" fmla="*/ 135 w 289"/>
                  <a:gd name="T11" fmla="*/ 191 h 325"/>
                  <a:gd name="T12" fmla="*/ 135 w 289"/>
                  <a:gd name="T13" fmla="*/ 191 h 325"/>
                  <a:gd name="T14" fmla="*/ 135 w 289"/>
                  <a:gd name="T15" fmla="*/ 191 h 325"/>
                  <a:gd name="T16" fmla="*/ 135 w 289"/>
                  <a:gd name="T17" fmla="*/ 191 h 325"/>
                  <a:gd name="T18" fmla="*/ 135 w 289"/>
                  <a:gd name="T19" fmla="*/ 191 h 325"/>
                  <a:gd name="T20" fmla="*/ 135 w 289"/>
                  <a:gd name="T21" fmla="*/ 191 h 325"/>
                  <a:gd name="T22" fmla="*/ 128 w 289"/>
                  <a:gd name="T23" fmla="*/ 167 h 325"/>
                  <a:gd name="T24" fmla="*/ 91 w 289"/>
                  <a:gd name="T25" fmla="*/ 60 h 325"/>
                  <a:gd name="T26" fmla="*/ 0 w 289"/>
                  <a:gd name="T27" fmla="*/ 60 h 325"/>
                  <a:gd name="T28" fmla="*/ 90 w 289"/>
                  <a:gd name="T29" fmla="*/ 325 h 325"/>
                  <a:gd name="T30" fmla="*/ 184 w 289"/>
                  <a:gd name="T31"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9" h="325">
                    <a:moveTo>
                      <a:pt x="184" y="325"/>
                    </a:moveTo>
                    <a:lnTo>
                      <a:pt x="289" y="0"/>
                    </a:lnTo>
                    <a:lnTo>
                      <a:pt x="197" y="0"/>
                    </a:lnTo>
                    <a:lnTo>
                      <a:pt x="143" y="167"/>
                    </a:lnTo>
                    <a:lnTo>
                      <a:pt x="135" y="191"/>
                    </a:lnTo>
                    <a:lnTo>
                      <a:pt x="135" y="191"/>
                    </a:lnTo>
                    <a:lnTo>
                      <a:pt x="135" y="191"/>
                    </a:lnTo>
                    <a:lnTo>
                      <a:pt x="135" y="191"/>
                    </a:lnTo>
                    <a:lnTo>
                      <a:pt x="135" y="191"/>
                    </a:lnTo>
                    <a:lnTo>
                      <a:pt x="135" y="191"/>
                    </a:lnTo>
                    <a:lnTo>
                      <a:pt x="135" y="191"/>
                    </a:lnTo>
                    <a:lnTo>
                      <a:pt x="128" y="167"/>
                    </a:lnTo>
                    <a:lnTo>
                      <a:pt x="91" y="60"/>
                    </a:lnTo>
                    <a:lnTo>
                      <a:pt x="0" y="60"/>
                    </a:lnTo>
                    <a:lnTo>
                      <a:pt x="90" y="325"/>
                    </a:lnTo>
                    <a:lnTo>
                      <a:pt x="184" y="325"/>
                    </a:lnTo>
                    <a:close/>
                  </a:path>
                </a:pathLst>
              </a:custGeom>
              <a:solidFill>
                <a:srgbClr val="F06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grpSp>
        <p:grpSp>
          <p:nvGrpSpPr>
            <p:cNvPr id="23" name="_VTT_logo_102019_07_blue_on_white" hidden="1">
              <a:extLst>
                <a:ext uri="{FF2B5EF4-FFF2-40B4-BE49-F238E27FC236}">
                  <a16:creationId xmlns:a16="http://schemas.microsoft.com/office/drawing/2014/main" id="{61D2E007-3ECF-44DD-974E-FA20895A2B30}"/>
                </a:ext>
              </a:extLst>
            </p:cNvPr>
            <p:cNvGrpSpPr/>
            <p:nvPr userDrawn="1"/>
          </p:nvGrpSpPr>
          <p:grpSpPr>
            <a:xfrm>
              <a:off x="7909204" y="1770762"/>
              <a:ext cx="971550" cy="655638"/>
              <a:chOff x="379933" y="-15999"/>
              <a:chExt cx="971550" cy="655638"/>
            </a:xfrm>
          </p:grpSpPr>
          <p:sp>
            <p:nvSpPr>
              <p:cNvPr id="34" name="Box">
                <a:extLst>
                  <a:ext uri="{FF2B5EF4-FFF2-40B4-BE49-F238E27FC236}">
                    <a16:creationId xmlns:a16="http://schemas.microsoft.com/office/drawing/2014/main" id="{636E86CD-F33F-4D87-9777-7422E14FC40A}"/>
                  </a:ext>
                </a:extLst>
              </p:cNvPr>
              <p:cNvSpPr>
                <a:spLocks noChangeArrowheads="1"/>
              </p:cNvSpPr>
              <p:nvPr userDrawn="1"/>
            </p:nvSpPr>
            <p:spPr bwMode="auto">
              <a:xfrm>
                <a:off x="379933" y="-15999"/>
                <a:ext cx="971550" cy="6556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35" name="T2">
                <a:extLst>
                  <a:ext uri="{FF2B5EF4-FFF2-40B4-BE49-F238E27FC236}">
                    <a16:creationId xmlns:a16="http://schemas.microsoft.com/office/drawing/2014/main" id="{A18EBE30-9BE8-4279-B65D-FC41D3122D84}"/>
                  </a:ext>
                </a:extLst>
              </p:cNvPr>
              <p:cNvSpPr>
                <a:spLocks/>
              </p:cNvSpPr>
              <p:nvPr userDrawn="1"/>
            </p:nvSpPr>
            <p:spPr bwMode="auto">
              <a:xfrm>
                <a:off x="1011758" y="168151"/>
                <a:ext cx="176213" cy="258763"/>
              </a:xfrm>
              <a:custGeom>
                <a:avLst/>
                <a:gdLst>
                  <a:gd name="T0" fmla="*/ 157 w 222"/>
                  <a:gd name="T1" fmla="*/ 325 h 325"/>
                  <a:gd name="T2" fmla="*/ 157 w 222"/>
                  <a:gd name="T3" fmla="*/ 78 h 325"/>
                  <a:gd name="T4" fmla="*/ 222 w 222"/>
                  <a:gd name="T5" fmla="*/ 78 h 325"/>
                  <a:gd name="T6" fmla="*/ 222 w 222"/>
                  <a:gd name="T7" fmla="*/ 0 h 325"/>
                  <a:gd name="T8" fmla="*/ 0 w 222"/>
                  <a:gd name="T9" fmla="*/ 0 h 325"/>
                  <a:gd name="T10" fmla="*/ 0 w 222"/>
                  <a:gd name="T11" fmla="*/ 78 h 325"/>
                  <a:gd name="T12" fmla="*/ 66 w 222"/>
                  <a:gd name="T13" fmla="*/ 78 h 325"/>
                  <a:gd name="T14" fmla="*/ 66 w 222"/>
                  <a:gd name="T15" fmla="*/ 325 h 325"/>
                  <a:gd name="T16" fmla="*/ 66 w 222"/>
                  <a:gd name="T17" fmla="*/ 325 h 325"/>
                  <a:gd name="T18" fmla="*/ 157 w 222"/>
                  <a:gd name="T19"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2" h="325">
                    <a:moveTo>
                      <a:pt x="157" y="325"/>
                    </a:moveTo>
                    <a:lnTo>
                      <a:pt x="157" y="78"/>
                    </a:lnTo>
                    <a:lnTo>
                      <a:pt x="222" y="78"/>
                    </a:lnTo>
                    <a:lnTo>
                      <a:pt x="222" y="0"/>
                    </a:lnTo>
                    <a:lnTo>
                      <a:pt x="0" y="0"/>
                    </a:lnTo>
                    <a:lnTo>
                      <a:pt x="0" y="78"/>
                    </a:lnTo>
                    <a:lnTo>
                      <a:pt x="66" y="78"/>
                    </a:lnTo>
                    <a:lnTo>
                      <a:pt x="66" y="325"/>
                    </a:lnTo>
                    <a:lnTo>
                      <a:pt x="66" y="325"/>
                    </a:lnTo>
                    <a:lnTo>
                      <a:pt x="157" y="325"/>
                    </a:lnTo>
                    <a:close/>
                  </a:path>
                </a:pathLst>
              </a:custGeom>
              <a:solidFill>
                <a:srgbClr val="0057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36" name="T1">
                <a:extLst>
                  <a:ext uri="{FF2B5EF4-FFF2-40B4-BE49-F238E27FC236}">
                    <a16:creationId xmlns:a16="http://schemas.microsoft.com/office/drawing/2014/main" id="{E1CD1D17-1C11-47B0-BE9F-DA932BE397AC}"/>
                  </a:ext>
                </a:extLst>
              </p:cNvPr>
              <p:cNvSpPr>
                <a:spLocks/>
              </p:cNvSpPr>
              <p:nvPr userDrawn="1"/>
            </p:nvSpPr>
            <p:spPr bwMode="auto">
              <a:xfrm>
                <a:off x="799033" y="168151"/>
                <a:ext cx="193675" cy="258763"/>
              </a:xfrm>
              <a:custGeom>
                <a:avLst/>
                <a:gdLst>
                  <a:gd name="T0" fmla="*/ 88 w 244"/>
                  <a:gd name="T1" fmla="*/ 78 h 325"/>
                  <a:gd name="T2" fmla="*/ 88 w 244"/>
                  <a:gd name="T3" fmla="*/ 325 h 325"/>
                  <a:gd name="T4" fmla="*/ 179 w 244"/>
                  <a:gd name="T5" fmla="*/ 325 h 325"/>
                  <a:gd name="T6" fmla="*/ 179 w 244"/>
                  <a:gd name="T7" fmla="*/ 78 h 325"/>
                  <a:gd name="T8" fmla="*/ 244 w 244"/>
                  <a:gd name="T9" fmla="*/ 78 h 325"/>
                  <a:gd name="T10" fmla="*/ 244 w 244"/>
                  <a:gd name="T11" fmla="*/ 0 h 325"/>
                  <a:gd name="T12" fmla="*/ 25 w 244"/>
                  <a:gd name="T13" fmla="*/ 0 h 325"/>
                  <a:gd name="T14" fmla="*/ 0 w 244"/>
                  <a:gd name="T15" fmla="*/ 78 h 325"/>
                  <a:gd name="T16" fmla="*/ 88 w 244"/>
                  <a:gd name="T17" fmla="*/ 78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4" h="325">
                    <a:moveTo>
                      <a:pt x="88" y="78"/>
                    </a:moveTo>
                    <a:lnTo>
                      <a:pt x="88" y="325"/>
                    </a:lnTo>
                    <a:lnTo>
                      <a:pt x="179" y="325"/>
                    </a:lnTo>
                    <a:lnTo>
                      <a:pt x="179" y="78"/>
                    </a:lnTo>
                    <a:lnTo>
                      <a:pt x="244" y="78"/>
                    </a:lnTo>
                    <a:lnTo>
                      <a:pt x="244" y="0"/>
                    </a:lnTo>
                    <a:lnTo>
                      <a:pt x="25" y="0"/>
                    </a:lnTo>
                    <a:lnTo>
                      <a:pt x="0" y="78"/>
                    </a:lnTo>
                    <a:lnTo>
                      <a:pt x="88" y="78"/>
                    </a:lnTo>
                    <a:close/>
                  </a:path>
                </a:pathLst>
              </a:custGeom>
              <a:solidFill>
                <a:srgbClr val="0057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37" name="V">
                <a:extLst>
                  <a:ext uri="{FF2B5EF4-FFF2-40B4-BE49-F238E27FC236}">
                    <a16:creationId xmlns:a16="http://schemas.microsoft.com/office/drawing/2014/main" id="{DD8BE6FA-4FE5-49CA-85DD-2B5168D0A682}"/>
                  </a:ext>
                </a:extLst>
              </p:cNvPr>
              <p:cNvSpPr>
                <a:spLocks/>
              </p:cNvSpPr>
              <p:nvPr userDrawn="1"/>
            </p:nvSpPr>
            <p:spPr bwMode="auto">
              <a:xfrm>
                <a:off x="567258" y="168151"/>
                <a:ext cx="230188" cy="258763"/>
              </a:xfrm>
              <a:custGeom>
                <a:avLst/>
                <a:gdLst>
                  <a:gd name="T0" fmla="*/ 184 w 289"/>
                  <a:gd name="T1" fmla="*/ 325 h 325"/>
                  <a:gd name="T2" fmla="*/ 289 w 289"/>
                  <a:gd name="T3" fmla="*/ 0 h 325"/>
                  <a:gd name="T4" fmla="*/ 197 w 289"/>
                  <a:gd name="T5" fmla="*/ 0 h 325"/>
                  <a:gd name="T6" fmla="*/ 143 w 289"/>
                  <a:gd name="T7" fmla="*/ 167 h 325"/>
                  <a:gd name="T8" fmla="*/ 135 w 289"/>
                  <a:gd name="T9" fmla="*/ 191 h 325"/>
                  <a:gd name="T10" fmla="*/ 135 w 289"/>
                  <a:gd name="T11" fmla="*/ 191 h 325"/>
                  <a:gd name="T12" fmla="*/ 135 w 289"/>
                  <a:gd name="T13" fmla="*/ 191 h 325"/>
                  <a:gd name="T14" fmla="*/ 135 w 289"/>
                  <a:gd name="T15" fmla="*/ 191 h 325"/>
                  <a:gd name="T16" fmla="*/ 135 w 289"/>
                  <a:gd name="T17" fmla="*/ 191 h 325"/>
                  <a:gd name="T18" fmla="*/ 135 w 289"/>
                  <a:gd name="T19" fmla="*/ 191 h 325"/>
                  <a:gd name="T20" fmla="*/ 135 w 289"/>
                  <a:gd name="T21" fmla="*/ 191 h 325"/>
                  <a:gd name="T22" fmla="*/ 128 w 289"/>
                  <a:gd name="T23" fmla="*/ 167 h 325"/>
                  <a:gd name="T24" fmla="*/ 91 w 289"/>
                  <a:gd name="T25" fmla="*/ 60 h 325"/>
                  <a:gd name="T26" fmla="*/ 0 w 289"/>
                  <a:gd name="T27" fmla="*/ 60 h 325"/>
                  <a:gd name="T28" fmla="*/ 90 w 289"/>
                  <a:gd name="T29" fmla="*/ 325 h 325"/>
                  <a:gd name="T30" fmla="*/ 184 w 289"/>
                  <a:gd name="T31"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9" h="325">
                    <a:moveTo>
                      <a:pt x="184" y="325"/>
                    </a:moveTo>
                    <a:lnTo>
                      <a:pt x="289" y="0"/>
                    </a:lnTo>
                    <a:lnTo>
                      <a:pt x="197" y="0"/>
                    </a:lnTo>
                    <a:lnTo>
                      <a:pt x="143" y="167"/>
                    </a:lnTo>
                    <a:lnTo>
                      <a:pt x="135" y="191"/>
                    </a:lnTo>
                    <a:lnTo>
                      <a:pt x="135" y="191"/>
                    </a:lnTo>
                    <a:lnTo>
                      <a:pt x="135" y="191"/>
                    </a:lnTo>
                    <a:lnTo>
                      <a:pt x="135" y="191"/>
                    </a:lnTo>
                    <a:lnTo>
                      <a:pt x="135" y="191"/>
                    </a:lnTo>
                    <a:lnTo>
                      <a:pt x="135" y="191"/>
                    </a:lnTo>
                    <a:lnTo>
                      <a:pt x="135" y="191"/>
                    </a:lnTo>
                    <a:lnTo>
                      <a:pt x="128" y="167"/>
                    </a:lnTo>
                    <a:lnTo>
                      <a:pt x="91" y="60"/>
                    </a:lnTo>
                    <a:lnTo>
                      <a:pt x="0" y="60"/>
                    </a:lnTo>
                    <a:lnTo>
                      <a:pt x="90" y="325"/>
                    </a:lnTo>
                    <a:lnTo>
                      <a:pt x="184" y="325"/>
                    </a:lnTo>
                    <a:close/>
                  </a:path>
                </a:pathLst>
              </a:custGeom>
              <a:solidFill>
                <a:srgbClr val="0057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grpSp>
        <p:grpSp>
          <p:nvGrpSpPr>
            <p:cNvPr id="24" name="_VTT_logo_102019_08_black_on_white" hidden="1">
              <a:extLst>
                <a:ext uri="{FF2B5EF4-FFF2-40B4-BE49-F238E27FC236}">
                  <a16:creationId xmlns:a16="http://schemas.microsoft.com/office/drawing/2014/main" id="{26D6B085-3229-40BD-9DCF-DA3DF1503D16}"/>
                </a:ext>
              </a:extLst>
            </p:cNvPr>
            <p:cNvGrpSpPr/>
            <p:nvPr userDrawn="1"/>
          </p:nvGrpSpPr>
          <p:grpSpPr>
            <a:xfrm>
              <a:off x="7909204" y="1770762"/>
              <a:ext cx="971550" cy="655638"/>
              <a:chOff x="379933" y="-15999"/>
              <a:chExt cx="971550" cy="655638"/>
            </a:xfrm>
          </p:grpSpPr>
          <p:sp>
            <p:nvSpPr>
              <p:cNvPr id="30" name="Box">
                <a:extLst>
                  <a:ext uri="{FF2B5EF4-FFF2-40B4-BE49-F238E27FC236}">
                    <a16:creationId xmlns:a16="http://schemas.microsoft.com/office/drawing/2014/main" id="{675FAD42-5184-482E-9335-456AEA67F339}"/>
                  </a:ext>
                </a:extLst>
              </p:cNvPr>
              <p:cNvSpPr>
                <a:spLocks noChangeArrowheads="1"/>
              </p:cNvSpPr>
              <p:nvPr userDrawn="1"/>
            </p:nvSpPr>
            <p:spPr bwMode="auto">
              <a:xfrm>
                <a:off x="379933" y="-15999"/>
                <a:ext cx="971550" cy="6556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31" name="T2">
                <a:extLst>
                  <a:ext uri="{FF2B5EF4-FFF2-40B4-BE49-F238E27FC236}">
                    <a16:creationId xmlns:a16="http://schemas.microsoft.com/office/drawing/2014/main" id="{A3E16945-E603-4A7C-91FD-86CC22751679}"/>
                  </a:ext>
                </a:extLst>
              </p:cNvPr>
              <p:cNvSpPr>
                <a:spLocks/>
              </p:cNvSpPr>
              <p:nvPr userDrawn="1"/>
            </p:nvSpPr>
            <p:spPr bwMode="auto">
              <a:xfrm>
                <a:off x="1011758" y="168151"/>
                <a:ext cx="176213" cy="258763"/>
              </a:xfrm>
              <a:custGeom>
                <a:avLst/>
                <a:gdLst>
                  <a:gd name="T0" fmla="*/ 157 w 222"/>
                  <a:gd name="T1" fmla="*/ 325 h 325"/>
                  <a:gd name="T2" fmla="*/ 157 w 222"/>
                  <a:gd name="T3" fmla="*/ 78 h 325"/>
                  <a:gd name="T4" fmla="*/ 222 w 222"/>
                  <a:gd name="T5" fmla="*/ 78 h 325"/>
                  <a:gd name="T6" fmla="*/ 222 w 222"/>
                  <a:gd name="T7" fmla="*/ 0 h 325"/>
                  <a:gd name="T8" fmla="*/ 0 w 222"/>
                  <a:gd name="T9" fmla="*/ 0 h 325"/>
                  <a:gd name="T10" fmla="*/ 0 w 222"/>
                  <a:gd name="T11" fmla="*/ 78 h 325"/>
                  <a:gd name="T12" fmla="*/ 66 w 222"/>
                  <a:gd name="T13" fmla="*/ 78 h 325"/>
                  <a:gd name="T14" fmla="*/ 66 w 222"/>
                  <a:gd name="T15" fmla="*/ 325 h 325"/>
                  <a:gd name="T16" fmla="*/ 66 w 222"/>
                  <a:gd name="T17" fmla="*/ 325 h 325"/>
                  <a:gd name="T18" fmla="*/ 157 w 222"/>
                  <a:gd name="T19"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2" h="325">
                    <a:moveTo>
                      <a:pt x="157" y="325"/>
                    </a:moveTo>
                    <a:lnTo>
                      <a:pt x="157" y="78"/>
                    </a:lnTo>
                    <a:lnTo>
                      <a:pt x="222" y="78"/>
                    </a:lnTo>
                    <a:lnTo>
                      <a:pt x="222" y="0"/>
                    </a:lnTo>
                    <a:lnTo>
                      <a:pt x="0" y="0"/>
                    </a:lnTo>
                    <a:lnTo>
                      <a:pt x="0" y="78"/>
                    </a:lnTo>
                    <a:lnTo>
                      <a:pt x="66" y="78"/>
                    </a:lnTo>
                    <a:lnTo>
                      <a:pt x="66" y="325"/>
                    </a:lnTo>
                    <a:lnTo>
                      <a:pt x="66" y="325"/>
                    </a:lnTo>
                    <a:lnTo>
                      <a:pt x="157" y="32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32" name="T1">
                <a:extLst>
                  <a:ext uri="{FF2B5EF4-FFF2-40B4-BE49-F238E27FC236}">
                    <a16:creationId xmlns:a16="http://schemas.microsoft.com/office/drawing/2014/main" id="{454A94AA-964C-4F59-A26F-67DFDB83E239}"/>
                  </a:ext>
                </a:extLst>
              </p:cNvPr>
              <p:cNvSpPr>
                <a:spLocks/>
              </p:cNvSpPr>
              <p:nvPr userDrawn="1"/>
            </p:nvSpPr>
            <p:spPr bwMode="auto">
              <a:xfrm>
                <a:off x="799033" y="168151"/>
                <a:ext cx="193675" cy="258763"/>
              </a:xfrm>
              <a:custGeom>
                <a:avLst/>
                <a:gdLst>
                  <a:gd name="T0" fmla="*/ 88 w 244"/>
                  <a:gd name="T1" fmla="*/ 78 h 325"/>
                  <a:gd name="T2" fmla="*/ 88 w 244"/>
                  <a:gd name="T3" fmla="*/ 325 h 325"/>
                  <a:gd name="T4" fmla="*/ 179 w 244"/>
                  <a:gd name="T5" fmla="*/ 325 h 325"/>
                  <a:gd name="T6" fmla="*/ 179 w 244"/>
                  <a:gd name="T7" fmla="*/ 78 h 325"/>
                  <a:gd name="T8" fmla="*/ 244 w 244"/>
                  <a:gd name="T9" fmla="*/ 78 h 325"/>
                  <a:gd name="T10" fmla="*/ 244 w 244"/>
                  <a:gd name="T11" fmla="*/ 0 h 325"/>
                  <a:gd name="T12" fmla="*/ 25 w 244"/>
                  <a:gd name="T13" fmla="*/ 0 h 325"/>
                  <a:gd name="T14" fmla="*/ 0 w 244"/>
                  <a:gd name="T15" fmla="*/ 78 h 325"/>
                  <a:gd name="T16" fmla="*/ 88 w 244"/>
                  <a:gd name="T17" fmla="*/ 78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4" h="325">
                    <a:moveTo>
                      <a:pt x="88" y="78"/>
                    </a:moveTo>
                    <a:lnTo>
                      <a:pt x="88" y="325"/>
                    </a:lnTo>
                    <a:lnTo>
                      <a:pt x="179" y="325"/>
                    </a:lnTo>
                    <a:lnTo>
                      <a:pt x="179" y="78"/>
                    </a:lnTo>
                    <a:lnTo>
                      <a:pt x="244" y="78"/>
                    </a:lnTo>
                    <a:lnTo>
                      <a:pt x="244" y="0"/>
                    </a:lnTo>
                    <a:lnTo>
                      <a:pt x="25" y="0"/>
                    </a:lnTo>
                    <a:lnTo>
                      <a:pt x="0" y="78"/>
                    </a:lnTo>
                    <a:lnTo>
                      <a:pt x="88" y="7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33" name="V">
                <a:extLst>
                  <a:ext uri="{FF2B5EF4-FFF2-40B4-BE49-F238E27FC236}">
                    <a16:creationId xmlns:a16="http://schemas.microsoft.com/office/drawing/2014/main" id="{054710AB-8642-4CFE-ABAF-57D35CC212BE}"/>
                  </a:ext>
                </a:extLst>
              </p:cNvPr>
              <p:cNvSpPr>
                <a:spLocks/>
              </p:cNvSpPr>
              <p:nvPr userDrawn="1"/>
            </p:nvSpPr>
            <p:spPr bwMode="auto">
              <a:xfrm>
                <a:off x="567258" y="168151"/>
                <a:ext cx="230188" cy="258763"/>
              </a:xfrm>
              <a:custGeom>
                <a:avLst/>
                <a:gdLst>
                  <a:gd name="T0" fmla="*/ 184 w 289"/>
                  <a:gd name="T1" fmla="*/ 325 h 325"/>
                  <a:gd name="T2" fmla="*/ 289 w 289"/>
                  <a:gd name="T3" fmla="*/ 0 h 325"/>
                  <a:gd name="T4" fmla="*/ 197 w 289"/>
                  <a:gd name="T5" fmla="*/ 0 h 325"/>
                  <a:gd name="T6" fmla="*/ 143 w 289"/>
                  <a:gd name="T7" fmla="*/ 167 h 325"/>
                  <a:gd name="T8" fmla="*/ 135 w 289"/>
                  <a:gd name="T9" fmla="*/ 191 h 325"/>
                  <a:gd name="T10" fmla="*/ 135 w 289"/>
                  <a:gd name="T11" fmla="*/ 191 h 325"/>
                  <a:gd name="T12" fmla="*/ 135 w 289"/>
                  <a:gd name="T13" fmla="*/ 191 h 325"/>
                  <a:gd name="T14" fmla="*/ 135 w 289"/>
                  <a:gd name="T15" fmla="*/ 191 h 325"/>
                  <a:gd name="T16" fmla="*/ 135 w 289"/>
                  <a:gd name="T17" fmla="*/ 191 h 325"/>
                  <a:gd name="T18" fmla="*/ 135 w 289"/>
                  <a:gd name="T19" fmla="*/ 191 h 325"/>
                  <a:gd name="T20" fmla="*/ 135 w 289"/>
                  <a:gd name="T21" fmla="*/ 191 h 325"/>
                  <a:gd name="T22" fmla="*/ 128 w 289"/>
                  <a:gd name="T23" fmla="*/ 167 h 325"/>
                  <a:gd name="T24" fmla="*/ 91 w 289"/>
                  <a:gd name="T25" fmla="*/ 60 h 325"/>
                  <a:gd name="T26" fmla="*/ 0 w 289"/>
                  <a:gd name="T27" fmla="*/ 60 h 325"/>
                  <a:gd name="T28" fmla="*/ 90 w 289"/>
                  <a:gd name="T29" fmla="*/ 325 h 325"/>
                  <a:gd name="T30" fmla="*/ 184 w 289"/>
                  <a:gd name="T31"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9" h="325">
                    <a:moveTo>
                      <a:pt x="184" y="325"/>
                    </a:moveTo>
                    <a:lnTo>
                      <a:pt x="289" y="0"/>
                    </a:lnTo>
                    <a:lnTo>
                      <a:pt x="197" y="0"/>
                    </a:lnTo>
                    <a:lnTo>
                      <a:pt x="143" y="167"/>
                    </a:lnTo>
                    <a:lnTo>
                      <a:pt x="135" y="191"/>
                    </a:lnTo>
                    <a:lnTo>
                      <a:pt x="135" y="191"/>
                    </a:lnTo>
                    <a:lnTo>
                      <a:pt x="135" y="191"/>
                    </a:lnTo>
                    <a:lnTo>
                      <a:pt x="135" y="191"/>
                    </a:lnTo>
                    <a:lnTo>
                      <a:pt x="135" y="191"/>
                    </a:lnTo>
                    <a:lnTo>
                      <a:pt x="135" y="191"/>
                    </a:lnTo>
                    <a:lnTo>
                      <a:pt x="135" y="191"/>
                    </a:lnTo>
                    <a:lnTo>
                      <a:pt x="128" y="167"/>
                    </a:lnTo>
                    <a:lnTo>
                      <a:pt x="91" y="60"/>
                    </a:lnTo>
                    <a:lnTo>
                      <a:pt x="0" y="60"/>
                    </a:lnTo>
                    <a:lnTo>
                      <a:pt x="90" y="325"/>
                    </a:lnTo>
                    <a:lnTo>
                      <a:pt x="184" y="32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grpSp>
        <p:grpSp>
          <p:nvGrpSpPr>
            <p:cNvPr id="25" name="_VTT_logo_102019_09_orange_on_white" hidden="1">
              <a:extLst>
                <a:ext uri="{FF2B5EF4-FFF2-40B4-BE49-F238E27FC236}">
                  <a16:creationId xmlns:a16="http://schemas.microsoft.com/office/drawing/2014/main" id="{1BF79268-3243-4866-806D-6DD75716890D}"/>
                </a:ext>
              </a:extLst>
            </p:cNvPr>
            <p:cNvGrpSpPr/>
            <p:nvPr userDrawn="1"/>
          </p:nvGrpSpPr>
          <p:grpSpPr>
            <a:xfrm>
              <a:off x="7909204" y="1770762"/>
              <a:ext cx="971550" cy="655638"/>
              <a:chOff x="379933" y="-15999"/>
              <a:chExt cx="971550" cy="655638"/>
            </a:xfrm>
          </p:grpSpPr>
          <p:sp>
            <p:nvSpPr>
              <p:cNvPr id="26" name="Box">
                <a:extLst>
                  <a:ext uri="{FF2B5EF4-FFF2-40B4-BE49-F238E27FC236}">
                    <a16:creationId xmlns:a16="http://schemas.microsoft.com/office/drawing/2014/main" id="{D7E3A7C8-A27F-495F-8448-FB07DB8F7E54}"/>
                  </a:ext>
                </a:extLst>
              </p:cNvPr>
              <p:cNvSpPr>
                <a:spLocks noChangeArrowheads="1"/>
              </p:cNvSpPr>
              <p:nvPr userDrawn="1"/>
            </p:nvSpPr>
            <p:spPr bwMode="auto">
              <a:xfrm>
                <a:off x="379933" y="-15999"/>
                <a:ext cx="971550" cy="6556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27" name="T2">
                <a:extLst>
                  <a:ext uri="{FF2B5EF4-FFF2-40B4-BE49-F238E27FC236}">
                    <a16:creationId xmlns:a16="http://schemas.microsoft.com/office/drawing/2014/main" id="{26085335-A298-4AF8-961A-70AFEFCD4FFB}"/>
                  </a:ext>
                </a:extLst>
              </p:cNvPr>
              <p:cNvSpPr>
                <a:spLocks/>
              </p:cNvSpPr>
              <p:nvPr userDrawn="1"/>
            </p:nvSpPr>
            <p:spPr bwMode="auto">
              <a:xfrm>
                <a:off x="1011758" y="168151"/>
                <a:ext cx="176213" cy="258763"/>
              </a:xfrm>
              <a:custGeom>
                <a:avLst/>
                <a:gdLst>
                  <a:gd name="T0" fmla="*/ 157 w 222"/>
                  <a:gd name="T1" fmla="*/ 325 h 325"/>
                  <a:gd name="T2" fmla="*/ 157 w 222"/>
                  <a:gd name="T3" fmla="*/ 78 h 325"/>
                  <a:gd name="T4" fmla="*/ 222 w 222"/>
                  <a:gd name="T5" fmla="*/ 78 h 325"/>
                  <a:gd name="T6" fmla="*/ 222 w 222"/>
                  <a:gd name="T7" fmla="*/ 0 h 325"/>
                  <a:gd name="T8" fmla="*/ 0 w 222"/>
                  <a:gd name="T9" fmla="*/ 0 h 325"/>
                  <a:gd name="T10" fmla="*/ 0 w 222"/>
                  <a:gd name="T11" fmla="*/ 78 h 325"/>
                  <a:gd name="T12" fmla="*/ 66 w 222"/>
                  <a:gd name="T13" fmla="*/ 78 h 325"/>
                  <a:gd name="T14" fmla="*/ 66 w 222"/>
                  <a:gd name="T15" fmla="*/ 325 h 325"/>
                  <a:gd name="T16" fmla="*/ 66 w 222"/>
                  <a:gd name="T17" fmla="*/ 325 h 325"/>
                  <a:gd name="T18" fmla="*/ 157 w 222"/>
                  <a:gd name="T19"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2" h="325">
                    <a:moveTo>
                      <a:pt x="157" y="325"/>
                    </a:moveTo>
                    <a:lnTo>
                      <a:pt x="157" y="78"/>
                    </a:lnTo>
                    <a:lnTo>
                      <a:pt x="222" y="78"/>
                    </a:lnTo>
                    <a:lnTo>
                      <a:pt x="222" y="0"/>
                    </a:lnTo>
                    <a:lnTo>
                      <a:pt x="0" y="0"/>
                    </a:lnTo>
                    <a:lnTo>
                      <a:pt x="0" y="78"/>
                    </a:lnTo>
                    <a:lnTo>
                      <a:pt x="66" y="78"/>
                    </a:lnTo>
                    <a:lnTo>
                      <a:pt x="66" y="325"/>
                    </a:lnTo>
                    <a:lnTo>
                      <a:pt x="66" y="325"/>
                    </a:lnTo>
                    <a:lnTo>
                      <a:pt x="157" y="325"/>
                    </a:lnTo>
                    <a:close/>
                  </a:path>
                </a:pathLst>
              </a:custGeom>
              <a:solidFill>
                <a:srgbClr val="F06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28" name="T1">
                <a:extLst>
                  <a:ext uri="{FF2B5EF4-FFF2-40B4-BE49-F238E27FC236}">
                    <a16:creationId xmlns:a16="http://schemas.microsoft.com/office/drawing/2014/main" id="{CB02BD5F-2803-4C44-AF48-342472FC098F}"/>
                  </a:ext>
                </a:extLst>
              </p:cNvPr>
              <p:cNvSpPr>
                <a:spLocks/>
              </p:cNvSpPr>
              <p:nvPr userDrawn="1"/>
            </p:nvSpPr>
            <p:spPr bwMode="auto">
              <a:xfrm>
                <a:off x="799033" y="168151"/>
                <a:ext cx="193675" cy="258763"/>
              </a:xfrm>
              <a:custGeom>
                <a:avLst/>
                <a:gdLst>
                  <a:gd name="T0" fmla="*/ 88 w 244"/>
                  <a:gd name="T1" fmla="*/ 78 h 325"/>
                  <a:gd name="T2" fmla="*/ 88 w 244"/>
                  <a:gd name="T3" fmla="*/ 325 h 325"/>
                  <a:gd name="T4" fmla="*/ 179 w 244"/>
                  <a:gd name="T5" fmla="*/ 325 h 325"/>
                  <a:gd name="T6" fmla="*/ 179 w 244"/>
                  <a:gd name="T7" fmla="*/ 78 h 325"/>
                  <a:gd name="T8" fmla="*/ 244 w 244"/>
                  <a:gd name="T9" fmla="*/ 78 h 325"/>
                  <a:gd name="T10" fmla="*/ 244 w 244"/>
                  <a:gd name="T11" fmla="*/ 0 h 325"/>
                  <a:gd name="T12" fmla="*/ 25 w 244"/>
                  <a:gd name="T13" fmla="*/ 0 h 325"/>
                  <a:gd name="T14" fmla="*/ 0 w 244"/>
                  <a:gd name="T15" fmla="*/ 78 h 325"/>
                  <a:gd name="T16" fmla="*/ 88 w 244"/>
                  <a:gd name="T17" fmla="*/ 78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4" h="325">
                    <a:moveTo>
                      <a:pt x="88" y="78"/>
                    </a:moveTo>
                    <a:lnTo>
                      <a:pt x="88" y="325"/>
                    </a:lnTo>
                    <a:lnTo>
                      <a:pt x="179" y="325"/>
                    </a:lnTo>
                    <a:lnTo>
                      <a:pt x="179" y="78"/>
                    </a:lnTo>
                    <a:lnTo>
                      <a:pt x="244" y="78"/>
                    </a:lnTo>
                    <a:lnTo>
                      <a:pt x="244" y="0"/>
                    </a:lnTo>
                    <a:lnTo>
                      <a:pt x="25" y="0"/>
                    </a:lnTo>
                    <a:lnTo>
                      <a:pt x="0" y="78"/>
                    </a:lnTo>
                    <a:lnTo>
                      <a:pt x="88" y="78"/>
                    </a:lnTo>
                    <a:close/>
                  </a:path>
                </a:pathLst>
              </a:custGeom>
              <a:solidFill>
                <a:srgbClr val="F06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29" name="V">
                <a:extLst>
                  <a:ext uri="{FF2B5EF4-FFF2-40B4-BE49-F238E27FC236}">
                    <a16:creationId xmlns:a16="http://schemas.microsoft.com/office/drawing/2014/main" id="{5C7FCEF8-1D1A-499B-BE37-AFFA9486AEA7}"/>
                  </a:ext>
                </a:extLst>
              </p:cNvPr>
              <p:cNvSpPr>
                <a:spLocks/>
              </p:cNvSpPr>
              <p:nvPr userDrawn="1"/>
            </p:nvSpPr>
            <p:spPr bwMode="auto">
              <a:xfrm>
                <a:off x="567258" y="168151"/>
                <a:ext cx="230188" cy="258763"/>
              </a:xfrm>
              <a:custGeom>
                <a:avLst/>
                <a:gdLst>
                  <a:gd name="T0" fmla="*/ 184 w 289"/>
                  <a:gd name="T1" fmla="*/ 325 h 325"/>
                  <a:gd name="T2" fmla="*/ 289 w 289"/>
                  <a:gd name="T3" fmla="*/ 0 h 325"/>
                  <a:gd name="T4" fmla="*/ 197 w 289"/>
                  <a:gd name="T5" fmla="*/ 0 h 325"/>
                  <a:gd name="T6" fmla="*/ 143 w 289"/>
                  <a:gd name="T7" fmla="*/ 167 h 325"/>
                  <a:gd name="T8" fmla="*/ 135 w 289"/>
                  <a:gd name="T9" fmla="*/ 191 h 325"/>
                  <a:gd name="T10" fmla="*/ 135 w 289"/>
                  <a:gd name="T11" fmla="*/ 191 h 325"/>
                  <a:gd name="T12" fmla="*/ 135 w 289"/>
                  <a:gd name="T13" fmla="*/ 191 h 325"/>
                  <a:gd name="T14" fmla="*/ 135 w 289"/>
                  <a:gd name="T15" fmla="*/ 191 h 325"/>
                  <a:gd name="T16" fmla="*/ 135 w 289"/>
                  <a:gd name="T17" fmla="*/ 191 h 325"/>
                  <a:gd name="T18" fmla="*/ 135 w 289"/>
                  <a:gd name="T19" fmla="*/ 191 h 325"/>
                  <a:gd name="T20" fmla="*/ 135 w 289"/>
                  <a:gd name="T21" fmla="*/ 191 h 325"/>
                  <a:gd name="T22" fmla="*/ 128 w 289"/>
                  <a:gd name="T23" fmla="*/ 167 h 325"/>
                  <a:gd name="T24" fmla="*/ 91 w 289"/>
                  <a:gd name="T25" fmla="*/ 60 h 325"/>
                  <a:gd name="T26" fmla="*/ 0 w 289"/>
                  <a:gd name="T27" fmla="*/ 60 h 325"/>
                  <a:gd name="T28" fmla="*/ 90 w 289"/>
                  <a:gd name="T29" fmla="*/ 325 h 325"/>
                  <a:gd name="T30" fmla="*/ 184 w 289"/>
                  <a:gd name="T31"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9" h="325">
                    <a:moveTo>
                      <a:pt x="184" y="325"/>
                    </a:moveTo>
                    <a:lnTo>
                      <a:pt x="289" y="0"/>
                    </a:lnTo>
                    <a:lnTo>
                      <a:pt x="197" y="0"/>
                    </a:lnTo>
                    <a:lnTo>
                      <a:pt x="143" y="167"/>
                    </a:lnTo>
                    <a:lnTo>
                      <a:pt x="135" y="191"/>
                    </a:lnTo>
                    <a:lnTo>
                      <a:pt x="135" y="191"/>
                    </a:lnTo>
                    <a:lnTo>
                      <a:pt x="135" y="191"/>
                    </a:lnTo>
                    <a:lnTo>
                      <a:pt x="135" y="191"/>
                    </a:lnTo>
                    <a:lnTo>
                      <a:pt x="135" y="191"/>
                    </a:lnTo>
                    <a:lnTo>
                      <a:pt x="135" y="191"/>
                    </a:lnTo>
                    <a:lnTo>
                      <a:pt x="135" y="191"/>
                    </a:lnTo>
                    <a:lnTo>
                      <a:pt x="128" y="167"/>
                    </a:lnTo>
                    <a:lnTo>
                      <a:pt x="91" y="60"/>
                    </a:lnTo>
                    <a:lnTo>
                      <a:pt x="0" y="60"/>
                    </a:lnTo>
                    <a:lnTo>
                      <a:pt x="90" y="325"/>
                    </a:lnTo>
                    <a:lnTo>
                      <a:pt x="184" y="325"/>
                    </a:lnTo>
                    <a:close/>
                  </a:path>
                </a:pathLst>
              </a:custGeom>
              <a:solidFill>
                <a:srgbClr val="F06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grpSp>
      </p:grpSp>
    </p:spTree>
    <p:extLst>
      <p:ext uri="{BB962C8B-B14F-4D97-AF65-F5344CB8AC3E}">
        <p14:creationId xmlns:p14="http://schemas.microsoft.com/office/powerpoint/2010/main" val="1862458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VTT 2020 Content slide 01b">
    <p:bg>
      <p:bgPr>
        <a:solidFill>
          <a:srgbClr val="005794"/>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C43D522F-9A95-4C09-947F-9389828E52AA}"/>
              </a:ext>
            </a:extLst>
          </p:cNvPr>
          <p:cNvSpPr>
            <a:spLocks noGrp="1"/>
          </p:cNvSpPr>
          <p:nvPr>
            <p:ph type="dt" sz="half" idx="10"/>
          </p:nvPr>
        </p:nvSpPr>
        <p:spPr/>
        <p:txBody>
          <a:bodyPr/>
          <a:lstStyle>
            <a:lvl1pPr>
              <a:defRPr>
                <a:solidFill>
                  <a:srgbClr val="FFFFFF"/>
                </a:solidFill>
              </a:defRPr>
            </a:lvl1pPr>
          </a:lstStyle>
          <a:p>
            <a:fld id="{3A8FA19F-DC1A-41A0-A5FD-B7856E6B131E}" type="datetime1">
              <a:rPr lang="en-GB" smtClean="0"/>
              <a:t>30/05/2025</a:t>
            </a:fld>
            <a:endParaRPr lang="en-GB" dirty="0"/>
          </a:p>
        </p:txBody>
      </p:sp>
      <p:sp>
        <p:nvSpPr>
          <p:cNvPr id="4" name="Footer Placeholder 3">
            <a:extLst>
              <a:ext uri="{FF2B5EF4-FFF2-40B4-BE49-F238E27FC236}">
                <a16:creationId xmlns:a16="http://schemas.microsoft.com/office/drawing/2014/main" id="{62FBCA9D-2905-4200-875A-D971396E4B04}"/>
              </a:ext>
            </a:extLst>
          </p:cNvPr>
          <p:cNvSpPr>
            <a:spLocks noGrp="1"/>
          </p:cNvSpPr>
          <p:nvPr>
            <p:ph type="ftr" sz="quarter" idx="11"/>
          </p:nvPr>
        </p:nvSpPr>
        <p:spPr/>
        <p:txBody>
          <a:bodyPr/>
          <a:lstStyle>
            <a:lvl1pPr>
              <a:defRPr>
                <a:solidFill>
                  <a:srgbClr val="FFFFFF"/>
                </a:solidFill>
              </a:defRPr>
            </a:lvl1pPr>
          </a:lstStyle>
          <a:p>
            <a:r>
              <a:rPr lang="en-GB"/>
              <a:t>VTT – beyond the obvious</a:t>
            </a:r>
            <a:endParaRPr lang="en-GB" dirty="0"/>
          </a:p>
        </p:txBody>
      </p:sp>
      <p:sp>
        <p:nvSpPr>
          <p:cNvPr id="5" name="Slide Number Placeholder 4">
            <a:extLst>
              <a:ext uri="{FF2B5EF4-FFF2-40B4-BE49-F238E27FC236}">
                <a16:creationId xmlns:a16="http://schemas.microsoft.com/office/drawing/2014/main" id="{28EDE462-89B5-4754-BE57-386BC9DB87C7}"/>
              </a:ext>
            </a:extLst>
          </p:cNvPr>
          <p:cNvSpPr>
            <a:spLocks noGrp="1"/>
          </p:cNvSpPr>
          <p:nvPr>
            <p:ph type="sldNum" sz="quarter" idx="12"/>
          </p:nvPr>
        </p:nvSpPr>
        <p:spPr/>
        <p:txBody>
          <a:bodyPr/>
          <a:lstStyle>
            <a:lvl1pPr>
              <a:defRPr>
                <a:solidFill>
                  <a:srgbClr val="FFFFFF"/>
                </a:solidFill>
              </a:defRPr>
            </a:lvl1pPr>
          </a:lstStyle>
          <a:p>
            <a:fld id="{B89A5CCE-AC13-A746-9A72-5D19050CC0B7}" type="slidenum">
              <a:rPr lang="en-GB" smtClean="0"/>
              <a:pPr/>
              <a:t>‹#›</a:t>
            </a:fld>
            <a:endParaRPr lang="en-GB" dirty="0"/>
          </a:p>
        </p:txBody>
      </p:sp>
      <p:sp>
        <p:nvSpPr>
          <p:cNvPr id="9" name="Content Placeholder 7">
            <a:extLst>
              <a:ext uri="{FF2B5EF4-FFF2-40B4-BE49-F238E27FC236}">
                <a16:creationId xmlns:a16="http://schemas.microsoft.com/office/drawing/2014/main" id="{5A250970-4174-4E9D-B15B-AC478D968E0E}"/>
              </a:ext>
            </a:extLst>
          </p:cNvPr>
          <p:cNvSpPr>
            <a:spLocks noGrp="1"/>
          </p:cNvSpPr>
          <p:nvPr>
            <p:ph sz="quarter" idx="13" hasCustomPrompt="1"/>
          </p:nvPr>
        </p:nvSpPr>
        <p:spPr>
          <a:xfrm>
            <a:off x="719137" y="1573200"/>
            <a:ext cx="6947999" cy="3049200"/>
          </a:xfrm>
        </p:spPr>
        <p:txBody>
          <a:bodyPr numCol="1" spcCol="360000"/>
          <a:lstStyle>
            <a:lvl1pPr>
              <a:buClr>
                <a:srgbClr val="FFFFFF"/>
              </a:buClr>
              <a:defRPr>
                <a:solidFill>
                  <a:srgbClr val="FFFFFF"/>
                </a:solidFill>
              </a:defRPr>
            </a:lvl1pPr>
            <a:lvl2pPr>
              <a:buClr>
                <a:srgbClr val="FFFFFF"/>
              </a:buClr>
              <a:defRPr>
                <a:solidFill>
                  <a:srgbClr val="FFFFFF"/>
                </a:solidFill>
              </a:defRPr>
            </a:lvl2pPr>
            <a:lvl3pPr>
              <a:buClr>
                <a:srgbClr val="FFFFFF"/>
              </a:buClr>
              <a:defRPr>
                <a:solidFill>
                  <a:srgbClr val="FFFFFF"/>
                </a:solidFill>
              </a:defRPr>
            </a:lvl3pPr>
            <a:lvl4pPr>
              <a:buClr>
                <a:srgbClr val="FFFFFF"/>
              </a:buClr>
              <a:defRPr>
                <a:solidFill>
                  <a:srgbClr val="FFFFFF"/>
                </a:solidFill>
              </a:defRPr>
            </a:lvl4pPr>
            <a:lvl5pPr>
              <a:defRPr>
                <a:solidFill>
                  <a:srgbClr val="FFFFFF"/>
                </a:solidFill>
              </a:defRPr>
            </a:lvl5pPr>
          </a:lstStyle>
          <a:p>
            <a:pPr lvl="0"/>
            <a:r>
              <a:rPr lang="en-GB" noProof="0" dirty="0"/>
              <a:t>Edit Master text styles</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6" name="Title 5">
            <a:extLst>
              <a:ext uri="{FF2B5EF4-FFF2-40B4-BE49-F238E27FC236}">
                <a16:creationId xmlns:a16="http://schemas.microsoft.com/office/drawing/2014/main" id="{546B329F-CC33-4C5E-8135-8861EA26232B}"/>
              </a:ext>
            </a:extLst>
          </p:cNvPr>
          <p:cNvSpPr>
            <a:spLocks noGrp="1"/>
          </p:cNvSpPr>
          <p:nvPr>
            <p:ph type="title"/>
          </p:nvPr>
        </p:nvSpPr>
        <p:spPr/>
        <p:txBody>
          <a:bodyPr anchor="t" anchorCtr="0"/>
          <a:lstStyle>
            <a:lvl1pPr>
              <a:defRPr>
                <a:solidFill>
                  <a:srgbClr val="FFFFFF"/>
                </a:solidFill>
              </a:defRPr>
            </a:lvl1pPr>
          </a:lstStyle>
          <a:p>
            <a:r>
              <a:rPr lang="en-GB" noProof="0" dirty="0"/>
              <a:t>Click to edit Master title style</a:t>
            </a:r>
          </a:p>
        </p:txBody>
      </p:sp>
      <p:grpSp>
        <p:nvGrpSpPr>
          <p:cNvPr id="54" name="VTT_LogoStack_v3_16092019 pienempi koko">
            <a:extLst>
              <a:ext uri="{FF2B5EF4-FFF2-40B4-BE49-F238E27FC236}">
                <a16:creationId xmlns:a16="http://schemas.microsoft.com/office/drawing/2014/main" id="{6D563EB9-102D-4B9A-BEC3-1A42F728BEA7}"/>
              </a:ext>
            </a:extLst>
          </p:cNvPr>
          <p:cNvGrpSpPr/>
          <p:nvPr userDrawn="1"/>
        </p:nvGrpSpPr>
        <p:grpSpPr>
          <a:xfrm>
            <a:off x="8043515" y="1"/>
            <a:ext cx="869543" cy="586800"/>
            <a:chOff x="7909204" y="1770762"/>
            <a:chExt cx="971550" cy="655638"/>
          </a:xfrm>
        </p:grpSpPr>
        <p:grpSp>
          <p:nvGrpSpPr>
            <p:cNvPr id="55" name="_VTT_logo_102019_01_white_on_orange" hidden="1">
              <a:extLst>
                <a:ext uri="{FF2B5EF4-FFF2-40B4-BE49-F238E27FC236}">
                  <a16:creationId xmlns:a16="http://schemas.microsoft.com/office/drawing/2014/main" id="{5ADE5902-7CFD-48D9-96D2-3A7006060277}"/>
                </a:ext>
              </a:extLst>
            </p:cNvPr>
            <p:cNvGrpSpPr/>
            <p:nvPr userDrawn="1"/>
          </p:nvGrpSpPr>
          <p:grpSpPr>
            <a:xfrm>
              <a:off x="7909204" y="1770762"/>
              <a:ext cx="971550" cy="655638"/>
              <a:chOff x="379933" y="-15999"/>
              <a:chExt cx="971550" cy="655638"/>
            </a:xfrm>
          </p:grpSpPr>
          <p:sp>
            <p:nvSpPr>
              <p:cNvPr id="96" name="Box">
                <a:extLst>
                  <a:ext uri="{FF2B5EF4-FFF2-40B4-BE49-F238E27FC236}">
                    <a16:creationId xmlns:a16="http://schemas.microsoft.com/office/drawing/2014/main" id="{A2F069E5-B553-4B61-8B91-055DAFFF6A6E}"/>
                  </a:ext>
                </a:extLst>
              </p:cNvPr>
              <p:cNvSpPr>
                <a:spLocks noChangeArrowheads="1"/>
              </p:cNvSpPr>
              <p:nvPr userDrawn="1"/>
            </p:nvSpPr>
            <p:spPr bwMode="auto">
              <a:xfrm>
                <a:off x="379933" y="-15999"/>
                <a:ext cx="971550" cy="655638"/>
              </a:xfrm>
              <a:prstGeom prst="rect">
                <a:avLst/>
              </a:prstGeom>
              <a:solidFill>
                <a:srgbClr val="F06E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97" name="T2">
                <a:extLst>
                  <a:ext uri="{FF2B5EF4-FFF2-40B4-BE49-F238E27FC236}">
                    <a16:creationId xmlns:a16="http://schemas.microsoft.com/office/drawing/2014/main" id="{060537D6-2BA2-40D4-8933-AE73E16FF268}"/>
                  </a:ext>
                </a:extLst>
              </p:cNvPr>
              <p:cNvSpPr>
                <a:spLocks/>
              </p:cNvSpPr>
              <p:nvPr userDrawn="1"/>
            </p:nvSpPr>
            <p:spPr bwMode="auto">
              <a:xfrm>
                <a:off x="1011758" y="168151"/>
                <a:ext cx="176213" cy="258763"/>
              </a:xfrm>
              <a:custGeom>
                <a:avLst/>
                <a:gdLst>
                  <a:gd name="T0" fmla="*/ 157 w 222"/>
                  <a:gd name="T1" fmla="*/ 325 h 325"/>
                  <a:gd name="T2" fmla="*/ 157 w 222"/>
                  <a:gd name="T3" fmla="*/ 78 h 325"/>
                  <a:gd name="T4" fmla="*/ 222 w 222"/>
                  <a:gd name="T5" fmla="*/ 78 h 325"/>
                  <a:gd name="T6" fmla="*/ 222 w 222"/>
                  <a:gd name="T7" fmla="*/ 0 h 325"/>
                  <a:gd name="T8" fmla="*/ 0 w 222"/>
                  <a:gd name="T9" fmla="*/ 0 h 325"/>
                  <a:gd name="T10" fmla="*/ 0 w 222"/>
                  <a:gd name="T11" fmla="*/ 78 h 325"/>
                  <a:gd name="T12" fmla="*/ 66 w 222"/>
                  <a:gd name="T13" fmla="*/ 78 h 325"/>
                  <a:gd name="T14" fmla="*/ 66 w 222"/>
                  <a:gd name="T15" fmla="*/ 325 h 325"/>
                  <a:gd name="T16" fmla="*/ 66 w 222"/>
                  <a:gd name="T17" fmla="*/ 325 h 325"/>
                  <a:gd name="T18" fmla="*/ 157 w 222"/>
                  <a:gd name="T19"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2" h="325">
                    <a:moveTo>
                      <a:pt x="157" y="325"/>
                    </a:moveTo>
                    <a:lnTo>
                      <a:pt x="157" y="78"/>
                    </a:lnTo>
                    <a:lnTo>
                      <a:pt x="222" y="78"/>
                    </a:lnTo>
                    <a:lnTo>
                      <a:pt x="222" y="0"/>
                    </a:lnTo>
                    <a:lnTo>
                      <a:pt x="0" y="0"/>
                    </a:lnTo>
                    <a:lnTo>
                      <a:pt x="0" y="78"/>
                    </a:lnTo>
                    <a:lnTo>
                      <a:pt x="66" y="78"/>
                    </a:lnTo>
                    <a:lnTo>
                      <a:pt x="66" y="325"/>
                    </a:lnTo>
                    <a:lnTo>
                      <a:pt x="66" y="325"/>
                    </a:lnTo>
                    <a:lnTo>
                      <a:pt x="157" y="3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98" name="T1">
                <a:extLst>
                  <a:ext uri="{FF2B5EF4-FFF2-40B4-BE49-F238E27FC236}">
                    <a16:creationId xmlns:a16="http://schemas.microsoft.com/office/drawing/2014/main" id="{2890CDB3-1034-4F88-87C9-D796C2798F60}"/>
                  </a:ext>
                </a:extLst>
              </p:cNvPr>
              <p:cNvSpPr>
                <a:spLocks/>
              </p:cNvSpPr>
              <p:nvPr userDrawn="1"/>
            </p:nvSpPr>
            <p:spPr bwMode="auto">
              <a:xfrm>
                <a:off x="799033" y="168151"/>
                <a:ext cx="193675" cy="258763"/>
              </a:xfrm>
              <a:custGeom>
                <a:avLst/>
                <a:gdLst>
                  <a:gd name="T0" fmla="*/ 88 w 244"/>
                  <a:gd name="T1" fmla="*/ 78 h 325"/>
                  <a:gd name="T2" fmla="*/ 88 w 244"/>
                  <a:gd name="T3" fmla="*/ 325 h 325"/>
                  <a:gd name="T4" fmla="*/ 179 w 244"/>
                  <a:gd name="T5" fmla="*/ 325 h 325"/>
                  <a:gd name="T6" fmla="*/ 179 w 244"/>
                  <a:gd name="T7" fmla="*/ 78 h 325"/>
                  <a:gd name="T8" fmla="*/ 244 w 244"/>
                  <a:gd name="T9" fmla="*/ 78 h 325"/>
                  <a:gd name="T10" fmla="*/ 244 w 244"/>
                  <a:gd name="T11" fmla="*/ 0 h 325"/>
                  <a:gd name="T12" fmla="*/ 25 w 244"/>
                  <a:gd name="T13" fmla="*/ 0 h 325"/>
                  <a:gd name="T14" fmla="*/ 0 w 244"/>
                  <a:gd name="T15" fmla="*/ 78 h 325"/>
                  <a:gd name="T16" fmla="*/ 88 w 244"/>
                  <a:gd name="T17" fmla="*/ 78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4" h="325">
                    <a:moveTo>
                      <a:pt x="88" y="78"/>
                    </a:moveTo>
                    <a:lnTo>
                      <a:pt x="88" y="325"/>
                    </a:lnTo>
                    <a:lnTo>
                      <a:pt x="179" y="325"/>
                    </a:lnTo>
                    <a:lnTo>
                      <a:pt x="179" y="78"/>
                    </a:lnTo>
                    <a:lnTo>
                      <a:pt x="244" y="78"/>
                    </a:lnTo>
                    <a:lnTo>
                      <a:pt x="244" y="0"/>
                    </a:lnTo>
                    <a:lnTo>
                      <a:pt x="25" y="0"/>
                    </a:lnTo>
                    <a:lnTo>
                      <a:pt x="0" y="78"/>
                    </a:lnTo>
                    <a:lnTo>
                      <a:pt x="88" y="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99" name="V">
                <a:extLst>
                  <a:ext uri="{FF2B5EF4-FFF2-40B4-BE49-F238E27FC236}">
                    <a16:creationId xmlns:a16="http://schemas.microsoft.com/office/drawing/2014/main" id="{5AA6A557-40CD-49C6-B2B1-26915912BC45}"/>
                  </a:ext>
                </a:extLst>
              </p:cNvPr>
              <p:cNvSpPr>
                <a:spLocks/>
              </p:cNvSpPr>
              <p:nvPr userDrawn="1"/>
            </p:nvSpPr>
            <p:spPr bwMode="auto">
              <a:xfrm>
                <a:off x="567258" y="168151"/>
                <a:ext cx="230188" cy="258763"/>
              </a:xfrm>
              <a:custGeom>
                <a:avLst/>
                <a:gdLst>
                  <a:gd name="T0" fmla="*/ 184 w 289"/>
                  <a:gd name="T1" fmla="*/ 325 h 325"/>
                  <a:gd name="T2" fmla="*/ 289 w 289"/>
                  <a:gd name="T3" fmla="*/ 0 h 325"/>
                  <a:gd name="T4" fmla="*/ 197 w 289"/>
                  <a:gd name="T5" fmla="*/ 0 h 325"/>
                  <a:gd name="T6" fmla="*/ 143 w 289"/>
                  <a:gd name="T7" fmla="*/ 167 h 325"/>
                  <a:gd name="T8" fmla="*/ 135 w 289"/>
                  <a:gd name="T9" fmla="*/ 191 h 325"/>
                  <a:gd name="T10" fmla="*/ 135 w 289"/>
                  <a:gd name="T11" fmla="*/ 191 h 325"/>
                  <a:gd name="T12" fmla="*/ 135 w 289"/>
                  <a:gd name="T13" fmla="*/ 191 h 325"/>
                  <a:gd name="T14" fmla="*/ 135 w 289"/>
                  <a:gd name="T15" fmla="*/ 191 h 325"/>
                  <a:gd name="T16" fmla="*/ 135 w 289"/>
                  <a:gd name="T17" fmla="*/ 191 h 325"/>
                  <a:gd name="T18" fmla="*/ 135 w 289"/>
                  <a:gd name="T19" fmla="*/ 191 h 325"/>
                  <a:gd name="T20" fmla="*/ 135 w 289"/>
                  <a:gd name="T21" fmla="*/ 191 h 325"/>
                  <a:gd name="T22" fmla="*/ 128 w 289"/>
                  <a:gd name="T23" fmla="*/ 167 h 325"/>
                  <a:gd name="T24" fmla="*/ 91 w 289"/>
                  <a:gd name="T25" fmla="*/ 60 h 325"/>
                  <a:gd name="T26" fmla="*/ 0 w 289"/>
                  <a:gd name="T27" fmla="*/ 60 h 325"/>
                  <a:gd name="T28" fmla="*/ 90 w 289"/>
                  <a:gd name="T29" fmla="*/ 325 h 325"/>
                  <a:gd name="T30" fmla="*/ 184 w 289"/>
                  <a:gd name="T31"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9" h="325">
                    <a:moveTo>
                      <a:pt x="184" y="325"/>
                    </a:moveTo>
                    <a:lnTo>
                      <a:pt x="289" y="0"/>
                    </a:lnTo>
                    <a:lnTo>
                      <a:pt x="197" y="0"/>
                    </a:lnTo>
                    <a:lnTo>
                      <a:pt x="143" y="167"/>
                    </a:lnTo>
                    <a:lnTo>
                      <a:pt x="135" y="191"/>
                    </a:lnTo>
                    <a:lnTo>
                      <a:pt x="135" y="191"/>
                    </a:lnTo>
                    <a:lnTo>
                      <a:pt x="135" y="191"/>
                    </a:lnTo>
                    <a:lnTo>
                      <a:pt x="135" y="191"/>
                    </a:lnTo>
                    <a:lnTo>
                      <a:pt x="135" y="191"/>
                    </a:lnTo>
                    <a:lnTo>
                      <a:pt x="135" y="191"/>
                    </a:lnTo>
                    <a:lnTo>
                      <a:pt x="135" y="191"/>
                    </a:lnTo>
                    <a:lnTo>
                      <a:pt x="128" y="167"/>
                    </a:lnTo>
                    <a:lnTo>
                      <a:pt x="91" y="60"/>
                    </a:lnTo>
                    <a:lnTo>
                      <a:pt x="0" y="60"/>
                    </a:lnTo>
                    <a:lnTo>
                      <a:pt x="90" y="325"/>
                    </a:lnTo>
                    <a:lnTo>
                      <a:pt x="184" y="3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grpSp>
        <p:grpSp>
          <p:nvGrpSpPr>
            <p:cNvPr id="56" name="_VTT_logo_102019_02_white_on_black" hidden="1">
              <a:extLst>
                <a:ext uri="{FF2B5EF4-FFF2-40B4-BE49-F238E27FC236}">
                  <a16:creationId xmlns:a16="http://schemas.microsoft.com/office/drawing/2014/main" id="{5CB97820-549B-4D90-A462-78CD5BC0C8D2}"/>
                </a:ext>
              </a:extLst>
            </p:cNvPr>
            <p:cNvGrpSpPr/>
            <p:nvPr userDrawn="1"/>
          </p:nvGrpSpPr>
          <p:grpSpPr>
            <a:xfrm>
              <a:off x="7909204" y="1770762"/>
              <a:ext cx="971550" cy="655638"/>
              <a:chOff x="379933" y="-15999"/>
              <a:chExt cx="971550" cy="655638"/>
            </a:xfrm>
          </p:grpSpPr>
          <p:sp>
            <p:nvSpPr>
              <p:cNvPr id="92" name="Box">
                <a:extLst>
                  <a:ext uri="{FF2B5EF4-FFF2-40B4-BE49-F238E27FC236}">
                    <a16:creationId xmlns:a16="http://schemas.microsoft.com/office/drawing/2014/main" id="{C81C50F1-ECB7-4145-AF54-30F4E84E6786}"/>
                  </a:ext>
                </a:extLst>
              </p:cNvPr>
              <p:cNvSpPr>
                <a:spLocks noChangeArrowheads="1"/>
              </p:cNvSpPr>
              <p:nvPr userDrawn="1"/>
            </p:nvSpPr>
            <p:spPr bwMode="auto">
              <a:xfrm>
                <a:off x="379933" y="-15999"/>
                <a:ext cx="971550" cy="6556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93" name="T2">
                <a:extLst>
                  <a:ext uri="{FF2B5EF4-FFF2-40B4-BE49-F238E27FC236}">
                    <a16:creationId xmlns:a16="http://schemas.microsoft.com/office/drawing/2014/main" id="{C7D31B99-657D-47FD-9CC2-F0348DBFBC82}"/>
                  </a:ext>
                </a:extLst>
              </p:cNvPr>
              <p:cNvSpPr>
                <a:spLocks/>
              </p:cNvSpPr>
              <p:nvPr userDrawn="1"/>
            </p:nvSpPr>
            <p:spPr bwMode="auto">
              <a:xfrm>
                <a:off x="1011758" y="168151"/>
                <a:ext cx="176213" cy="258763"/>
              </a:xfrm>
              <a:custGeom>
                <a:avLst/>
                <a:gdLst>
                  <a:gd name="T0" fmla="*/ 157 w 222"/>
                  <a:gd name="T1" fmla="*/ 325 h 325"/>
                  <a:gd name="T2" fmla="*/ 157 w 222"/>
                  <a:gd name="T3" fmla="*/ 78 h 325"/>
                  <a:gd name="T4" fmla="*/ 222 w 222"/>
                  <a:gd name="T5" fmla="*/ 78 h 325"/>
                  <a:gd name="T6" fmla="*/ 222 w 222"/>
                  <a:gd name="T7" fmla="*/ 0 h 325"/>
                  <a:gd name="T8" fmla="*/ 0 w 222"/>
                  <a:gd name="T9" fmla="*/ 0 h 325"/>
                  <a:gd name="T10" fmla="*/ 0 w 222"/>
                  <a:gd name="T11" fmla="*/ 78 h 325"/>
                  <a:gd name="T12" fmla="*/ 66 w 222"/>
                  <a:gd name="T13" fmla="*/ 78 h 325"/>
                  <a:gd name="T14" fmla="*/ 66 w 222"/>
                  <a:gd name="T15" fmla="*/ 325 h 325"/>
                  <a:gd name="T16" fmla="*/ 66 w 222"/>
                  <a:gd name="T17" fmla="*/ 325 h 325"/>
                  <a:gd name="T18" fmla="*/ 157 w 222"/>
                  <a:gd name="T19"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2" h="325">
                    <a:moveTo>
                      <a:pt x="157" y="325"/>
                    </a:moveTo>
                    <a:lnTo>
                      <a:pt x="157" y="78"/>
                    </a:lnTo>
                    <a:lnTo>
                      <a:pt x="222" y="78"/>
                    </a:lnTo>
                    <a:lnTo>
                      <a:pt x="222" y="0"/>
                    </a:lnTo>
                    <a:lnTo>
                      <a:pt x="0" y="0"/>
                    </a:lnTo>
                    <a:lnTo>
                      <a:pt x="0" y="78"/>
                    </a:lnTo>
                    <a:lnTo>
                      <a:pt x="66" y="78"/>
                    </a:lnTo>
                    <a:lnTo>
                      <a:pt x="66" y="325"/>
                    </a:lnTo>
                    <a:lnTo>
                      <a:pt x="66" y="325"/>
                    </a:lnTo>
                    <a:lnTo>
                      <a:pt x="157" y="3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94" name="T1">
                <a:extLst>
                  <a:ext uri="{FF2B5EF4-FFF2-40B4-BE49-F238E27FC236}">
                    <a16:creationId xmlns:a16="http://schemas.microsoft.com/office/drawing/2014/main" id="{A7033A82-E1D2-4BCA-8D59-D5FDA4775F84}"/>
                  </a:ext>
                </a:extLst>
              </p:cNvPr>
              <p:cNvSpPr>
                <a:spLocks/>
              </p:cNvSpPr>
              <p:nvPr userDrawn="1"/>
            </p:nvSpPr>
            <p:spPr bwMode="auto">
              <a:xfrm>
                <a:off x="799033" y="168151"/>
                <a:ext cx="193675" cy="258763"/>
              </a:xfrm>
              <a:custGeom>
                <a:avLst/>
                <a:gdLst>
                  <a:gd name="T0" fmla="*/ 88 w 244"/>
                  <a:gd name="T1" fmla="*/ 78 h 325"/>
                  <a:gd name="T2" fmla="*/ 88 w 244"/>
                  <a:gd name="T3" fmla="*/ 325 h 325"/>
                  <a:gd name="T4" fmla="*/ 179 w 244"/>
                  <a:gd name="T5" fmla="*/ 325 h 325"/>
                  <a:gd name="T6" fmla="*/ 179 w 244"/>
                  <a:gd name="T7" fmla="*/ 78 h 325"/>
                  <a:gd name="T8" fmla="*/ 244 w 244"/>
                  <a:gd name="T9" fmla="*/ 78 h 325"/>
                  <a:gd name="T10" fmla="*/ 244 w 244"/>
                  <a:gd name="T11" fmla="*/ 0 h 325"/>
                  <a:gd name="T12" fmla="*/ 25 w 244"/>
                  <a:gd name="T13" fmla="*/ 0 h 325"/>
                  <a:gd name="T14" fmla="*/ 0 w 244"/>
                  <a:gd name="T15" fmla="*/ 78 h 325"/>
                  <a:gd name="T16" fmla="*/ 88 w 244"/>
                  <a:gd name="T17" fmla="*/ 78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4" h="325">
                    <a:moveTo>
                      <a:pt x="88" y="78"/>
                    </a:moveTo>
                    <a:lnTo>
                      <a:pt x="88" y="325"/>
                    </a:lnTo>
                    <a:lnTo>
                      <a:pt x="179" y="325"/>
                    </a:lnTo>
                    <a:lnTo>
                      <a:pt x="179" y="78"/>
                    </a:lnTo>
                    <a:lnTo>
                      <a:pt x="244" y="78"/>
                    </a:lnTo>
                    <a:lnTo>
                      <a:pt x="244" y="0"/>
                    </a:lnTo>
                    <a:lnTo>
                      <a:pt x="25" y="0"/>
                    </a:lnTo>
                    <a:lnTo>
                      <a:pt x="0" y="78"/>
                    </a:lnTo>
                    <a:lnTo>
                      <a:pt x="88" y="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95" name="V">
                <a:extLst>
                  <a:ext uri="{FF2B5EF4-FFF2-40B4-BE49-F238E27FC236}">
                    <a16:creationId xmlns:a16="http://schemas.microsoft.com/office/drawing/2014/main" id="{6BE28FD4-14BC-40D0-A065-ADFD352BF842}"/>
                  </a:ext>
                </a:extLst>
              </p:cNvPr>
              <p:cNvSpPr>
                <a:spLocks/>
              </p:cNvSpPr>
              <p:nvPr userDrawn="1"/>
            </p:nvSpPr>
            <p:spPr bwMode="auto">
              <a:xfrm>
                <a:off x="567258" y="168151"/>
                <a:ext cx="230188" cy="258763"/>
              </a:xfrm>
              <a:custGeom>
                <a:avLst/>
                <a:gdLst>
                  <a:gd name="T0" fmla="*/ 184 w 289"/>
                  <a:gd name="T1" fmla="*/ 325 h 325"/>
                  <a:gd name="T2" fmla="*/ 289 w 289"/>
                  <a:gd name="T3" fmla="*/ 0 h 325"/>
                  <a:gd name="T4" fmla="*/ 197 w 289"/>
                  <a:gd name="T5" fmla="*/ 0 h 325"/>
                  <a:gd name="T6" fmla="*/ 143 w 289"/>
                  <a:gd name="T7" fmla="*/ 167 h 325"/>
                  <a:gd name="T8" fmla="*/ 135 w 289"/>
                  <a:gd name="T9" fmla="*/ 191 h 325"/>
                  <a:gd name="T10" fmla="*/ 135 w 289"/>
                  <a:gd name="T11" fmla="*/ 191 h 325"/>
                  <a:gd name="T12" fmla="*/ 135 w 289"/>
                  <a:gd name="T13" fmla="*/ 191 h 325"/>
                  <a:gd name="T14" fmla="*/ 135 w 289"/>
                  <a:gd name="T15" fmla="*/ 191 h 325"/>
                  <a:gd name="T16" fmla="*/ 135 w 289"/>
                  <a:gd name="T17" fmla="*/ 191 h 325"/>
                  <a:gd name="T18" fmla="*/ 135 w 289"/>
                  <a:gd name="T19" fmla="*/ 191 h 325"/>
                  <a:gd name="T20" fmla="*/ 135 w 289"/>
                  <a:gd name="T21" fmla="*/ 191 h 325"/>
                  <a:gd name="T22" fmla="*/ 128 w 289"/>
                  <a:gd name="T23" fmla="*/ 167 h 325"/>
                  <a:gd name="T24" fmla="*/ 91 w 289"/>
                  <a:gd name="T25" fmla="*/ 60 h 325"/>
                  <a:gd name="T26" fmla="*/ 0 w 289"/>
                  <a:gd name="T27" fmla="*/ 60 h 325"/>
                  <a:gd name="T28" fmla="*/ 90 w 289"/>
                  <a:gd name="T29" fmla="*/ 325 h 325"/>
                  <a:gd name="T30" fmla="*/ 184 w 289"/>
                  <a:gd name="T31"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9" h="325">
                    <a:moveTo>
                      <a:pt x="184" y="325"/>
                    </a:moveTo>
                    <a:lnTo>
                      <a:pt x="289" y="0"/>
                    </a:lnTo>
                    <a:lnTo>
                      <a:pt x="197" y="0"/>
                    </a:lnTo>
                    <a:lnTo>
                      <a:pt x="143" y="167"/>
                    </a:lnTo>
                    <a:lnTo>
                      <a:pt x="135" y="191"/>
                    </a:lnTo>
                    <a:lnTo>
                      <a:pt x="135" y="191"/>
                    </a:lnTo>
                    <a:lnTo>
                      <a:pt x="135" y="191"/>
                    </a:lnTo>
                    <a:lnTo>
                      <a:pt x="135" y="191"/>
                    </a:lnTo>
                    <a:lnTo>
                      <a:pt x="135" y="191"/>
                    </a:lnTo>
                    <a:lnTo>
                      <a:pt x="135" y="191"/>
                    </a:lnTo>
                    <a:lnTo>
                      <a:pt x="135" y="191"/>
                    </a:lnTo>
                    <a:lnTo>
                      <a:pt x="128" y="167"/>
                    </a:lnTo>
                    <a:lnTo>
                      <a:pt x="91" y="60"/>
                    </a:lnTo>
                    <a:lnTo>
                      <a:pt x="0" y="60"/>
                    </a:lnTo>
                    <a:lnTo>
                      <a:pt x="90" y="325"/>
                    </a:lnTo>
                    <a:lnTo>
                      <a:pt x="184" y="3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grpSp>
        <p:grpSp>
          <p:nvGrpSpPr>
            <p:cNvPr id="57" name="_VTT_logo_102019_03_white_on_blue" hidden="1">
              <a:extLst>
                <a:ext uri="{FF2B5EF4-FFF2-40B4-BE49-F238E27FC236}">
                  <a16:creationId xmlns:a16="http://schemas.microsoft.com/office/drawing/2014/main" id="{A4693AB5-0916-4A5A-807A-029E500DD23D}"/>
                </a:ext>
              </a:extLst>
            </p:cNvPr>
            <p:cNvGrpSpPr/>
            <p:nvPr userDrawn="1"/>
          </p:nvGrpSpPr>
          <p:grpSpPr>
            <a:xfrm>
              <a:off x="7909204" y="1770762"/>
              <a:ext cx="971550" cy="655638"/>
              <a:chOff x="379933" y="-15999"/>
              <a:chExt cx="971550" cy="655638"/>
            </a:xfrm>
          </p:grpSpPr>
          <p:sp>
            <p:nvSpPr>
              <p:cNvPr id="88" name="Box">
                <a:extLst>
                  <a:ext uri="{FF2B5EF4-FFF2-40B4-BE49-F238E27FC236}">
                    <a16:creationId xmlns:a16="http://schemas.microsoft.com/office/drawing/2014/main" id="{FC974299-8C93-42D7-AFA0-DE7ADBF89D35}"/>
                  </a:ext>
                </a:extLst>
              </p:cNvPr>
              <p:cNvSpPr>
                <a:spLocks noChangeArrowheads="1"/>
              </p:cNvSpPr>
              <p:nvPr userDrawn="1"/>
            </p:nvSpPr>
            <p:spPr bwMode="auto">
              <a:xfrm>
                <a:off x="379933" y="-15999"/>
                <a:ext cx="971550" cy="655638"/>
              </a:xfrm>
              <a:prstGeom prst="rect">
                <a:avLst/>
              </a:prstGeom>
              <a:solidFill>
                <a:srgbClr val="0057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89" name="T2">
                <a:extLst>
                  <a:ext uri="{FF2B5EF4-FFF2-40B4-BE49-F238E27FC236}">
                    <a16:creationId xmlns:a16="http://schemas.microsoft.com/office/drawing/2014/main" id="{EBE66339-6F35-407A-8D8E-FF109C4EB573}"/>
                  </a:ext>
                </a:extLst>
              </p:cNvPr>
              <p:cNvSpPr>
                <a:spLocks/>
              </p:cNvSpPr>
              <p:nvPr userDrawn="1"/>
            </p:nvSpPr>
            <p:spPr bwMode="auto">
              <a:xfrm>
                <a:off x="1011758" y="168151"/>
                <a:ext cx="176213" cy="258763"/>
              </a:xfrm>
              <a:custGeom>
                <a:avLst/>
                <a:gdLst>
                  <a:gd name="T0" fmla="*/ 157 w 222"/>
                  <a:gd name="T1" fmla="*/ 325 h 325"/>
                  <a:gd name="T2" fmla="*/ 157 w 222"/>
                  <a:gd name="T3" fmla="*/ 78 h 325"/>
                  <a:gd name="T4" fmla="*/ 222 w 222"/>
                  <a:gd name="T5" fmla="*/ 78 h 325"/>
                  <a:gd name="T6" fmla="*/ 222 w 222"/>
                  <a:gd name="T7" fmla="*/ 0 h 325"/>
                  <a:gd name="T8" fmla="*/ 0 w 222"/>
                  <a:gd name="T9" fmla="*/ 0 h 325"/>
                  <a:gd name="T10" fmla="*/ 0 w 222"/>
                  <a:gd name="T11" fmla="*/ 78 h 325"/>
                  <a:gd name="T12" fmla="*/ 66 w 222"/>
                  <a:gd name="T13" fmla="*/ 78 h 325"/>
                  <a:gd name="T14" fmla="*/ 66 w 222"/>
                  <a:gd name="T15" fmla="*/ 325 h 325"/>
                  <a:gd name="T16" fmla="*/ 66 w 222"/>
                  <a:gd name="T17" fmla="*/ 325 h 325"/>
                  <a:gd name="T18" fmla="*/ 157 w 222"/>
                  <a:gd name="T19"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2" h="325">
                    <a:moveTo>
                      <a:pt x="157" y="325"/>
                    </a:moveTo>
                    <a:lnTo>
                      <a:pt x="157" y="78"/>
                    </a:lnTo>
                    <a:lnTo>
                      <a:pt x="222" y="78"/>
                    </a:lnTo>
                    <a:lnTo>
                      <a:pt x="222" y="0"/>
                    </a:lnTo>
                    <a:lnTo>
                      <a:pt x="0" y="0"/>
                    </a:lnTo>
                    <a:lnTo>
                      <a:pt x="0" y="78"/>
                    </a:lnTo>
                    <a:lnTo>
                      <a:pt x="66" y="78"/>
                    </a:lnTo>
                    <a:lnTo>
                      <a:pt x="66" y="325"/>
                    </a:lnTo>
                    <a:lnTo>
                      <a:pt x="66" y="325"/>
                    </a:lnTo>
                    <a:lnTo>
                      <a:pt x="157" y="3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90" name="T1">
                <a:extLst>
                  <a:ext uri="{FF2B5EF4-FFF2-40B4-BE49-F238E27FC236}">
                    <a16:creationId xmlns:a16="http://schemas.microsoft.com/office/drawing/2014/main" id="{D3428DB9-1F95-43B6-A169-D0B04E2ED06A}"/>
                  </a:ext>
                </a:extLst>
              </p:cNvPr>
              <p:cNvSpPr>
                <a:spLocks/>
              </p:cNvSpPr>
              <p:nvPr userDrawn="1"/>
            </p:nvSpPr>
            <p:spPr bwMode="auto">
              <a:xfrm>
                <a:off x="799033" y="168151"/>
                <a:ext cx="193675" cy="258763"/>
              </a:xfrm>
              <a:custGeom>
                <a:avLst/>
                <a:gdLst>
                  <a:gd name="T0" fmla="*/ 88 w 244"/>
                  <a:gd name="T1" fmla="*/ 78 h 325"/>
                  <a:gd name="T2" fmla="*/ 88 w 244"/>
                  <a:gd name="T3" fmla="*/ 325 h 325"/>
                  <a:gd name="T4" fmla="*/ 179 w 244"/>
                  <a:gd name="T5" fmla="*/ 325 h 325"/>
                  <a:gd name="T6" fmla="*/ 179 w 244"/>
                  <a:gd name="T7" fmla="*/ 78 h 325"/>
                  <a:gd name="T8" fmla="*/ 244 w 244"/>
                  <a:gd name="T9" fmla="*/ 78 h 325"/>
                  <a:gd name="T10" fmla="*/ 244 w 244"/>
                  <a:gd name="T11" fmla="*/ 0 h 325"/>
                  <a:gd name="T12" fmla="*/ 25 w 244"/>
                  <a:gd name="T13" fmla="*/ 0 h 325"/>
                  <a:gd name="T14" fmla="*/ 0 w 244"/>
                  <a:gd name="T15" fmla="*/ 78 h 325"/>
                  <a:gd name="T16" fmla="*/ 88 w 244"/>
                  <a:gd name="T17" fmla="*/ 78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4" h="325">
                    <a:moveTo>
                      <a:pt x="88" y="78"/>
                    </a:moveTo>
                    <a:lnTo>
                      <a:pt x="88" y="325"/>
                    </a:lnTo>
                    <a:lnTo>
                      <a:pt x="179" y="325"/>
                    </a:lnTo>
                    <a:lnTo>
                      <a:pt x="179" y="78"/>
                    </a:lnTo>
                    <a:lnTo>
                      <a:pt x="244" y="78"/>
                    </a:lnTo>
                    <a:lnTo>
                      <a:pt x="244" y="0"/>
                    </a:lnTo>
                    <a:lnTo>
                      <a:pt x="25" y="0"/>
                    </a:lnTo>
                    <a:lnTo>
                      <a:pt x="0" y="78"/>
                    </a:lnTo>
                    <a:lnTo>
                      <a:pt x="88" y="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91" name="V">
                <a:extLst>
                  <a:ext uri="{FF2B5EF4-FFF2-40B4-BE49-F238E27FC236}">
                    <a16:creationId xmlns:a16="http://schemas.microsoft.com/office/drawing/2014/main" id="{15DD40CA-4DB0-4361-9269-0AD65958D398}"/>
                  </a:ext>
                </a:extLst>
              </p:cNvPr>
              <p:cNvSpPr>
                <a:spLocks/>
              </p:cNvSpPr>
              <p:nvPr userDrawn="1"/>
            </p:nvSpPr>
            <p:spPr bwMode="auto">
              <a:xfrm>
                <a:off x="567258" y="168151"/>
                <a:ext cx="230188" cy="258763"/>
              </a:xfrm>
              <a:custGeom>
                <a:avLst/>
                <a:gdLst>
                  <a:gd name="T0" fmla="*/ 184 w 289"/>
                  <a:gd name="T1" fmla="*/ 325 h 325"/>
                  <a:gd name="T2" fmla="*/ 289 w 289"/>
                  <a:gd name="T3" fmla="*/ 0 h 325"/>
                  <a:gd name="T4" fmla="*/ 197 w 289"/>
                  <a:gd name="T5" fmla="*/ 0 h 325"/>
                  <a:gd name="T6" fmla="*/ 143 w 289"/>
                  <a:gd name="T7" fmla="*/ 167 h 325"/>
                  <a:gd name="T8" fmla="*/ 135 w 289"/>
                  <a:gd name="T9" fmla="*/ 191 h 325"/>
                  <a:gd name="T10" fmla="*/ 135 w 289"/>
                  <a:gd name="T11" fmla="*/ 191 h 325"/>
                  <a:gd name="T12" fmla="*/ 135 w 289"/>
                  <a:gd name="T13" fmla="*/ 191 h 325"/>
                  <a:gd name="T14" fmla="*/ 135 w 289"/>
                  <a:gd name="T15" fmla="*/ 191 h 325"/>
                  <a:gd name="T16" fmla="*/ 135 w 289"/>
                  <a:gd name="T17" fmla="*/ 191 h 325"/>
                  <a:gd name="T18" fmla="*/ 135 w 289"/>
                  <a:gd name="T19" fmla="*/ 191 h 325"/>
                  <a:gd name="T20" fmla="*/ 135 w 289"/>
                  <a:gd name="T21" fmla="*/ 191 h 325"/>
                  <a:gd name="T22" fmla="*/ 128 w 289"/>
                  <a:gd name="T23" fmla="*/ 167 h 325"/>
                  <a:gd name="T24" fmla="*/ 91 w 289"/>
                  <a:gd name="T25" fmla="*/ 60 h 325"/>
                  <a:gd name="T26" fmla="*/ 0 w 289"/>
                  <a:gd name="T27" fmla="*/ 60 h 325"/>
                  <a:gd name="T28" fmla="*/ 90 w 289"/>
                  <a:gd name="T29" fmla="*/ 325 h 325"/>
                  <a:gd name="T30" fmla="*/ 184 w 289"/>
                  <a:gd name="T31"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9" h="325">
                    <a:moveTo>
                      <a:pt x="184" y="325"/>
                    </a:moveTo>
                    <a:lnTo>
                      <a:pt x="289" y="0"/>
                    </a:lnTo>
                    <a:lnTo>
                      <a:pt x="197" y="0"/>
                    </a:lnTo>
                    <a:lnTo>
                      <a:pt x="143" y="167"/>
                    </a:lnTo>
                    <a:lnTo>
                      <a:pt x="135" y="191"/>
                    </a:lnTo>
                    <a:lnTo>
                      <a:pt x="135" y="191"/>
                    </a:lnTo>
                    <a:lnTo>
                      <a:pt x="135" y="191"/>
                    </a:lnTo>
                    <a:lnTo>
                      <a:pt x="135" y="191"/>
                    </a:lnTo>
                    <a:lnTo>
                      <a:pt x="135" y="191"/>
                    </a:lnTo>
                    <a:lnTo>
                      <a:pt x="135" y="191"/>
                    </a:lnTo>
                    <a:lnTo>
                      <a:pt x="135" y="191"/>
                    </a:lnTo>
                    <a:lnTo>
                      <a:pt x="128" y="167"/>
                    </a:lnTo>
                    <a:lnTo>
                      <a:pt x="91" y="60"/>
                    </a:lnTo>
                    <a:lnTo>
                      <a:pt x="0" y="60"/>
                    </a:lnTo>
                    <a:lnTo>
                      <a:pt x="90" y="325"/>
                    </a:lnTo>
                    <a:lnTo>
                      <a:pt x="184" y="3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grpSp>
        <p:grpSp>
          <p:nvGrpSpPr>
            <p:cNvPr id="58" name="_VTT_logo_102019_04_white_on_dark_grey" hidden="1">
              <a:extLst>
                <a:ext uri="{FF2B5EF4-FFF2-40B4-BE49-F238E27FC236}">
                  <a16:creationId xmlns:a16="http://schemas.microsoft.com/office/drawing/2014/main" id="{7DF1C8F9-E214-468A-A70F-76A611F3D579}"/>
                </a:ext>
              </a:extLst>
            </p:cNvPr>
            <p:cNvGrpSpPr/>
            <p:nvPr userDrawn="1"/>
          </p:nvGrpSpPr>
          <p:grpSpPr>
            <a:xfrm>
              <a:off x="7909204" y="1770762"/>
              <a:ext cx="971550" cy="655638"/>
              <a:chOff x="379933" y="-15999"/>
              <a:chExt cx="971550" cy="655638"/>
            </a:xfrm>
          </p:grpSpPr>
          <p:sp>
            <p:nvSpPr>
              <p:cNvPr id="84" name="Box">
                <a:extLst>
                  <a:ext uri="{FF2B5EF4-FFF2-40B4-BE49-F238E27FC236}">
                    <a16:creationId xmlns:a16="http://schemas.microsoft.com/office/drawing/2014/main" id="{D4DA0E26-A409-469E-9840-033E78ADA509}"/>
                  </a:ext>
                </a:extLst>
              </p:cNvPr>
              <p:cNvSpPr>
                <a:spLocks noChangeArrowheads="1"/>
              </p:cNvSpPr>
              <p:nvPr userDrawn="1"/>
            </p:nvSpPr>
            <p:spPr bwMode="auto">
              <a:xfrm>
                <a:off x="379933" y="-15999"/>
                <a:ext cx="971550" cy="655638"/>
              </a:xfrm>
              <a:prstGeom prst="rect">
                <a:avLst/>
              </a:prstGeom>
              <a:solidFill>
                <a:srgbClr val="AFAFA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85" name="T2">
                <a:extLst>
                  <a:ext uri="{FF2B5EF4-FFF2-40B4-BE49-F238E27FC236}">
                    <a16:creationId xmlns:a16="http://schemas.microsoft.com/office/drawing/2014/main" id="{42BBD910-50B0-4108-BD0A-D60D099FAF96}"/>
                  </a:ext>
                </a:extLst>
              </p:cNvPr>
              <p:cNvSpPr>
                <a:spLocks/>
              </p:cNvSpPr>
              <p:nvPr userDrawn="1"/>
            </p:nvSpPr>
            <p:spPr bwMode="auto">
              <a:xfrm>
                <a:off x="1011758" y="168151"/>
                <a:ext cx="176213" cy="258763"/>
              </a:xfrm>
              <a:custGeom>
                <a:avLst/>
                <a:gdLst>
                  <a:gd name="T0" fmla="*/ 157 w 222"/>
                  <a:gd name="T1" fmla="*/ 325 h 325"/>
                  <a:gd name="T2" fmla="*/ 157 w 222"/>
                  <a:gd name="T3" fmla="*/ 78 h 325"/>
                  <a:gd name="T4" fmla="*/ 222 w 222"/>
                  <a:gd name="T5" fmla="*/ 78 h 325"/>
                  <a:gd name="T6" fmla="*/ 222 w 222"/>
                  <a:gd name="T7" fmla="*/ 0 h 325"/>
                  <a:gd name="T8" fmla="*/ 0 w 222"/>
                  <a:gd name="T9" fmla="*/ 0 h 325"/>
                  <a:gd name="T10" fmla="*/ 0 w 222"/>
                  <a:gd name="T11" fmla="*/ 78 h 325"/>
                  <a:gd name="T12" fmla="*/ 66 w 222"/>
                  <a:gd name="T13" fmla="*/ 78 h 325"/>
                  <a:gd name="T14" fmla="*/ 66 w 222"/>
                  <a:gd name="T15" fmla="*/ 325 h 325"/>
                  <a:gd name="T16" fmla="*/ 66 w 222"/>
                  <a:gd name="T17" fmla="*/ 325 h 325"/>
                  <a:gd name="T18" fmla="*/ 157 w 222"/>
                  <a:gd name="T19"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2" h="325">
                    <a:moveTo>
                      <a:pt x="157" y="325"/>
                    </a:moveTo>
                    <a:lnTo>
                      <a:pt x="157" y="78"/>
                    </a:lnTo>
                    <a:lnTo>
                      <a:pt x="222" y="78"/>
                    </a:lnTo>
                    <a:lnTo>
                      <a:pt x="222" y="0"/>
                    </a:lnTo>
                    <a:lnTo>
                      <a:pt x="0" y="0"/>
                    </a:lnTo>
                    <a:lnTo>
                      <a:pt x="0" y="78"/>
                    </a:lnTo>
                    <a:lnTo>
                      <a:pt x="66" y="78"/>
                    </a:lnTo>
                    <a:lnTo>
                      <a:pt x="66" y="325"/>
                    </a:lnTo>
                    <a:lnTo>
                      <a:pt x="66" y="325"/>
                    </a:lnTo>
                    <a:lnTo>
                      <a:pt x="157" y="3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86" name="T1">
                <a:extLst>
                  <a:ext uri="{FF2B5EF4-FFF2-40B4-BE49-F238E27FC236}">
                    <a16:creationId xmlns:a16="http://schemas.microsoft.com/office/drawing/2014/main" id="{721A9A27-ACB3-454C-9608-E1DF178FB72E}"/>
                  </a:ext>
                </a:extLst>
              </p:cNvPr>
              <p:cNvSpPr>
                <a:spLocks/>
              </p:cNvSpPr>
              <p:nvPr userDrawn="1"/>
            </p:nvSpPr>
            <p:spPr bwMode="auto">
              <a:xfrm>
                <a:off x="799033" y="168151"/>
                <a:ext cx="193675" cy="258763"/>
              </a:xfrm>
              <a:custGeom>
                <a:avLst/>
                <a:gdLst>
                  <a:gd name="T0" fmla="*/ 88 w 244"/>
                  <a:gd name="T1" fmla="*/ 78 h 325"/>
                  <a:gd name="T2" fmla="*/ 88 w 244"/>
                  <a:gd name="T3" fmla="*/ 325 h 325"/>
                  <a:gd name="T4" fmla="*/ 179 w 244"/>
                  <a:gd name="T5" fmla="*/ 325 h 325"/>
                  <a:gd name="T6" fmla="*/ 179 w 244"/>
                  <a:gd name="T7" fmla="*/ 78 h 325"/>
                  <a:gd name="T8" fmla="*/ 244 w 244"/>
                  <a:gd name="T9" fmla="*/ 78 h 325"/>
                  <a:gd name="T10" fmla="*/ 244 w 244"/>
                  <a:gd name="T11" fmla="*/ 0 h 325"/>
                  <a:gd name="T12" fmla="*/ 25 w 244"/>
                  <a:gd name="T13" fmla="*/ 0 h 325"/>
                  <a:gd name="T14" fmla="*/ 0 w 244"/>
                  <a:gd name="T15" fmla="*/ 78 h 325"/>
                  <a:gd name="T16" fmla="*/ 88 w 244"/>
                  <a:gd name="T17" fmla="*/ 78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4" h="325">
                    <a:moveTo>
                      <a:pt x="88" y="78"/>
                    </a:moveTo>
                    <a:lnTo>
                      <a:pt x="88" y="325"/>
                    </a:lnTo>
                    <a:lnTo>
                      <a:pt x="179" y="325"/>
                    </a:lnTo>
                    <a:lnTo>
                      <a:pt x="179" y="78"/>
                    </a:lnTo>
                    <a:lnTo>
                      <a:pt x="244" y="78"/>
                    </a:lnTo>
                    <a:lnTo>
                      <a:pt x="244" y="0"/>
                    </a:lnTo>
                    <a:lnTo>
                      <a:pt x="25" y="0"/>
                    </a:lnTo>
                    <a:lnTo>
                      <a:pt x="0" y="78"/>
                    </a:lnTo>
                    <a:lnTo>
                      <a:pt x="88" y="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87" name="V">
                <a:extLst>
                  <a:ext uri="{FF2B5EF4-FFF2-40B4-BE49-F238E27FC236}">
                    <a16:creationId xmlns:a16="http://schemas.microsoft.com/office/drawing/2014/main" id="{01C19703-6FC3-4D80-88C2-53B94425F0D9}"/>
                  </a:ext>
                </a:extLst>
              </p:cNvPr>
              <p:cNvSpPr>
                <a:spLocks/>
              </p:cNvSpPr>
              <p:nvPr userDrawn="1"/>
            </p:nvSpPr>
            <p:spPr bwMode="auto">
              <a:xfrm>
                <a:off x="567258" y="168151"/>
                <a:ext cx="230188" cy="258763"/>
              </a:xfrm>
              <a:custGeom>
                <a:avLst/>
                <a:gdLst>
                  <a:gd name="T0" fmla="*/ 184 w 289"/>
                  <a:gd name="T1" fmla="*/ 325 h 325"/>
                  <a:gd name="T2" fmla="*/ 289 w 289"/>
                  <a:gd name="T3" fmla="*/ 0 h 325"/>
                  <a:gd name="T4" fmla="*/ 197 w 289"/>
                  <a:gd name="T5" fmla="*/ 0 h 325"/>
                  <a:gd name="T6" fmla="*/ 143 w 289"/>
                  <a:gd name="T7" fmla="*/ 167 h 325"/>
                  <a:gd name="T8" fmla="*/ 135 w 289"/>
                  <a:gd name="T9" fmla="*/ 191 h 325"/>
                  <a:gd name="T10" fmla="*/ 135 w 289"/>
                  <a:gd name="T11" fmla="*/ 191 h 325"/>
                  <a:gd name="T12" fmla="*/ 135 w 289"/>
                  <a:gd name="T13" fmla="*/ 191 h 325"/>
                  <a:gd name="T14" fmla="*/ 135 w 289"/>
                  <a:gd name="T15" fmla="*/ 191 h 325"/>
                  <a:gd name="T16" fmla="*/ 135 w 289"/>
                  <a:gd name="T17" fmla="*/ 191 h 325"/>
                  <a:gd name="T18" fmla="*/ 135 w 289"/>
                  <a:gd name="T19" fmla="*/ 191 h 325"/>
                  <a:gd name="T20" fmla="*/ 135 w 289"/>
                  <a:gd name="T21" fmla="*/ 191 h 325"/>
                  <a:gd name="T22" fmla="*/ 128 w 289"/>
                  <a:gd name="T23" fmla="*/ 167 h 325"/>
                  <a:gd name="T24" fmla="*/ 91 w 289"/>
                  <a:gd name="T25" fmla="*/ 60 h 325"/>
                  <a:gd name="T26" fmla="*/ 0 w 289"/>
                  <a:gd name="T27" fmla="*/ 60 h 325"/>
                  <a:gd name="T28" fmla="*/ 90 w 289"/>
                  <a:gd name="T29" fmla="*/ 325 h 325"/>
                  <a:gd name="T30" fmla="*/ 184 w 289"/>
                  <a:gd name="T31"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9" h="325">
                    <a:moveTo>
                      <a:pt x="184" y="325"/>
                    </a:moveTo>
                    <a:lnTo>
                      <a:pt x="289" y="0"/>
                    </a:lnTo>
                    <a:lnTo>
                      <a:pt x="197" y="0"/>
                    </a:lnTo>
                    <a:lnTo>
                      <a:pt x="143" y="167"/>
                    </a:lnTo>
                    <a:lnTo>
                      <a:pt x="135" y="191"/>
                    </a:lnTo>
                    <a:lnTo>
                      <a:pt x="135" y="191"/>
                    </a:lnTo>
                    <a:lnTo>
                      <a:pt x="135" y="191"/>
                    </a:lnTo>
                    <a:lnTo>
                      <a:pt x="135" y="191"/>
                    </a:lnTo>
                    <a:lnTo>
                      <a:pt x="135" y="191"/>
                    </a:lnTo>
                    <a:lnTo>
                      <a:pt x="135" y="191"/>
                    </a:lnTo>
                    <a:lnTo>
                      <a:pt x="135" y="191"/>
                    </a:lnTo>
                    <a:lnTo>
                      <a:pt x="128" y="167"/>
                    </a:lnTo>
                    <a:lnTo>
                      <a:pt x="91" y="60"/>
                    </a:lnTo>
                    <a:lnTo>
                      <a:pt x="0" y="60"/>
                    </a:lnTo>
                    <a:lnTo>
                      <a:pt x="90" y="325"/>
                    </a:lnTo>
                    <a:lnTo>
                      <a:pt x="184" y="3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grpSp>
        <p:grpSp>
          <p:nvGrpSpPr>
            <p:cNvPr id="59" name="_VTT_logo_102019_05_dark_grey_on_white" hidden="1">
              <a:extLst>
                <a:ext uri="{FF2B5EF4-FFF2-40B4-BE49-F238E27FC236}">
                  <a16:creationId xmlns:a16="http://schemas.microsoft.com/office/drawing/2014/main" id="{8DF5C96E-AC9C-4C2C-BA61-7F4969746B68}"/>
                </a:ext>
              </a:extLst>
            </p:cNvPr>
            <p:cNvGrpSpPr/>
            <p:nvPr userDrawn="1"/>
          </p:nvGrpSpPr>
          <p:grpSpPr>
            <a:xfrm>
              <a:off x="7909204" y="1770762"/>
              <a:ext cx="971550" cy="655638"/>
              <a:chOff x="379933" y="-15999"/>
              <a:chExt cx="971550" cy="655638"/>
            </a:xfrm>
          </p:grpSpPr>
          <p:sp>
            <p:nvSpPr>
              <p:cNvPr id="80" name="Box">
                <a:extLst>
                  <a:ext uri="{FF2B5EF4-FFF2-40B4-BE49-F238E27FC236}">
                    <a16:creationId xmlns:a16="http://schemas.microsoft.com/office/drawing/2014/main" id="{B08FB4C4-360A-4B7B-B3B6-7B850D74C8A5}"/>
                  </a:ext>
                </a:extLst>
              </p:cNvPr>
              <p:cNvSpPr>
                <a:spLocks noChangeArrowheads="1"/>
              </p:cNvSpPr>
              <p:nvPr userDrawn="1"/>
            </p:nvSpPr>
            <p:spPr bwMode="auto">
              <a:xfrm>
                <a:off x="379933" y="-15999"/>
                <a:ext cx="971550" cy="6556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81" name="T2">
                <a:extLst>
                  <a:ext uri="{FF2B5EF4-FFF2-40B4-BE49-F238E27FC236}">
                    <a16:creationId xmlns:a16="http://schemas.microsoft.com/office/drawing/2014/main" id="{84AE1DBC-EEE9-4625-9417-B96AE056F8B2}"/>
                  </a:ext>
                </a:extLst>
              </p:cNvPr>
              <p:cNvSpPr>
                <a:spLocks/>
              </p:cNvSpPr>
              <p:nvPr userDrawn="1"/>
            </p:nvSpPr>
            <p:spPr bwMode="auto">
              <a:xfrm>
                <a:off x="1011758" y="168151"/>
                <a:ext cx="176213" cy="258763"/>
              </a:xfrm>
              <a:custGeom>
                <a:avLst/>
                <a:gdLst>
                  <a:gd name="T0" fmla="*/ 157 w 222"/>
                  <a:gd name="T1" fmla="*/ 325 h 325"/>
                  <a:gd name="T2" fmla="*/ 157 w 222"/>
                  <a:gd name="T3" fmla="*/ 78 h 325"/>
                  <a:gd name="T4" fmla="*/ 222 w 222"/>
                  <a:gd name="T5" fmla="*/ 78 h 325"/>
                  <a:gd name="T6" fmla="*/ 222 w 222"/>
                  <a:gd name="T7" fmla="*/ 0 h 325"/>
                  <a:gd name="T8" fmla="*/ 0 w 222"/>
                  <a:gd name="T9" fmla="*/ 0 h 325"/>
                  <a:gd name="T10" fmla="*/ 0 w 222"/>
                  <a:gd name="T11" fmla="*/ 78 h 325"/>
                  <a:gd name="T12" fmla="*/ 66 w 222"/>
                  <a:gd name="T13" fmla="*/ 78 h 325"/>
                  <a:gd name="T14" fmla="*/ 66 w 222"/>
                  <a:gd name="T15" fmla="*/ 325 h 325"/>
                  <a:gd name="T16" fmla="*/ 66 w 222"/>
                  <a:gd name="T17" fmla="*/ 325 h 325"/>
                  <a:gd name="T18" fmla="*/ 157 w 222"/>
                  <a:gd name="T19"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2" h="325">
                    <a:moveTo>
                      <a:pt x="157" y="325"/>
                    </a:moveTo>
                    <a:lnTo>
                      <a:pt x="157" y="78"/>
                    </a:lnTo>
                    <a:lnTo>
                      <a:pt x="222" y="78"/>
                    </a:lnTo>
                    <a:lnTo>
                      <a:pt x="222" y="0"/>
                    </a:lnTo>
                    <a:lnTo>
                      <a:pt x="0" y="0"/>
                    </a:lnTo>
                    <a:lnTo>
                      <a:pt x="0" y="78"/>
                    </a:lnTo>
                    <a:lnTo>
                      <a:pt x="66" y="78"/>
                    </a:lnTo>
                    <a:lnTo>
                      <a:pt x="66" y="325"/>
                    </a:lnTo>
                    <a:lnTo>
                      <a:pt x="66" y="325"/>
                    </a:lnTo>
                    <a:lnTo>
                      <a:pt x="157" y="325"/>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82" name="T1">
                <a:extLst>
                  <a:ext uri="{FF2B5EF4-FFF2-40B4-BE49-F238E27FC236}">
                    <a16:creationId xmlns:a16="http://schemas.microsoft.com/office/drawing/2014/main" id="{A83A1C1D-EBEE-45EA-A773-CDB8BE936643}"/>
                  </a:ext>
                </a:extLst>
              </p:cNvPr>
              <p:cNvSpPr>
                <a:spLocks/>
              </p:cNvSpPr>
              <p:nvPr userDrawn="1"/>
            </p:nvSpPr>
            <p:spPr bwMode="auto">
              <a:xfrm>
                <a:off x="799033" y="168151"/>
                <a:ext cx="193675" cy="258763"/>
              </a:xfrm>
              <a:custGeom>
                <a:avLst/>
                <a:gdLst>
                  <a:gd name="T0" fmla="*/ 88 w 244"/>
                  <a:gd name="T1" fmla="*/ 78 h 325"/>
                  <a:gd name="T2" fmla="*/ 88 w 244"/>
                  <a:gd name="T3" fmla="*/ 325 h 325"/>
                  <a:gd name="T4" fmla="*/ 179 w 244"/>
                  <a:gd name="T5" fmla="*/ 325 h 325"/>
                  <a:gd name="T6" fmla="*/ 179 w 244"/>
                  <a:gd name="T7" fmla="*/ 78 h 325"/>
                  <a:gd name="T8" fmla="*/ 244 w 244"/>
                  <a:gd name="T9" fmla="*/ 78 h 325"/>
                  <a:gd name="T10" fmla="*/ 244 w 244"/>
                  <a:gd name="T11" fmla="*/ 0 h 325"/>
                  <a:gd name="T12" fmla="*/ 25 w 244"/>
                  <a:gd name="T13" fmla="*/ 0 h 325"/>
                  <a:gd name="T14" fmla="*/ 0 w 244"/>
                  <a:gd name="T15" fmla="*/ 78 h 325"/>
                  <a:gd name="T16" fmla="*/ 88 w 244"/>
                  <a:gd name="T17" fmla="*/ 78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4" h="325">
                    <a:moveTo>
                      <a:pt x="88" y="78"/>
                    </a:moveTo>
                    <a:lnTo>
                      <a:pt x="88" y="325"/>
                    </a:lnTo>
                    <a:lnTo>
                      <a:pt x="179" y="325"/>
                    </a:lnTo>
                    <a:lnTo>
                      <a:pt x="179" y="78"/>
                    </a:lnTo>
                    <a:lnTo>
                      <a:pt x="244" y="78"/>
                    </a:lnTo>
                    <a:lnTo>
                      <a:pt x="244" y="0"/>
                    </a:lnTo>
                    <a:lnTo>
                      <a:pt x="25" y="0"/>
                    </a:lnTo>
                    <a:lnTo>
                      <a:pt x="0" y="78"/>
                    </a:lnTo>
                    <a:lnTo>
                      <a:pt x="88" y="78"/>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83" name="V">
                <a:extLst>
                  <a:ext uri="{FF2B5EF4-FFF2-40B4-BE49-F238E27FC236}">
                    <a16:creationId xmlns:a16="http://schemas.microsoft.com/office/drawing/2014/main" id="{49D53F0E-78C8-4551-B4A7-EB6A1B2D1387}"/>
                  </a:ext>
                </a:extLst>
              </p:cNvPr>
              <p:cNvSpPr>
                <a:spLocks/>
              </p:cNvSpPr>
              <p:nvPr userDrawn="1"/>
            </p:nvSpPr>
            <p:spPr bwMode="auto">
              <a:xfrm>
                <a:off x="567258" y="168151"/>
                <a:ext cx="230188" cy="258763"/>
              </a:xfrm>
              <a:custGeom>
                <a:avLst/>
                <a:gdLst>
                  <a:gd name="T0" fmla="*/ 184 w 289"/>
                  <a:gd name="T1" fmla="*/ 325 h 325"/>
                  <a:gd name="T2" fmla="*/ 289 w 289"/>
                  <a:gd name="T3" fmla="*/ 0 h 325"/>
                  <a:gd name="T4" fmla="*/ 197 w 289"/>
                  <a:gd name="T5" fmla="*/ 0 h 325"/>
                  <a:gd name="T6" fmla="*/ 143 w 289"/>
                  <a:gd name="T7" fmla="*/ 167 h 325"/>
                  <a:gd name="T8" fmla="*/ 135 w 289"/>
                  <a:gd name="T9" fmla="*/ 191 h 325"/>
                  <a:gd name="T10" fmla="*/ 135 w 289"/>
                  <a:gd name="T11" fmla="*/ 191 h 325"/>
                  <a:gd name="T12" fmla="*/ 135 w 289"/>
                  <a:gd name="T13" fmla="*/ 191 h 325"/>
                  <a:gd name="T14" fmla="*/ 135 w 289"/>
                  <a:gd name="T15" fmla="*/ 191 h 325"/>
                  <a:gd name="T16" fmla="*/ 135 w 289"/>
                  <a:gd name="T17" fmla="*/ 191 h 325"/>
                  <a:gd name="T18" fmla="*/ 135 w 289"/>
                  <a:gd name="T19" fmla="*/ 191 h 325"/>
                  <a:gd name="T20" fmla="*/ 135 w 289"/>
                  <a:gd name="T21" fmla="*/ 191 h 325"/>
                  <a:gd name="T22" fmla="*/ 128 w 289"/>
                  <a:gd name="T23" fmla="*/ 167 h 325"/>
                  <a:gd name="T24" fmla="*/ 91 w 289"/>
                  <a:gd name="T25" fmla="*/ 60 h 325"/>
                  <a:gd name="T26" fmla="*/ 0 w 289"/>
                  <a:gd name="T27" fmla="*/ 60 h 325"/>
                  <a:gd name="T28" fmla="*/ 90 w 289"/>
                  <a:gd name="T29" fmla="*/ 325 h 325"/>
                  <a:gd name="T30" fmla="*/ 184 w 289"/>
                  <a:gd name="T31"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9" h="325">
                    <a:moveTo>
                      <a:pt x="184" y="325"/>
                    </a:moveTo>
                    <a:lnTo>
                      <a:pt x="289" y="0"/>
                    </a:lnTo>
                    <a:lnTo>
                      <a:pt x="197" y="0"/>
                    </a:lnTo>
                    <a:lnTo>
                      <a:pt x="143" y="167"/>
                    </a:lnTo>
                    <a:lnTo>
                      <a:pt x="135" y="191"/>
                    </a:lnTo>
                    <a:lnTo>
                      <a:pt x="135" y="191"/>
                    </a:lnTo>
                    <a:lnTo>
                      <a:pt x="135" y="191"/>
                    </a:lnTo>
                    <a:lnTo>
                      <a:pt x="135" y="191"/>
                    </a:lnTo>
                    <a:lnTo>
                      <a:pt x="135" y="191"/>
                    </a:lnTo>
                    <a:lnTo>
                      <a:pt x="135" y="191"/>
                    </a:lnTo>
                    <a:lnTo>
                      <a:pt x="135" y="191"/>
                    </a:lnTo>
                    <a:lnTo>
                      <a:pt x="128" y="167"/>
                    </a:lnTo>
                    <a:lnTo>
                      <a:pt x="91" y="60"/>
                    </a:lnTo>
                    <a:lnTo>
                      <a:pt x="0" y="60"/>
                    </a:lnTo>
                    <a:lnTo>
                      <a:pt x="90" y="325"/>
                    </a:lnTo>
                    <a:lnTo>
                      <a:pt x="184" y="325"/>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grpSp>
        <p:grpSp>
          <p:nvGrpSpPr>
            <p:cNvPr id="60" name="_VTT_logo_102019_06_orange_blue_on_white" hidden="1">
              <a:extLst>
                <a:ext uri="{FF2B5EF4-FFF2-40B4-BE49-F238E27FC236}">
                  <a16:creationId xmlns:a16="http://schemas.microsoft.com/office/drawing/2014/main" id="{08D9A759-CB43-4603-9CB0-20AA55A8C798}"/>
                </a:ext>
              </a:extLst>
            </p:cNvPr>
            <p:cNvGrpSpPr/>
            <p:nvPr userDrawn="1"/>
          </p:nvGrpSpPr>
          <p:grpSpPr>
            <a:xfrm>
              <a:off x="7909204" y="1770762"/>
              <a:ext cx="971550" cy="655638"/>
              <a:chOff x="379933" y="-15999"/>
              <a:chExt cx="971550" cy="655638"/>
            </a:xfrm>
          </p:grpSpPr>
          <p:sp>
            <p:nvSpPr>
              <p:cNvPr id="76" name="Box">
                <a:extLst>
                  <a:ext uri="{FF2B5EF4-FFF2-40B4-BE49-F238E27FC236}">
                    <a16:creationId xmlns:a16="http://schemas.microsoft.com/office/drawing/2014/main" id="{C3FCA357-A549-46BF-A9A0-EEB59D232B5B}"/>
                  </a:ext>
                </a:extLst>
              </p:cNvPr>
              <p:cNvSpPr>
                <a:spLocks noChangeArrowheads="1"/>
              </p:cNvSpPr>
              <p:nvPr userDrawn="1"/>
            </p:nvSpPr>
            <p:spPr bwMode="auto">
              <a:xfrm>
                <a:off x="379933" y="-15999"/>
                <a:ext cx="971550" cy="6556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77" name="T2">
                <a:extLst>
                  <a:ext uri="{FF2B5EF4-FFF2-40B4-BE49-F238E27FC236}">
                    <a16:creationId xmlns:a16="http://schemas.microsoft.com/office/drawing/2014/main" id="{4813A7C2-0602-48D5-9BF7-8EA52FFB5107}"/>
                  </a:ext>
                </a:extLst>
              </p:cNvPr>
              <p:cNvSpPr>
                <a:spLocks/>
              </p:cNvSpPr>
              <p:nvPr userDrawn="1"/>
            </p:nvSpPr>
            <p:spPr bwMode="auto">
              <a:xfrm>
                <a:off x="1011758" y="168151"/>
                <a:ext cx="176213" cy="258763"/>
              </a:xfrm>
              <a:custGeom>
                <a:avLst/>
                <a:gdLst>
                  <a:gd name="T0" fmla="*/ 157 w 222"/>
                  <a:gd name="T1" fmla="*/ 325 h 325"/>
                  <a:gd name="T2" fmla="*/ 157 w 222"/>
                  <a:gd name="T3" fmla="*/ 78 h 325"/>
                  <a:gd name="T4" fmla="*/ 222 w 222"/>
                  <a:gd name="T5" fmla="*/ 78 h 325"/>
                  <a:gd name="T6" fmla="*/ 222 w 222"/>
                  <a:gd name="T7" fmla="*/ 0 h 325"/>
                  <a:gd name="T8" fmla="*/ 0 w 222"/>
                  <a:gd name="T9" fmla="*/ 0 h 325"/>
                  <a:gd name="T10" fmla="*/ 0 w 222"/>
                  <a:gd name="T11" fmla="*/ 78 h 325"/>
                  <a:gd name="T12" fmla="*/ 66 w 222"/>
                  <a:gd name="T13" fmla="*/ 78 h 325"/>
                  <a:gd name="T14" fmla="*/ 66 w 222"/>
                  <a:gd name="T15" fmla="*/ 325 h 325"/>
                  <a:gd name="T16" fmla="*/ 66 w 222"/>
                  <a:gd name="T17" fmla="*/ 325 h 325"/>
                  <a:gd name="T18" fmla="*/ 157 w 222"/>
                  <a:gd name="T19"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2" h="325">
                    <a:moveTo>
                      <a:pt x="157" y="325"/>
                    </a:moveTo>
                    <a:lnTo>
                      <a:pt x="157" y="78"/>
                    </a:lnTo>
                    <a:lnTo>
                      <a:pt x="222" y="78"/>
                    </a:lnTo>
                    <a:lnTo>
                      <a:pt x="222" y="0"/>
                    </a:lnTo>
                    <a:lnTo>
                      <a:pt x="0" y="0"/>
                    </a:lnTo>
                    <a:lnTo>
                      <a:pt x="0" y="78"/>
                    </a:lnTo>
                    <a:lnTo>
                      <a:pt x="66" y="78"/>
                    </a:lnTo>
                    <a:lnTo>
                      <a:pt x="66" y="325"/>
                    </a:lnTo>
                    <a:lnTo>
                      <a:pt x="66" y="325"/>
                    </a:lnTo>
                    <a:lnTo>
                      <a:pt x="157" y="325"/>
                    </a:lnTo>
                    <a:close/>
                  </a:path>
                </a:pathLst>
              </a:custGeom>
              <a:solidFill>
                <a:srgbClr val="0057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78" name="T1">
                <a:extLst>
                  <a:ext uri="{FF2B5EF4-FFF2-40B4-BE49-F238E27FC236}">
                    <a16:creationId xmlns:a16="http://schemas.microsoft.com/office/drawing/2014/main" id="{451EA7E9-82D8-4F5F-86C9-FA2148C5D2D8}"/>
                  </a:ext>
                </a:extLst>
              </p:cNvPr>
              <p:cNvSpPr>
                <a:spLocks/>
              </p:cNvSpPr>
              <p:nvPr userDrawn="1"/>
            </p:nvSpPr>
            <p:spPr bwMode="auto">
              <a:xfrm>
                <a:off x="799033" y="168151"/>
                <a:ext cx="193675" cy="258763"/>
              </a:xfrm>
              <a:custGeom>
                <a:avLst/>
                <a:gdLst>
                  <a:gd name="T0" fmla="*/ 88 w 244"/>
                  <a:gd name="T1" fmla="*/ 78 h 325"/>
                  <a:gd name="T2" fmla="*/ 88 w 244"/>
                  <a:gd name="T3" fmla="*/ 325 h 325"/>
                  <a:gd name="T4" fmla="*/ 179 w 244"/>
                  <a:gd name="T5" fmla="*/ 325 h 325"/>
                  <a:gd name="T6" fmla="*/ 179 w 244"/>
                  <a:gd name="T7" fmla="*/ 78 h 325"/>
                  <a:gd name="T8" fmla="*/ 244 w 244"/>
                  <a:gd name="T9" fmla="*/ 78 h 325"/>
                  <a:gd name="T10" fmla="*/ 244 w 244"/>
                  <a:gd name="T11" fmla="*/ 0 h 325"/>
                  <a:gd name="T12" fmla="*/ 25 w 244"/>
                  <a:gd name="T13" fmla="*/ 0 h 325"/>
                  <a:gd name="T14" fmla="*/ 0 w 244"/>
                  <a:gd name="T15" fmla="*/ 78 h 325"/>
                  <a:gd name="T16" fmla="*/ 88 w 244"/>
                  <a:gd name="T17" fmla="*/ 78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4" h="325">
                    <a:moveTo>
                      <a:pt x="88" y="78"/>
                    </a:moveTo>
                    <a:lnTo>
                      <a:pt x="88" y="325"/>
                    </a:lnTo>
                    <a:lnTo>
                      <a:pt x="179" y="325"/>
                    </a:lnTo>
                    <a:lnTo>
                      <a:pt x="179" y="78"/>
                    </a:lnTo>
                    <a:lnTo>
                      <a:pt x="244" y="78"/>
                    </a:lnTo>
                    <a:lnTo>
                      <a:pt x="244" y="0"/>
                    </a:lnTo>
                    <a:lnTo>
                      <a:pt x="25" y="0"/>
                    </a:lnTo>
                    <a:lnTo>
                      <a:pt x="0" y="78"/>
                    </a:lnTo>
                    <a:lnTo>
                      <a:pt x="88" y="78"/>
                    </a:lnTo>
                    <a:close/>
                  </a:path>
                </a:pathLst>
              </a:custGeom>
              <a:solidFill>
                <a:srgbClr val="0057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79" name="V">
                <a:extLst>
                  <a:ext uri="{FF2B5EF4-FFF2-40B4-BE49-F238E27FC236}">
                    <a16:creationId xmlns:a16="http://schemas.microsoft.com/office/drawing/2014/main" id="{D97009EE-9C0B-4EE9-9B18-66E090D16FF4}"/>
                  </a:ext>
                </a:extLst>
              </p:cNvPr>
              <p:cNvSpPr>
                <a:spLocks/>
              </p:cNvSpPr>
              <p:nvPr userDrawn="1"/>
            </p:nvSpPr>
            <p:spPr bwMode="auto">
              <a:xfrm>
                <a:off x="567258" y="168151"/>
                <a:ext cx="230188" cy="258763"/>
              </a:xfrm>
              <a:custGeom>
                <a:avLst/>
                <a:gdLst>
                  <a:gd name="T0" fmla="*/ 184 w 289"/>
                  <a:gd name="T1" fmla="*/ 325 h 325"/>
                  <a:gd name="T2" fmla="*/ 289 w 289"/>
                  <a:gd name="T3" fmla="*/ 0 h 325"/>
                  <a:gd name="T4" fmla="*/ 197 w 289"/>
                  <a:gd name="T5" fmla="*/ 0 h 325"/>
                  <a:gd name="T6" fmla="*/ 143 w 289"/>
                  <a:gd name="T7" fmla="*/ 167 h 325"/>
                  <a:gd name="T8" fmla="*/ 135 w 289"/>
                  <a:gd name="T9" fmla="*/ 191 h 325"/>
                  <a:gd name="T10" fmla="*/ 135 w 289"/>
                  <a:gd name="T11" fmla="*/ 191 h 325"/>
                  <a:gd name="T12" fmla="*/ 135 w 289"/>
                  <a:gd name="T13" fmla="*/ 191 h 325"/>
                  <a:gd name="T14" fmla="*/ 135 w 289"/>
                  <a:gd name="T15" fmla="*/ 191 h 325"/>
                  <a:gd name="T16" fmla="*/ 135 w 289"/>
                  <a:gd name="T17" fmla="*/ 191 h 325"/>
                  <a:gd name="T18" fmla="*/ 135 w 289"/>
                  <a:gd name="T19" fmla="*/ 191 h 325"/>
                  <a:gd name="T20" fmla="*/ 135 w 289"/>
                  <a:gd name="T21" fmla="*/ 191 h 325"/>
                  <a:gd name="T22" fmla="*/ 128 w 289"/>
                  <a:gd name="T23" fmla="*/ 167 h 325"/>
                  <a:gd name="T24" fmla="*/ 91 w 289"/>
                  <a:gd name="T25" fmla="*/ 60 h 325"/>
                  <a:gd name="T26" fmla="*/ 0 w 289"/>
                  <a:gd name="T27" fmla="*/ 60 h 325"/>
                  <a:gd name="T28" fmla="*/ 90 w 289"/>
                  <a:gd name="T29" fmla="*/ 325 h 325"/>
                  <a:gd name="T30" fmla="*/ 184 w 289"/>
                  <a:gd name="T31"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9" h="325">
                    <a:moveTo>
                      <a:pt x="184" y="325"/>
                    </a:moveTo>
                    <a:lnTo>
                      <a:pt x="289" y="0"/>
                    </a:lnTo>
                    <a:lnTo>
                      <a:pt x="197" y="0"/>
                    </a:lnTo>
                    <a:lnTo>
                      <a:pt x="143" y="167"/>
                    </a:lnTo>
                    <a:lnTo>
                      <a:pt x="135" y="191"/>
                    </a:lnTo>
                    <a:lnTo>
                      <a:pt x="135" y="191"/>
                    </a:lnTo>
                    <a:lnTo>
                      <a:pt x="135" y="191"/>
                    </a:lnTo>
                    <a:lnTo>
                      <a:pt x="135" y="191"/>
                    </a:lnTo>
                    <a:lnTo>
                      <a:pt x="135" y="191"/>
                    </a:lnTo>
                    <a:lnTo>
                      <a:pt x="135" y="191"/>
                    </a:lnTo>
                    <a:lnTo>
                      <a:pt x="135" y="191"/>
                    </a:lnTo>
                    <a:lnTo>
                      <a:pt x="128" y="167"/>
                    </a:lnTo>
                    <a:lnTo>
                      <a:pt x="91" y="60"/>
                    </a:lnTo>
                    <a:lnTo>
                      <a:pt x="0" y="60"/>
                    </a:lnTo>
                    <a:lnTo>
                      <a:pt x="90" y="325"/>
                    </a:lnTo>
                    <a:lnTo>
                      <a:pt x="184" y="325"/>
                    </a:lnTo>
                    <a:close/>
                  </a:path>
                </a:pathLst>
              </a:custGeom>
              <a:solidFill>
                <a:srgbClr val="F06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grpSp>
        <p:grpSp>
          <p:nvGrpSpPr>
            <p:cNvPr id="61" name="_VTT_logo_102019_07_blue_on_white">
              <a:extLst>
                <a:ext uri="{FF2B5EF4-FFF2-40B4-BE49-F238E27FC236}">
                  <a16:creationId xmlns:a16="http://schemas.microsoft.com/office/drawing/2014/main" id="{EAB8725D-083C-42C3-BC2C-62CBB29078E7}"/>
                </a:ext>
              </a:extLst>
            </p:cNvPr>
            <p:cNvGrpSpPr/>
            <p:nvPr userDrawn="1"/>
          </p:nvGrpSpPr>
          <p:grpSpPr>
            <a:xfrm>
              <a:off x="7909204" y="1770762"/>
              <a:ext cx="971550" cy="655638"/>
              <a:chOff x="379933" y="-15999"/>
              <a:chExt cx="971550" cy="655638"/>
            </a:xfrm>
          </p:grpSpPr>
          <p:sp>
            <p:nvSpPr>
              <p:cNvPr id="72" name="Box">
                <a:extLst>
                  <a:ext uri="{FF2B5EF4-FFF2-40B4-BE49-F238E27FC236}">
                    <a16:creationId xmlns:a16="http://schemas.microsoft.com/office/drawing/2014/main" id="{3934E56E-3AE5-4159-8144-C63C0EC4421F}"/>
                  </a:ext>
                </a:extLst>
              </p:cNvPr>
              <p:cNvSpPr>
                <a:spLocks noChangeArrowheads="1"/>
              </p:cNvSpPr>
              <p:nvPr userDrawn="1"/>
            </p:nvSpPr>
            <p:spPr bwMode="auto">
              <a:xfrm>
                <a:off x="379933" y="-15999"/>
                <a:ext cx="971550" cy="6556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73" name="T2">
                <a:extLst>
                  <a:ext uri="{FF2B5EF4-FFF2-40B4-BE49-F238E27FC236}">
                    <a16:creationId xmlns:a16="http://schemas.microsoft.com/office/drawing/2014/main" id="{3C3BCD8D-6800-41CF-8855-D46891CF3775}"/>
                  </a:ext>
                </a:extLst>
              </p:cNvPr>
              <p:cNvSpPr>
                <a:spLocks/>
              </p:cNvSpPr>
              <p:nvPr userDrawn="1"/>
            </p:nvSpPr>
            <p:spPr bwMode="auto">
              <a:xfrm>
                <a:off x="1011758" y="168151"/>
                <a:ext cx="176213" cy="258763"/>
              </a:xfrm>
              <a:custGeom>
                <a:avLst/>
                <a:gdLst>
                  <a:gd name="T0" fmla="*/ 157 w 222"/>
                  <a:gd name="T1" fmla="*/ 325 h 325"/>
                  <a:gd name="T2" fmla="*/ 157 w 222"/>
                  <a:gd name="T3" fmla="*/ 78 h 325"/>
                  <a:gd name="T4" fmla="*/ 222 w 222"/>
                  <a:gd name="T5" fmla="*/ 78 h 325"/>
                  <a:gd name="T6" fmla="*/ 222 w 222"/>
                  <a:gd name="T7" fmla="*/ 0 h 325"/>
                  <a:gd name="T8" fmla="*/ 0 w 222"/>
                  <a:gd name="T9" fmla="*/ 0 h 325"/>
                  <a:gd name="T10" fmla="*/ 0 w 222"/>
                  <a:gd name="T11" fmla="*/ 78 h 325"/>
                  <a:gd name="T12" fmla="*/ 66 w 222"/>
                  <a:gd name="T13" fmla="*/ 78 h 325"/>
                  <a:gd name="T14" fmla="*/ 66 w 222"/>
                  <a:gd name="T15" fmla="*/ 325 h 325"/>
                  <a:gd name="T16" fmla="*/ 66 w 222"/>
                  <a:gd name="T17" fmla="*/ 325 h 325"/>
                  <a:gd name="T18" fmla="*/ 157 w 222"/>
                  <a:gd name="T19"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2" h="325">
                    <a:moveTo>
                      <a:pt x="157" y="325"/>
                    </a:moveTo>
                    <a:lnTo>
                      <a:pt x="157" y="78"/>
                    </a:lnTo>
                    <a:lnTo>
                      <a:pt x="222" y="78"/>
                    </a:lnTo>
                    <a:lnTo>
                      <a:pt x="222" y="0"/>
                    </a:lnTo>
                    <a:lnTo>
                      <a:pt x="0" y="0"/>
                    </a:lnTo>
                    <a:lnTo>
                      <a:pt x="0" y="78"/>
                    </a:lnTo>
                    <a:lnTo>
                      <a:pt x="66" y="78"/>
                    </a:lnTo>
                    <a:lnTo>
                      <a:pt x="66" y="325"/>
                    </a:lnTo>
                    <a:lnTo>
                      <a:pt x="66" y="325"/>
                    </a:lnTo>
                    <a:lnTo>
                      <a:pt x="157" y="325"/>
                    </a:lnTo>
                    <a:close/>
                  </a:path>
                </a:pathLst>
              </a:custGeom>
              <a:solidFill>
                <a:srgbClr val="0057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74" name="T1">
                <a:extLst>
                  <a:ext uri="{FF2B5EF4-FFF2-40B4-BE49-F238E27FC236}">
                    <a16:creationId xmlns:a16="http://schemas.microsoft.com/office/drawing/2014/main" id="{5A6FCF6A-E3C3-4F9F-99F7-1A5FA536CEBE}"/>
                  </a:ext>
                </a:extLst>
              </p:cNvPr>
              <p:cNvSpPr>
                <a:spLocks/>
              </p:cNvSpPr>
              <p:nvPr userDrawn="1"/>
            </p:nvSpPr>
            <p:spPr bwMode="auto">
              <a:xfrm>
                <a:off x="799033" y="168151"/>
                <a:ext cx="193675" cy="258763"/>
              </a:xfrm>
              <a:custGeom>
                <a:avLst/>
                <a:gdLst>
                  <a:gd name="T0" fmla="*/ 88 w 244"/>
                  <a:gd name="T1" fmla="*/ 78 h 325"/>
                  <a:gd name="T2" fmla="*/ 88 w 244"/>
                  <a:gd name="T3" fmla="*/ 325 h 325"/>
                  <a:gd name="T4" fmla="*/ 179 w 244"/>
                  <a:gd name="T5" fmla="*/ 325 h 325"/>
                  <a:gd name="T6" fmla="*/ 179 w 244"/>
                  <a:gd name="T7" fmla="*/ 78 h 325"/>
                  <a:gd name="T8" fmla="*/ 244 w 244"/>
                  <a:gd name="T9" fmla="*/ 78 h 325"/>
                  <a:gd name="T10" fmla="*/ 244 w 244"/>
                  <a:gd name="T11" fmla="*/ 0 h 325"/>
                  <a:gd name="T12" fmla="*/ 25 w 244"/>
                  <a:gd name="T13" fmla="*/ 0 h 325"/>
                  <a:gd name="T14" fmla="*/ 0 w 244"/>
                  <a:gd name="T15" fmla="*/ 78 h 325"/>
                  <a:gd name="T16" fmla="*/ 88 w 244"/>
                  <a:gd name="T17" fmla="*/ 78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4" h="325">
                    <a:moveTo>
                      <a:pt x="88" y="78"/>
                    </a:moveTo>
                    <a:lnTo>
                      <a:pt x="88" y="325"/>
                    </a:lnTo>
                    <a:lnTo>
                      <a:pt x="179" y="325"/>
                    </a:lnTo>
                    <a:lnTo>
                      <a:pt x="179" y="78"/>
                    </a:lnTo>
                    <a:lnTo>
                      <a:pt x="244" y="78"/>
                    </a:lnTo>
                    <a:lnTo>
                      <a:pt x="244" y="0"/>
                    </a:lnTo>
                    <a:lnTo>
                      <a:pt x="25" y="0"/>
                    </a:lnTo>
                    <a:lnTo>
                      <a:pt x="0" y="78"/>
                    </a:lnTo>
                    <a:lnTo>
                      <a:pt x="88" y="78"/>
                    </a:lnTo>
                    <a:close/>
                  </a:path>
                </a:pathLst>
              </a:custGeom>
              <a:solidFill>
                <a:srgbClr val="0057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75" name="V">
                <a:extLst>
                  <a:ext uri="{FF2B5EF4-FFF2-40B4-BE49-F238E27FC236}">
                    <a16:creationId xmlns:a16="http://schemas.microsoft.com/office/drawing/2014/main" id="{9D9250C7-77BB-4E2A-A86D-6F4A49650DA3}"/>
                  </a:ext>
                </a:extLst>
              </p:cNvPr>
              <p:cNvSpPr>
                <a:spLocks/>
              </p:cNvSpPr>
              <p:nvPr userDrawn="1"/>
            </p:nvSpPr>
            <p:spPr bwMode="auto">
              <a:xfrm>
                <a:off x="567258" y="168151"/>
                <a:ext cx="230188" cy="258763"/>
              </a:xfrm>
              <a:custGeom>
                <a:avLst/>
                <a:gdLst>
                  <a:gd name="T0" fmla="*/ 184 w 289"/>
                  <a:gd name="T1" fmla="*/ 325 h 325"/>
                  <a:gd name="T2" fmla="*/ 289 w 289"/>
                  <a:gd name="T3" fmla="*/ 0 h 325"/>
                  <a:gd name="T4" fmla="*/ 197 w 289"/>
                  <a:gd name="T5" fmla="*/ 0 h 325"/>
                  <a:gd name="T6" fmla="*/ 143 w 289"/>
                  <a:gd name="T7" fmla="*/ 167 h 325"/>
                  <a:gd name="T8" fmla="*/ 135 w 289"/>
                  <a:gd name="T9" fmla="*/ 191 h 325"/>
                  <a:gd name="T10" fmla="*/ 135 w 289"/>
                  <a:gd name="T11" fmla="*/ 191 h 325"/>
                  <a:gd name="T12" fmla="*/ 135 w 289"/>
                  <a:gd name="T13" fmla="*/ 191 h 325"/>
                  <a:gd name="T14" fmla="*/ 135 w 289"/>
                  <a:gd name="T15" fmla="*/ 191 h 325"/>
                  <a:gd name="T16" fmla="*/ 135 w 289"/>
                  <a:gd name="T17" fmla="*/ 191 h 325"/>
                  <a:gd name="T18" fmla="*/ 135 w 289"/>
                  <a:gd name="T19" fmla="*/ 191 h 325"/>
                  <a:gd name="T20" fmla="*/ 135 w 289"/>
                  <a:gd name="T21" fmla="*/ 191 h 325"/>
                  <a:gd name="T22" fmla="*/ 128 w 289"/>
                  <a:gd name="T23" fmla="*/ 167 h 325"/>
                  <a:gd name="T24" fmla="*/ 91 w 289"/>
                  <a:gd name="T25" fmla="*/ 60 h 325"/>
                  <a:gd name="T26" fmla="*/ 0 w 289"/>
                  <a:gd name="T27" fmla="*/ 60 h 325"/>
                  <a:gd name="T28" fmla="*/ 90 w 289"/>
                  <a:gd name="T29" fmla="*/ 325 h 325"/>
                  <a:gd name="T30" fmla="*/ 184 w 289"/>
                  <a:gd name="T31"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9" h="325">
                    <a:moveTo>
                      <a:pt x="184" y="325"/>
                    </a:moveTo>
                    <a:lnTo>
                      <a:pt x="289" y="0"/>
                    </a:lnTo>
                    <a:lnTo>
                      <a:pt x="197" y="0"/>
                    </a:lnTo>
                    <a:lnTo>
                      <a:pt x="143" y="167"/>
                    </a:lnTo>
                    <a:lnTo>
                      <a:pt x="135" y="191"/>
                    </a:lnTo>
                    <a:lnTo>
                      <a:pt x="135" y="191"/>
                    </a:lnTo>
                    <a:lnTo>
                      <a:pt x="135" y="191"/>
                    </a:lnTo>
                    <a:lnTo>
                      <a:pt x="135" y="191"/>
                    </a:lnTo>
                    <a:lnTo>
                      <a:pt x="135" y="191"/>
                    </a:lnTo>
                    <a:lnTo>
                      <a:pt x="135" y="191"/>
                    </a:lnTo>
                    <a:lnTo>
                      <a:pt x="135" y="191"/>
                    </a:lnTo>
                    <a:lnTo>
                      <a:pt x="128" y="167"/>
                    </a:lnTo>
                    <a:lnTo>
                      <a:pt x="91" y="60"/>
                    </a:lnTo>
                    <a:lnTo>
                      <a:pt x="0" y="60"/>
                    </a:lnTo>
                    <a:lnTo>
                      <a:pt x="90" y="325"/>
                    </a:lnTo>
                    <a:lnTo>
                      <a:pt x="184" y="325"/>
                    </a:lnTo>
                    <a:close/>
                  </a:path>
                </a:pathLst>
              </a:custGeom>
              <a:solidFill>
                <a:srgbClr val="0057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grpSp>
        <p:grpSp>
          <p:nvGrpSpPr>
            <p:cNvPr id="62" name="_VTT_logo_102019_08_black_on_white" hidden="1">
              <a:extLst>
                <a:ext uri="{FF2B5EF4-FFF2-40B4-BE49-F238E27FC236}">
                  <a16:creationId xmlns:a16="http://schemas.microsoft.com/office/drawing/2014/main" id="{DFCAD07A-C48F-4F87-8E23-E3BD6A0AF8AB}"/>
                </a:ext>
              </a:extLst>
            </p:cNvPr>
            <p:cNvGrpSpPr/>
            <p:nvPr userDrawn="1"/>
          </p:nvGrpSpPr>
          <p:grpSpPr>
            <a:xfrm>
              <a:off x="7909204" y="1770762"/>
              <a:ext cx="971550" cy="655638"/>
              <a:chOff x="379933" y="-15999"/>
              <a:chExt cx="971550" cy="655638"/>
            </a:xfrm>
          </p:grpSpPr>
          <p:sp>
            <p:nvSpPr>
              <p:cNvPr id="68" name="Box">
                <a:extLst>
                  <a:ext uri="{FF2B5EF4-FFF2-40B4-BE49-F238E27FC236}">
                    <a16:creationId xmlns:a16="http://schemas.microsoft.com/office/drawing/2014/main" id="{61784095-03AC-4985-857E-CF2685DD78F2}"/>
                  </a:ext>
                </a:extLst>
              </p:cNvPr>
              <p:cNvSpPr>
                <a:spLocks noChangeArrowheads="1"/>
              </p:cNvSpPr>
              <p:nvPr userDrawn="1"/>
            </p:nvSpPr>
            <p:spPr bwMode="auto">
              <a:xfrm>
                <a:off x="379933" y="-15999"/>
                <a:ext cx="971550" cy="6556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69" name="T2">
                <a:extLst>
                  <a:ext uri="{FF2B5EF4-FFF2-40B4-BE49-F238E27FC236}">
                    <a16:creationId xmlns:a16="http://schemas.microsoft.com/office/drawing/2014/main" id="{F96B0681-00B3-4506-9D4D-A23AFDCC66A5}"/>
                  </a:ext>
                </a:extLst>
              </p:cNvPr>
              <p:cNvSpPr>
                <a:spLocks/>
              </p:cNvSpPr>
              <p:nvPr userDrawn="1"/>
            </p:nvSpPr>
            <p:spPr bwMode="auto">
              <a:xfrm>
                <a:off x="1011758" y="168151"/>
                <a:ext cx="176213" cy="258763"/>
              </a:xfrm>
              <a:custGeom>
                <a:avLst/>
                <a:gdLst>
                  <a:gd name="T0" fmla="*/ 157 w 222"/>
                  <a:gd name="T1" fmla="*/ 325 h 325"/>
                  <a:gd name="T2" fmla="*/ 157 w 222"/>
                  <a:gd name="T3" fmla="*/ 78 h 325"/>
                  <a:gd name="T4" fmla="*/ 222 w 222"/>
                  <a:gd name="T5" fmla="*/ 78 h 325"/>
                  <a:gd name="T6" fmla="*/ 222 w 222"/>
                  <a:gd name="T7" fmla="*/ 0 h 325"/>
                  <a:gd name="T8" fmla="*/ 0 w 222"/>
                  <a:gd name="T9" fmla="*/ 0 h 325"/>
                  <a:gd name="T10" fmla="*/ 0 w 222"/>
                  <a:gd name="T11" fmla="*/ 78 h 325"/>
                  <a:gd name="T12" fmla="*/ 66 w 222"/>
                  <a:gd name="T13" fmla="*/ 78 h 325"/>
                  <a:gd name="T14" fmla="*/ 66 w 222"/>
                  <a:gd name="T15" fmla="*/ 325 h 325"/>
                  <a:gd name="T16" fmla="*/ 66 w 222"/>
                  <a:gd name="T17" fmla="*/ 325 h 325"/>
                  <a:gd name="T18" fmla="*/ 157 w 222"/>
                  <a:gd name="T19"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2" h="325">
                    <a:moveTo>
                      <a:pt x="157" y="325"/>
                    </a:moveTo>
                    <a:lnTo>
                      <a:pt x="157" y="78"/>
                    </a:lnTo>
                    <a:lnTo>
                      <a:pt x="222" y="78"/>
                    </a:lnTo>
                    <a:lnTo>
                      <a:pt x="222" y="0"/>
                    </a:lnTo>
                    <a:lnTo>
                      <a:pt x="0" y="0"/>
                    </a:lnTo>
                    <a:lnTo>
                      <a:pt x="0" y="78"/>
                    </a:lnTo>
                    <a:lnTo>
                      <a:pt x="66" y="78"/>
                    </a:lnTo>
                    <a:lnTo>
                      <a:pt x="66" y="325"/>
                    </a:lnTo>
                    <a:lnTo>
                      <a:pt x="66" y="325"/>
                    </a:lnTo>
                    <a:lnTo>
                      <a:pt x="157" y="32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70" name="T1">
                <a:extLst>
                  <a:ext uri="{FF2B5EF4-FFF2-40B4-BE49-F238E27FC236}">
                    <a16:creationId xmlns:a16="http://schemas.microsoft.com/office/drawing/2014/main" id="{592BD0E4-65DB-4D92-A117-0290DE89068D}"/>
                  </a:ext>
                </a:extLst>
              </p:cNvPr>
              <p:cNvSpPr>
                <a:spLocks/>
              </p:cNvSpPr>
              <p:nvPr userDrawn="1"/>
            </p:nvSpPr>
            <p:spPr bwMode="auto">
              <a:xfrm>
                <a:off x="799033" y="168151"/>
                <a:ext cx="193675" cy="258763"/>
              </a:xfrm>
              <a:custGeom>
                <a:avLst/>
                <a:gdLst>
                  <a:gd name="T0" fmla="*/ 88 w 244"/>
                  <a:gd name="T1" fmla="*/ 78 h 325"/>
                  <a:gd name="T2" fmla="*/ 88 w 244"/>
                  <a:gd name="T3" fmla="*/ 325 h 325"/>
                  <a:gd name="T4" fmla="*/ 179 w 244"/>
                  <a:gd name="T5" fmla="*/ 325 h 325"/>
                  <a:gd name="T6" fmla="*/ 179 w 244"/>
                  <a:gd name="T7" fmla="*/ 78 h 325"/>
                  <a:gd name="T8" fmla="*/ 244 w 244"/>
                  <a:gd name="T9" fmla="*/ 78 h 325"/>
                  <a:gd name="T10" fmla="*/ 244 w 244"/>
                  <a:gd name="T11" fmla="*/ 0 h 325"/>
                  <a:gd name="T12" fmla="*/ 25 w 244"/>
                  <a:gd name="T13" fmla="*/ 0 h 325"/>
                  <a:gd name="T14" fmla="*/ 0 w 244"/>
                  <a:gd name="T15" fmla="*/ 78 h 325"/>
                  <a:gd name="T16" fmla="*/ 88 w 244"/>
                  <a:gd name="T17" fmla="*/ 78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4" h="325">
                    <a:moveTo>
                      <a:pt x="88" y="78"/>
                    </a:moveTo>
                    <a:lnTo>
                      <a:pt x="88" y="325"/>
                    </a:lnTo>
                    <a:lnTo>
                      <a:pt x="179" y="325"/>
                    </a:lnTo>
                    <a:lnTo>
                      <a:pt x="179" y="78"/>
                    </a:lnTo>
                    <a:lnTo>
                      <a:pt x="244" y="78"/>
                    </a:lnTo>
                    <a:lnTo>
                      <a:pt x="244" y="0"/>
                    </a:lnTo>
                    <a:lnTo>
                      <a:pt x="25" y="0"/>
                    </a:lnTo>
                    <a:lnTo>
                      <a:pt x="0" y="78"/>
                    </a:lnTo>
                    <a:lnTo>
                      <a:pt x="88" y="7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71" name="V">
                <a:extLst>
                  <a:ext uri="{FF2B5EF4-FFF2-40B4-BE49-F238E27FC236}">
                    <a16:creationId xmlns:a16="http://schemas.microsoft.com/office/drawing/2014/main" id="{52DB1FF6-65BE-4821-8978-911947DA7A7F}"/>
                  </a:ext>
                </a:extLst>
              </p:cNvPr>
              <p:cNvSpPr>
                <a:spLocks/>
              </p:cNvSpPr>
              <p:nvPr userDrawn="1"/>
            </p:nvSpPr>
            <p:spPr bwMode="auto">
              <a:xfrm>
                <a:off x="567258" y="168151"/>
                <a:ext cx="230188" cy="258763"/>
              </a:xfrm>
              <a:custGeom>
                <a:avLst/>
                <a:gdLst>
                  <a:gd name="T0" fmla="*/ 184 w 289"/>
                  <a:gd name="T1" fmla="*/ 325 h 325"/>
                  <a:gd name="T2" fmla="*/ 289 w 289"/>
                  <a:gd name="T3" fmla="*/ 0 h 325"/>
                  <a:gd name="T4" fmla="*/ 197 w 289"/>
                  <a:gd name="T5" fmla="*/ 0 h 325"/>
                  <a:gd name="T6" fmla="*/ 143 w 289"/>
                  <a:gd name="T7" fmla="*/ 167 h 325"/>
                  <a:gd name="T8" fmla="*/ 135 w 289"/>
                  <a:gd name="T9" fmla="*/ 191 h 325"/>
                  <a:gd name="T10" fmla="*/ 135 w 289"/>
                  <a:gd name="T11" fmla="*/ 191 h 325"/>
                  <a:gd name="T12" fmla="*/ 135 w 289"/>
                  <a:gd name="T13" fmla="*/ 191 h 325"/>
                  <a:gd name="T14" fmla="*/ 135 w 289"/>
                  <a:gd name="T15" fmla="*/ 191 h 325"/>
                  <a:gd name="T16" fmla="*/ 135 w 289"/>
                  <a:gd name="T17" fmla="*/ 191 h 325"/>
                  <a:gd name="T18" fmla="*/ 135 w 289"/>
                  <a:gd name="T19" fmla="*/ 191 h 325"/>
                  <a:gd name="T20" fmla="*/ 135 w 289"/>
                  <a:gd name="T21" fmla="*/ 191 h 325"/>
                  <a:gd name="T22" fmla="*/ 128 w 289"/>
                  <a:gd name="T23" fmla="*/ 167 h 325"/>
                  <a:gd name="T24" fmla="*/ 91 w 289"/>
                  <a:gd name="T25" fmla="*/ 60 h 325"/>
                  <a:gd name="T26" fmla="*/ 0 w 289"/>
                  <a:gd name="T27" fmla="*/ 60 h 325"/>
                  <a:gd name="T28" fmla="*/ 90 w 289"/>
                  <a:gd name="T29" fmla="*/ 325 h 325"/>
                  <a:gd name="T30" fmla="*/ 184 w 289"/>
                  <a:gd name="T31"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9" h="325">
                    <a:moveTo>
                      <a:pt x="184" y="325"/>
                    </a:moveTo>
                    <a:lnTo>
                      <a:pt x="289" y="0"/>
                    </a:lnTo>
                    <a:lnTo>
                      <a:pt x="197" y="0"/>
                    </a:lnTo>
                    <a:lnTo>
                      <a:pt x="143" y="167"/>
                    </a:lnTo>
                    <a:lnTo>
                      <a:pt x="135" y="191"/>
                    </a:lnTo>
                    <a:lnTo>
                      <a:pt x="135" y="191"/>
                    </a:lnTo>
                    <a:lnTo>
                      <a:pt x="135" y="191"/>
                    </a:lnTo>
                    <a:lnTo>
                      <a:pt x="135" y="191"/>
                    </a:lnTo>
                    <a:lnTo>
                      <a:pt x="135" y="191"/>
                    </a:lnTo>
                    <a:lnTo>
                      <a:pt x="135" y="191"/>
                    </a:lnTo>
                    <a:lnTo>
                      <a:pt x="135" y="191"/>
                    </a:lnTo>
                    <a:lnTo>
                      <a:pt x="128" y="167"/>
                    </a:lnTo>
                    <a:lnTo>
                      <a:pt x="91" y="60"/>
                    </a:lnTo>
                    <a:lnTo>
                      <a:pt x="0" y="60"/>
                    </a:lnTo>
                    <a:lnTo>
                      <a:pt x="90" y="325"/>
                    </a:lnTo>
                    <a:lnTo>
                      <a:pt x="184" y="32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grpSp>
        <p:grpSp>
          <p:nvGrpSpPr>
            <p:cNvPr id="63" name="_VTT_logo_102019_09_orange_on_white" hidden="1">
              <a:extLst>
                <a:ext uri="{FF2B5EF4-FFF2-40B4-BE49-F238E27FC236}">
                  <a16:creationId xmlns:a16="http://schemas.microsoft.com/office/drawing/2014/main" id="{F12A74A5-8C96-453B-8D8C-5AAC6D7E7022}"/>
                </a:ext>
              </a:extLst>
            </p:cNvPr>
            <p:cNvGrpSpPr/>
            <p:nvPr userDrawn="1"/>
          </p:nvGrpSpPr>
          <p:grpSpPr>
            <a:xfrm>
              <a:off x="7909204" y="1770762"/>
              <a:ext cx="971550" cy="655638"/>
              <a:chOff x="379933" y="-15999"/>
              <a:chExt cx="971550" cy="655638"/>
            </a:xfrm>
          </p:grpSpPr>
          <p:sp>
            <p:nvSpPr>
              <p:cNvPr id="64" name="Box">
                <a:extLst>
                  <a:ext uri="{FF2B5EF4-FFF2-40B4-BE49-F238E27FC236}">
                    <a16:creationId xmlns:a16="http://schemas.microsoft.com/office/drawing/2014/main" id="{7D5F602A-123E-4621-BCCD-8102CC17AFA6}"/>
                  </a:ext>
                </a:extLst>
              </p:cNvPr>
              <p:cNvSpPr>
                <a:spLocks noChangeArrowheads="1"/>
              </p:cNvSpPr>
              <p:nvPr userDrawn="1"/>
            </p:nvSpPr>
            <p:spPr bwMode="auto">
              <a:xfrm>
                <a:off x="379933" y="-15999"/>
                <a:ext cx="971550" cy="6556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65" name="T2">
                <a:extLst>
                  <a:ext uri="{FF2B5EF4-FFF2-40B4-BE49-F238E27FC236}">
                    <a16:creationId xmlns:a16="http://schemas.microsoft.com/office/drawing/2014/main" id="{31A9A705-A7B4-4DE3-A036-39F4DA09DFA0}"/>
                  </a:ext>
                </a:extLst>
              </p:cNvPr>
              <p:cNvSpPr>
                <a:spLocks/>
              </p:cNvSpPr>
              <p:nvPr userDrawn="1"/>
            </p:nvSpPr>
            <p:spPr bwMode="auto">
              <a:xfrm>
                <a:off x="1011758" y="168151"/>
                <a:ext cx="176213" cy="258763"/>
              </a:xfrm>
              <a:custGeom>
                <a:avLst/>
                <a:gdLst>
                  <a:gd name="T0" fmla="*/ 157 w 222"/>
                  <a:gd name="T1" fmla="*/ 325 h 325"/>
                  <a:gd name="T2" fmla="*/ 157 w 222"/>
                  <a:gd name="T3" fmla="*/ 78 h 325"/>
                  <a:gd name="T4" fmla="*/ 222 w 222"/>
                  <a:gd name="T5" fmla="*/ 78 h 325"/>
                  <a:gd name="T6" fmla="*/ 222 w 222"/>
                  <a:gd name="T7" fmla="*/ 0 h 325"/>
                  <a:gd name="T8" fmla="*/ 0 w 222"/>
                  <a:gd name="T9" fmla="*/ 0 h 325"/>
                  <a:gd name="T10" fmla="*/ 0 w 222"/>
                  <a:gd name="T11" fmla="*/ 78 h 325"/>
                  <a:gd name="T12" fmla="*/ 66 w 222"/>
                  <a:gd name="T13" fmla="*/ 78 h 325"/>
                  <a:gd name="T14" fmla="*/ 66 w 222"/>
                  <a:gd name="T15" fmla="*/ 325 h 325"/>
                  <a:gd name="T16" fmla="*/ 66 w 222"/>
                  <a:gd name="T17" fmla="*/ 325 h 325"/>
                  <a:gd name="T18" fmla="*/ 157 w 222"/>
                  <a:gd name="T19"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2" h="325">
                    <a:moveTo>
                      <a:pt x="157" y="325"/>
                    </a:moveTo>
                    <a:lnTo>
                      <a:pt x="157" y="78"/>
                    </a:lnTo>
                    <a:lnTo>
                      <a:pt x="222" y="78"/>
                    </a:lnTo>
                    <a:lnTo>
                      <a:pt x="222" y="0"/>
                    </a:lnTo>
                    <a:lnTo>
                      <a:pt x="0" y="0"/>
                    </a:lnTo>
                    <a:lnTo>
                      <a:pt x="0" y="78"/>
                    </a:lnTo>
                    <a:lnTo>
                      <a:pt x="66" y="78"/>
                    </a:lnTo>
                    <a:lnTo>
                      <a:pt x="66" y="325"/>
                    </a:lnTo>
                    <a:lnTo>
                      <a:pt x="66" y="325"/>
                    </a:lnTo>
                    <a:lnTo>
                      <a:pt x="157" y="325"/>
                    </a:lnTo>
                    <a:close/>
                  </a:path>
                </a:pathLst>
              </a:custGeom>
              <a:solidFill>
                <a:srgbClr val="F06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66" name="T1">
                <a:extLst>
                  <a:ext uri="{FF2B5EF4-FFF2-40B4-BE49-F238E27FC236}">
                    <a16:creationId xmlns:a16="http://schemas.microsoft.com/office/drawing/2014/main" id="{22E8213B-7ACA-475F-827C-5E267DC9A658}"/>
                  </a:ext>
                </a:extLst>
              </p:cNvPr>
              <p:cNvSpPr>
                <a:spLocks/>
              </p:cNvSpPr>
              <p:nvPr userDrawn="1"/>
            </p:nvSpPr>
            <p:spPr bwMode="auto">
              <a:xfrm>
                <a:off x="799033" y="168151"/>
                <a:ext cx="193675" cy="258763"/>
              </a:xfrm>
              <a:custGeom>
                <a:avLst/>
                <a:gdLst>
                  <a:gd name="T0" fmla="*/ 88 w 244"/>
                  <a:gd name="T1" fmla="*/ 78 h 325"/>
                  <a:gd name="T2" fmla="*/ 88 w 244"/>
                  <a:gd name="T3" fmla="*/ 325 h 325"/>
                  <a:gd name="T4" fmla="*/ 179 w 244"/>
                  <a:gd name="T5" fmla="*/ 325 h 325"/>
                  <a:gd name="T6" fmla="*/ 179 w 244"/>
                  <a:gd name="T7" fmla="*/ 78 h 325"/>
                  <a:gd name="T8" fmla="*/ 244 w 244"/>
                  <a:gd name="T9" fmla="*/ 78 h 325"/>
                  <a:gd name="T10" fmla="*/ 244 w 244"/>
                  <a:gd name="T11" fmla="*/ 0 h 325"/>
                  <a:gd name="T12" fmla="*/ 25 w 244"/>
                  <a:gd name="T13" fmla="*/ 0 h 325"/>
                  <a:gd name="T14" fmla="*/ 0 w 244"/>
                  <a:gd name="T15" fmla="*/ 78 h 325"/>
                  <a:gd name="T16" fmla="*/ 88 w 244"/>
                  <a:gd name="T17" fmla="*/ 78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4" h="325">
                    <a:moveTo>
                      <a:pt x="88" y="78"/>
                    </a:moveTo>
                    <a:lnTo>
                      <a:pt x="88" y="325"/>
                    </a:lnTo>
                    <a:lnTo>
                      <a:pt x="179" y="325"/>
                    </a:lnTo>
                    <a:lnTo>
                      <a:pt x="179" y="78"/>
                    </a:lnTo>
                    <a:lnTo>
                      <a:pt x="244" y="78"/>
                    </a:lnTo>
                    <a:lnTo>
                      <a:pt x="244" y="0"/>
                    </a:lnTo>
                    <a:lnTo>
                      <a:pt x="25" y="0"/>
                    </a:lnTo>
                    <a:lnTo>
                      <a:pt x="0" y="78"/>
                    </a:lnTo>
                    <a:lnTo>
                      <a:pt x="88" y="78"/>
                    </a:lnTo>
                    <a:close/>
                  </a:path>
                </a:pathLst>
              </a:custGeom>
              <a:solidFill>
                <a:srgbClr val="F06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67" name="V">
                <a:extLst>
                  <a:ext uri="{FF2B5EF4-FFF2-40B4-BE49-F238E27FC236}">
                    <a16:creationId xmlns:a16="http://schemas.microsoft.com/office/drawing/2014/main" id="{CC5B821F-F3DC-4144-A24A-30529800C718}"/>
                  </a:ext>
                </a:extLst>
              </p:cNvPr>
              <p:cNvSpPr>
                <a:spLocks/>
              </p:cNvSpPr>
              <p:nvPr userDrawn="1"/>
            </p:nvSpPr>
            <p:spPr bwMode="auto">
              <a:xfrm>
                <a:off x="567258" y="168151"/>
                <a:ext cx="230188" cy="258763"/>
              </a:xfrm>
              <a:custGeom>
                <a:avLst/>
                <a:gdLst>
                  <a:gd name="T0" fmla="*/ 184 w 289"/>
                  <a:gd name="T1" fmla="*/ 325 h 325"/>
                  <a:gd name="T2" fmla="*/ 289 w 289"/>
                  <a:gd name="T3" fmla="*/ 0 h 325"/>
                  <a:gd name="T4" fmla="*/ 197 w 289"/>
                  <a:gd name="T5" fmla="*/ 0 h 325"/>
                  <a:gd name="T6" fmla="*/ 143 w 289"/>
                  <a:gd name="T7" fmla="*/ 167 h 325"/>
                  <a:gd name="T8" fmla="*/ 135 w 289"/>
                  <a:gd name="T9" fmla="*/ 191 h 325"/>
                  <a:gd name="T10" fmla="*/ 135 w 289"/>
                  <a:gd name="T11" fmla="*/ 191 h 325"/>
                  <a:gd name="T12" fmla="*/ 135 w 289"/>
                  <a:gd name="T13" fmla="*/ 191 h 325"/>
                  <a:gd name="T14" fmla="*/ 135 w 289"/>
                  <a:gd name="T15" fmla="*/ 191 h 325"/>
                  <a:gd name="T16" fmla="*/ 135 w 289"/>
                  <a:gd name="T17" fmla="*/ 191 h 325"/>
                  <a:gd name="T18" fmla="*/ 135 w 289"/>
                  <a:gd name="T19" fmla="*/ 191 h 325"/>
                  <a:gd name="T20" fmla="*/ 135 w 289"/>
                  <a:gd name="T21" fmla="*/ 191 h 325"/>
                  <a:gd name="T22" fmla="*/ 128 w 289"/>
                  <a:gd name="T23" fmla="*/ 167 h 325"/>
                  <a:gd name="T24" fmla="*/ 91 w 289"/>
                  <a:gd name="T25" fmla="*/ 60 h 325"/>
                  <a:gd name="T26" fmla="*/ 0 w 289"/>
                  <a:gd name="T27" fmla="*/ 60 h 325"/>
                  <a:gd name="T28" fmla="*/ 90 w 289"/>
                  <a:gd name="T29" fmla="*/ 325 h 325"/>
                  <a:gd name="T30" fmla="*/ 184 w 289"/>
                  <a:gd name="T31"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9" h="325">
                    <a:moveTo>
                      <a:pt x="184" y="325"/>
                    </a:moveTo>
                    <a:lnTo>
                      <a:pt x="289" y="0"/>
                    </a:lnTo>
                    <a:lnTo>
                      <a:pt x="197" y="0"/>
                    </a:lnTo>
                    <a:lnTo>
                      <a:pt x="143" y="167"/>
                    </a:lnTo>
                    <a:lnTo>
                      <a:pt x="135" y="191"/>
                    </a:lnTo>
                    <a:lnTo>
                      <a:pt x="135" y="191"/>
                    </a:lnTo>
                    <a:lnTo>
                      <a:pt x="135" y="191"/>
                    </a:lnTo>
                    <a:lnTo>
                      <a:pt x="135" y="191"/>
                    </a:lnTo>
                    <a:lnTo>
                      <a:pt x="135" y="191"/>
                    </a:lnTo>
                    <a:lnTo>
                      <a:pt x="135" y="191"/>
                    </a:lnTo>
                    <a:lnTo>
                      <a:pt x="135" y="191"/>
                    </a:lnTo>
                    <a:lnTo>
                      <a:pt x="128" y="167"/>
                    </a:lnTo>
                    <a:lnTo>
                      <a:pt x="91" y="60"/>
                    </a:lnTo>
                    <a:lnTo>
                      <a:pt x="0" y="60"/>
                    </a:lnTo>
                    <a:lnTo>
                      <a:pt x="90" y="325"/>
                    </a:lnTo>
                    <a:lnTo>
                      <a:pt x="184" y="325"/>
                    </a:lnTo>
                    <a:close/>
                  </a:path>
                </a:pathLst>
              </a:custGeom>
              <a:solidFill>
                <a:srgbClr val="F06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grpSp>
      </p:grpSp>
    </p:spTree>
    <p:extLst>
      <p:ext uri="{BB962C8B-B14F-4D97-AF65-F5344CB8AC3E}">
        <p14:creationId xmlns:p14="http://schemas.microsoft.com/office/powerpoint/2010/main" val="17302767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VTT 2020 Content slide Leaves 01c">
    <p:spTree>
      <p:nvGrpSpPr>
        <p:cNvPr id="1" name=""/>
        <p:cNvGrpSpPr/>
        <p:nvPr/>
      </p:nvGrpSpPr>
      <p:grpSpPr>
        <a:xfrm>
          <a:off x="0" y="0"/>
          <a:ext cx="0" cy="0"/>
          <a:chOff x="0" y="0"/>
          <a:chExt cx="0" cy="0"/>
        </a:xfrm>
      </p:grpSpPr>
      <p:sp>
        <p:nvSpPr>
          <p:cNvPr id="62" name="Freeform: Shape 61">
            <a:extLst>
              <a:ext uri="{FF2B5EF4-FFF2-40B4-BE49-F238E27FC236}">
                <a16:creationId xmlns:a16="http://schemas.microsoft.com/office/drawing/2014/main" id="{5F3E6DEB-A43C-4295-91DE-0113F16428B3}"/>
              </a:ext>
            </a:extLst>
          </p:cNvPr>
          <p:cNvSpPr/>
          <p:nvPr userDrawn="1"/>
        </p:nvSpPr>
        <p:spPr>
          <a:xfrm>
            <a:off x="5486151" y="1"/>
            <a:ext cx="3645219" cy="5145913"/>
          </a:xfrm>
          <a:custGeom>
            <a:avLst/>
            <a:gdLst>
              <a:gd name="connsiteX0" fmla="*/ 0 w 3556000"/>
              <a:gd name="connsiteY0" fmla="*/ 0 h 5143500"/>
              <a:gd name="connsiteX1" fmla="*/ 1848308 w 3556000"/>
              <a:gd name="connsiteY1" fmla="*/ 3165361 h 5143500"/>
              <a:gd name="connsiteX2" fmla="*/ 1847787 w 3556000"/>
              <a:gd name="connsiteY2" fmla="*/ 3165412 h 5143500"/>
              <a:gd name="connsiteX3" fmla="*/ 2561577 w 3556000"/>
              <a:gd name="connsiteY3" fmla="*/ 5143627 h 5143500"/>
              <a:gd name="connsiteX4" fmla="*/ 3568611 w 3556000"/>
              <a:gd name="connsiteY4" fmla="*/ 5143627 h 5143500"/>
              <a:gd name="connsiteX5" fmla="*/ 3568611 w 3556000"/>
              <a:gd name="connsiteY5" fmla="*/ 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56000" h="5143500">
                <a:moveTo>
                  <a:pt x="0" y="0"/>
                </a:moveTo>
                <a:cubicBezTo>
                  <a:pt x="1013041" y="887955"/>
                  <a:pt x="1488389" y="1916367"/>
                  <a:pt x="1848308" y="3165361"/>
                </a:cubicBezTo>
                <a:lnTo>
                  <a:pt x="1847787" y="3165412"/>
                </a:lnTo>
                <a:lnTo>
                  <a:pt x="2561577" y="5143627"/>
                </a:lnTo>
                <a:lnTo>
                  <a:pt x="3568611" y="5143627"/>
                </a:lnTo>
                <a:lnTo>
                  <a:pt x="3568611" y="0"/>
                </a:lnTo>
                <a:close/>
              </a:path>
            </a:pathLst>
          </a:custGeom>
          <a:solidFill>
            <a:srgbClr val="DBDBDB"/>
          </a:solidFill>
          <a:ln w="12700" cap="flat">
            <a:noFill/>
            <a:prstDash val="solid"/>
            <a:miter/>
          </a:ln>
        </p:spPr>
        <p:txBody>
          <a:bodyPr rtlCol="0" anchor="ctr"/>
          <a:lstStyle/>
          <a:p>
            <a:endParaRPr lang="en-GB"/>
          </a:p>
        </p:txBody>
      </p:sp>
      <p:sp>
        <p:nvSpPr>
          <p:cNvPr id="63" name="Freeform: Shape 62">
            <a:extLst>
              <a:ext uri="{FF2B5EF4-FFF2-40B4-BE49-F238E27FC236}">
                <a16:creationId xmlns:a16="http://schemas.microsoft.com/office/drawing/2014/main" id="{0131A176-A7DE-48C5-B1C8-CE5C3E1951C0}"/>
              </a:ext>
            </a:extLst>
          </p:cNvPr>
          <p:cNvSpPr/>
          <p:nvPr userDrawn="1"/>
        </p:nvSpPr>
        <p:spPr>
          <a:xfrm>
            <a:off x="-1586" y="3030304"/>
            <a:ext cx="8141360" cy="2115609"/>
          </a:xfrm>
          <a:custGeom>
            <a:avLst/>
            <a:gdLst>
              <a:gd name="connsiteX0" fmla="*/ 0 w 8128000"/>
              <a:gd name="connsiteY0" fmla="*/ 0 h 2349500"/>
              <a:gd name="connsiteX1" fmla="*/ 0 w 8128000"/>
              <a:gd name="connsiteY1" fmla="*/ 610514 h 2349500"/>
              <a:gd name="connsiteX2" fmla="*/ 2099600 w 8128000"/>
              <a:gd name="connsiteY2" fmla="*/ 2355202 h 2349500"/>
              <a:gd name="connsiteX3" fmla="*/ 8137002 w 8128000"/>
              <a:gd name="connsiteY3" fmla="*/ 2338515 h 2349500"/>
              <a:gd name="connsiteX4" fmla="*/ 7423212 w 8128000"/>
              <a:gd name="connsiteY4" fmla="*/ 360299 h 2349500"/>
              <a:gd name="connsiteX5" fmla="*/ 0 w 8128000"/>
              <a:gd name="connsiteY5" fmla="*/ 0 h 2349500"/>
              <a:gd name="connsiteX0" fmla="*/ 0 w 8213892"/>
              <a:gd name="connsiteY0" fmla="*/ 0 h 2355202"/>
              <a:gd name="connsiteX1" fmla="*/ 76890 w 8213892"/>
              <a:gd name="connsiteY1" fmla="*/ 610514 h 2355202"/>
              <a:gd name="connsiteX2" fmla="*/ 2176490 w 8213892"/>
              <a:gd name="connsiteY2" fmla="*/ 2355202 h 2355202"/>
              <a:gd name="connsiteX3" fmla="*/ 8213892 w 8213892"/>
              <a:gd name="connsiteY3" fmla="*/ 2338515 h 2355202"/>
              <a:gd name="connsiteX4" fmla="*/ 7500102 w 8213892"/>
              <a:gd name="connsiteY4" fmla="*/ 360299 h 2355202"/>
              <a:gd name="connsiteX5" fmla="*/ 0 w 8213892"/>
              <a:gd name="connsiteY5" fmla="*/ 0 h 2355202"/>
              <a:gd name="connsiteX0" fmla="*/ 0 w 8207206"/>
              <a:gd name="connsiteY0" fmla="*/ 0 h 2375188"/>
              <a:gd name="connsiteX1" fmla="*/ 70204 w 8207206"/>
              <a:gd name="connsiteY1" fmla="*/ 630500 h 2375188"/>
              <a:gd name="connsiteX2" fmla="*/ 2169804 w 8207206"/>
              <a:gd name="connsiteY2" fmla="*/ 2375188 h 2375188"/>
              <a:gd name="connsiteX3" fmla="*/ 8207206 w 8207206"/>
              <a:gd name="connsiteY3" fmla="*/ 2358501 h 2375188"/>
              <a:gd name="connsiteX4" fmla="*/ 7493416 w 8207206"/>
              <a:gd name="connsiteY4" fmla="*/ 380285 h 2375188"/>
              <a:gd name="connsiteX5" fmla="*/ 0 w 8207206"/>
              <a:gd name="connsiteY5" fmla="*/ 0 h 2375188"/>
              <a:gd name="connsiteX0" fmla="*/ 0 w 8207206"/>
              <a:gd name="connsiteY0" fmla="*/ 0 h 2375188"/>
              <a:gd name="connsiteX1" fmla="*/ 6686 w 8207206"/>
              <a:gd name="connsiteY1" fmla="*/ 620506 h 2375188"/>
              <a:gd name="connsiteX2" fmla="*/ 2169804 w 8207206"/>
              <a:gd name="connsiteY2" fmla="*/ 2375188 h 2375188"/>
              <a:gd name="connsiteX3" fmla="*/ 8207206 w 8207206"/>
              <a:gd name="connsiteY3" fmla="*/ 2358501 h 2375188"/>
              <a:gd name="connsiteX4" fmla="*/ 7493416 w 8207206"/>
              <a:gd name="connsiteY4" fmla="*/ 380285 h 2375188"/>
              <a:gd name="connsiteX5" fmla="*/ 0 w 8207206"/>
              <a:gd name="connsiteY5" fmla="*/ 0 h 2375188"/>
              <a:gd name="connsiteX0" fmla="*/ 0 w 8207206"/>
              <a:gd name="connsiteY0" fmla="*/ 0 h 2358501"/>
              <a:gd name="connsiteX1" fmla="*/ 6686 w 8207206"/>
              <a:gd name="connsiteY1" fmla="*/ 620506 h 2358501"/>
              <a:gd name="connsiteX2" fmla="*/ 2143060 w 8207206"/>
              <a:gd name="connsiteY2" fmla="*/ 2055407 h 2358501"/>
              <a:gd name="connsiteX3" fmla="*/ 8207206 w 8207206"/>
              <a:gd name="connsiteY3" fmla="*/ 2358501 h 2358501"/>
              <a:gd name="connsiteX4" fmla="*/ 7493416 w 8207206"/>
              <a:gd name="connsiteY4" fmla="*/ 380285 h 2358501"/>
              <a:gd name="connsiteX5" fmla="*/ 0 w 8207206"/>
              <a:gd name="connsiteY5" fmla="*/ 0 h 2358501"/>
              <a:gd name="connsiteX0" fmla="*/ 0 w 8207206"/>
              <a:gd name="connsiteY0" fmla="*/ 0 h 2358501"/>
              <a:gd name="connsiteX1" fmla="*/ 6686 w 8207206"/>
              <a:gd name="connsiteY1" fmla="*/ 620506 h 2358501"/>
              <a:gd name="connsiteX2" fmla="*/ 2129687 w 8207206"/>
              <a:gd name="connsiteY2" fmla="*/ 2088718 h 2358501"/>
              <a:gd name="connsiteX3" fmla="*/ 8207206 w 8207206"/>
              <a:gd name="connsiteY3" fmla="*/ 2358501 h 2358501"/>
              <a:gd name="connsiteX4" fmla="*/ 7493416 w 8207206"/>
              <a:gd name="connsiteY4" fmla="*/ 380285 h 2358501"/>
              <a:gd name="connsiteX5" fmla="*/ 0 w 8207206"/>
              <a:gd name="connsiteY5" fmla="*/ 0 h 2358501"/>
              <a:gd name="connsiteX0" fmla="*/ 0 w 8207206"/>
              <a:gd name="connsiteY0" fmla="*/ 0 h 2358501"/>
              <a:gd name="connsiteX1" fmla="*/ 6686 w 8207206"/>
              <a:gd name="connsiteY1" fmla="*/ 620506 h 2358501"/>
              <a:gd name="connsiteX2" fmla="*/ 2142363 w 8207206"/>
              <a:gd name="connsiteY2" fmla="*/ 2033460 h 2358501"/>
              <a:gd name="connsiteX3" fmla="*/ 8207206 w 8207206"/>
              <a:gd name="connsiteY3" fmla="*/ 2358501 h 2358501"/>
              <a:gd name="connsiteX4" fmla="*/ 7493416 w 8207206"/>
              <a:gd name="connsiteY4" fmla="*/ 380285 h 2358501"/>
              <a:gd name="connsiteX5" fmla="*/ 0 w 8207206"/>
              <a:gd name="connsiteY5" fmla="*/ 0 h 2358501"/>
              <a:gd name="connsiteX0" fmla="*/ 0 w 8207206"/>
              <a:gd name="connsiteY0" fmla="*/ 0 h 2358501"/>
              <a:gd name="connsiteX1" fmla="*/ 6686 w 8207206"/>
              <a:gd name="connsiteY1" fmla="*/ 620506 h 2358501"/>
              <a:gd name="connsiteX2" fmla="*/ 2128103 w 8207206"/>
              <a:gd name="connsiteY2" fmla="*/ 2087139 h 2358501"/>
              <a:gd name="connsiteX3" fmla="*/ 8207206 w 8207206"/>
              <a:gd name="connsiteY3" fmla="*/ 2358501 h 2358501"/>
              <a:gd name="connsiteX4" fmla="*/ 7493416 w 8207206"/>
              <a:gd name="connsiteY4" fmla="*/ 380285 h 2358501"/>
              <a:gd name="connsiteX5" fmla="*/ 0 w 8207206"/>
              <a:gd name="connsiteY5" fmla="*/ 0 h 2358501"/>
              <a:gd name="connsiteX0" fmla="*/ 0 w 8207206"/>
              <a:gd name="connsiteY0" fmla="*/ 0 h 2358501"/>
              <a:gd name="connsiteX1" fmla="*/ 6686 w 8207206"/>
              <a:gd name="connsiteY1" fmla="*/ 620506 h 2358501"/>
              <a:gd name="connsiteX2" fmla="*/ 2142363 w 8207206"/>
              <a:gd name="connsiteY2" fmla="*/ 2055564 h 2358501"/>
              <a:gd name="connsiteX3" fmla="*/ 8207206 w 8207206"/>
              <a:gd name="connsiteY3" fmla="*/ 2358501 h 2358501"/>
              <a:gd name="connsiteX4" fmla="*/ 7493416 w 8207206"/>
              <a:gd name="connsiteY4" fmla="*/ 380285 h 2358501"/>
              <a:gd name="connsiteX5" fmla="*/ 0 w 8207206"/>
              <a:gd name="connsiteY5" fmla="*/ 0 h 2358501"/>
              <a:gd name="connsiteX0" fmla="*/ 0 w 8207206"/>
              <a:gd name="connsiteY0" fmla="*/ 0 h 2358501"/>
              <a:gd name="connsiteX1" fmla="*/ 6686 w 8207206"/>
              <a:gd name="connsiteY1" fmla="*/ 620506 h 2358501"/>
              <a:gd name="connsiteX2" fmla="*/ 2120181 w 8207206"/>
              <a:gd name="connsiteY2" fmla="*/ 2083982 h 2358501"/>
              <a:gd name="connsiteX3" fmla="*/ 8207206 w 8207206"/>
              <a:gd name="connsiteY3" fmla="*/ 2358501 h 2358501"/>
              <a:gd name="connsiteX4" fmla="*/ 7493416 w 8207206"/>
              <a:gd name="connsiteY4" fmla="*/ 380285 h 2358501"/>
              <a:gd name="connsiteX5" fmla="*/ 0 w 8207206"/>
              <a:gd name="connsiteY5" fmla="*/ 0 h 2358501"/>
              <a:gd name="connsiteX0" fmla="*/ 0 w 8046529"/>
              <a:gd name="connsiteY0" fmla="*/ 0 h 2083982"/>
              <a:gd name="connsiteX1" fmla="*/ 6686 w 8046529"/>
              <a:gd name="connsiteY1" fmla="*/ 620506 h 2083982"/>
              <a:gd name="connsiteX2" fmla="*/ 2120181 w 8046529"/>
              <a:gd name="connsiteY2" fmla="*/ 2083982 h 2083982"/>
              <a:gd name="connsiteX3" fmla="*/ 8046529 w 8046529"/>
              <a:gd name="connsiteY3" fmla="*/ 2057509 h 2083982"/>
              <a:gd name="connsiteX4" fmla="*/ 7493416 w 8046529"/>
              <a:gd name="connsiteY4" fmla="*/ 380285 h 2083982"/>
              <a:gd name="connsiteX5" fmla="*/ 0 w 8046529"/>
              <a:gd name="connsiteY5" fmla="*/ 0 h 2083982"/>
              <a:gd name="connsiteX0" fmla="*/ 0 w 7891252"/>
              <a:gd name="connsiteY0" fmla="*/ 0 h 2142763"/>
              <a:gd name="connsiteX1" fmla="*/ 6686 w 7891252"/>
              <a:gd name="connsiteY1" fmla="*/ 620506 h 2142763"/>
              <a:gd name="connsiteX2" fmla="*/ 2120181 w 7891252"/>
              <a:gd name="connsiteY2" fmla="*/ 2083982 h 2142763"/>
              <a:gd name="connsiteX3" fmla="*/ 7891252 w 7891252"/>
              <a:gd name="connsiteY3" fmla="*/ 2142763 h 2142763"/>
              <a:gd name="connsiteX4" fmla="*/ 7493416 w 7891252"/>
              <a:gd name="connsiteY4" fmla="*/ 380285 h 2142763"/>
              <a:gd name="connsiteX5" fmla="*/ 0 w 7891252"/>
              <a:gd name="connsiteY5" fmla="*/ 0 h 2142763"/>
              <a:gd name="connsiteX0" fmla="*/ 0 w 8125751"/>
              <a:gd name="connsiteY0" fmla="*/ 0 h 2085927"/>
              <a:gd name="connsiteX1" fmla="*/ 6686 w 8125751"/>
              <a:gd name="connsiteY1" fmla="*/ 620506 h 2085927"/>
              <a:gd name="connsiteX2" fmla="*/ 2120181 w 8125751"/>
              <a:gd name="connsiteY2" fmla="*/ 2083982 h 2085927"/>
              <a:gd name="connsiteX3" fmla="*/ 8125751 w 8125751"/>
              <a:gd name="connsiteY3" fmla="*/ 2085927 h 2085927"/>
              <a:gd name="connsiteX4" fmla="*/ 7493416 w 8125751"/>
              <a:gd name="connsiteY4" fmla="*/ 380285 h 2085927"/>
              <a:gd name="connsiteX5" fmla="*/ 0 w 8125751"/>
              <a:gd name="connsiteY5" fmla="*/ 0 h 2085927"/>
              <a:gd name="connsiteX0" fmla="*/ 10968 w 8119289"/>
              <a:gd name="connsiteY0" fmla="*/ 0 h 2059088"/>
              <a:gd name="connsiteX1" fmla="*/ 224 w 8119289"/>
              <a:gd name="connsiteY1" fmla="*/ 593667 h 2059088"/>
              <a:gd name="connsiteX2" fmla="*/ 2113719 w 8119289"/>
              <a:gd name="connsiteY2" fmla="*/ 2057143 h 2059088"/>
              <a:gd name="connsiteX3" fmla="*/ 8119289 w 8119289"/>
              <a:gd name="connsiteY3" fmla="*/ 2059088 h 2059088"/>
              <a:gd name="connsiteX4" fmla="*/ 7486954 w 8119289"/>
              <a:gd name="connsiteY4" fmla="*/ 353446 h 2059088"/>
              <a:gd name="connsiteX5" fmla="*/ 10968 w 8119289"/>
              <a:gd name="connsiteY5" fmla="*/ 0 h 2059088"/>
              <a:gd name="connsiteX0" fmla="*/ 0 w 8120998"/>
              <a:gd name="connsiteY0" fmla="*/ 0 h 2085928"/>
              <a:gd name="connsiteX1" fmla="*/ 1933 w 8120998"/>
              <a:gd name="connsiteY1" fmla="*/ 620507 h 2085928"/>
              <a:gd name="connsiteX2" fmla="*/ 2115428 w 8120998"/>
              <a:gd name="connsiteY2" fmla="*/ 2083983 h 2085928"/>
              <a:gd name="connsiteX3" fmla="*/ 8120998 w 8120998"/>
              <a:gd name="connsiteY3" fmla="*/ 2085928 h 2085928"/>
              <a:gd name="connsiteX4" fmla="*/ 7488663 w 8120998"/>
              <a:gd name="connsiteY4" fmla="*/ 380286 h 2085928"/>
              <a:gd name="connsiteX5" fmla="*/ 0 w 8120998"/>
              <a:gd name="connsiteY5" fmla="*/ 0 h 2085928"/>
              <a:gd name="connsiteX0" fmla="*/ 53586 w 8119128"/>
              <a:gd name="connsiteY0" fmla="*/ 0 h 2049617"/>
              <a:gd name="connsiteX1" fmla="*/ 63 w 8119128"/>
              <a:gd name="connsiteY1" fmla="*/ 584196 h 2049617"/>
              <a:gd name="connsiteX2" fmla="*/ 2113558 w 8119128"/>
              <a:gd name="connsiteY2" fmla="*/ 2047672 h 2049617"/>
              <a:gd name="connsiteX3" fmla="*/ 8119128 w 8119128"/>
              <a:gd name="connsiteY3" fmla="*/ 2049617 h 2049617"/>
              <a:gd name="connsiteX4" fmla="*/ 7486793 w 8119128"/>
              <a:gd name="connsiteY4" fmla="*/ 343975 h 2049617"/>
              <a:gd name="connsiteX5" fmla="*/ 53586 w 8119128"/>
              <a:gd name="connsiteY5" fmla="*/ 0 h 2049617"/>
              <a:gd name="connsiteX0" fmla="*/ 338 w 8119751"/>
              <a:gd name="connsiteY0" fmla="*/ 0 h 2087508"/>
              <a:gd name="connsiteX1" fmla="*/ 686 w 8119751"/>
              <a:gd name="connsiteY1" fmla="*/ 622087 h 2087508"/>
              <a:gd name="connsiteX2" fmla="*/ 2114181 w 8119751"/>
              <a:gd name="connsiteY2" fmla="*/ 2085563 h 2087508"/>
              <a:gd name="connsiteX3" fmla="*/ 8119751 w 8119751"/>
              <a:gd name="connsiteY3" fmla="*/ 2087508 h 2087508"/>
              <a:gd name="connsiteX4" fmla="*/ 7487416 w 8119751"/>
              <a:gd name="connsiteY4" fmla="*/ 381866 h 2087508"/>
              <a:gd name="connsiteX5" fmla="*/ 338 w 8119751"/>
              <a:gd name="connsiteY5" fmla="*/ 0 h 2087508"/>
              <a:gd name="connsiteX0" fmla="*/ 591 w 8120004"/>
              <a:gd name="connsiteY0" fmla="*/ 38593 h 2126101"/>
              <a:gd name="connsiteX1" fmla="*/ 939 w 8120004"/>
              <a:gd name="connsiteY1" fmla="*/ 660680 h 2126101"/>
              <a:gd name="connsiteX2" fmla="*/ 2114434 w 8120004"/>
              <a:gd name="connsiteY2" fmla="*/ 2124156 h 2126101"/>
              <a:gd name="connsiteX3" fmla="*/ 8120004 w 8120004"/>
              <a:gd name="connsiteY3" fmla="*/ 2126101 h 2126101"/>
              <a:gd name="connsiteX4" fmla="*/ 7487669 w 8120004"/>
              <a:gd name="connsiteY4" fmla="*/ 420459 h 2126101"/>
              <a:gd name="connsiteX5" fmla="*/ 591 w 8120004"/>
              <a:gd name="connsiteY5" fmla="*/ 38593 h 2126101"/>
              <a:gd name="connsiteX0" fmla="*/ 339 w 8119752"/>
              <a:gd name="connsiteY0" fmla="*/ 4561 h 2092069"/>
              <a:gd name="connsiteX1" fmla="*/ 687 w 8119752"/>
              <a:gd name="connsiteY1" fmla="*/ 626648 h 2092069"/>
              <a:gd name="connsiteX2" fmla="*/ 2114182 w 8119752"/>
              <a:gd name="connsiteY2" fmla="*/ 2090124 h 2092069"/>
              <a:gd name="connsiteX3" fmla="*/ 8119752 w 8119752"/>
              <a:gd name="connsiteY3" fmla="*/ 2092069 h 2092069"/>
              <a:gd name="connsiteX4" fmla="*/ 7487417 w 8119752"/>
              <a:gd name="connsiteY4" fmla="*/ 386427 h 2092069"/>
              <a:gd name="connsiteX5" fmla="*/ 339 w 8119752"/>
              <a:gd name="connsiteY5" fmla="*/ 4561 h 2092069"/>
              <a:gd name="connsiteX0" fmla="*/ 339 w 8119752"/>
              <a:gd name="connsiteY0" fmla="*/ 0 h 2087508"/>
              <a:gd name="connsiteX1" fmla="*/ 687 w 8119752"/>
              <a:gd name="connsiteY1" fmla="*/ 622087 h 2087508"/>
              <a:gd name="connsiteX2" fmla="*/ 2114182 w 8119752"/>
              <a:gd name="connsiteY2" fmla="*/ 2085563 h 2087508"/>
              <a:gd name="connsiteX3" fmla="*/ 8119752 w 8119752"/>
              <a:gd name="connsiteY3" fmla="*/ 2087508 h 2087508"/>
              <a:gd name="connsiteX4" fmla="*/ 7487417 w 8119752"/>
              <a:gd name="connsiteY4" fmla="*/ 381866 h 2087508"/>
              <a:gd name="connsiteX5" fmla="*/ 339 w 8119752"/>
              <a:gd name="connsiteY5" fmla="*/ 0 h 2087508"/>
              <a:gd name="connsiteX0" fmla="*/ 339 w 8119752"/>
              <a:gd name="connsiteY0" fmla="*/ 0 h 2087508"/>
              <a:gd name="connsiteX1" fmla="*/ 687 w 8119752"/>
              <a:gd name="connsiteY1" fmla="*/ 622087 h 2087508"/>
              <a:gd name="connsiteX2" fmla="*/ 2114182 w 8119752"/>
              <a:gd name="connsiteY2" fmla="*/ 2085563 h 2087508"/>
              <a:gd name="connsiteX3" fmla="*/ 8119752 w 8119752"/>
              <a:gd name="connsiteY3" fmla="*/ 2087508 h 2087508"/>
              <a:gd name="connsiteX4" fmla="*/ 7487417 w 8119752"/>
              <a:gd name="connsiteY4" fmla="*/ 381866 h 2087508"/>
              <a:gd name="connsiteX5" fmla="*/ 339 w 8119752"/>
              <a:gd name="connsiteY5" fmla="*/ 0 h 2087508"/>
              <a:gd name="connsiteX0" fmla="*/ 0 w 8122582"/>
              <a:gd name="connsiteY0" fmla="*/ 0 h 2087508"/>
              <a:gd name="connsiteX1" fmla="*/ 3517 w 8122582"/>
              <a:gd name="connsiteY1" fmla="*/ 622087 h 2087508"/>
              <a:gd name="connsiteX2" fmla="*/ 2117012 w 8122582"/>
              <a:gd name="connsiteY2" fmla="*/ 2085563 h 2087508"/>
              <a:gd name="connsiteX3" fmla="*/ 8122582 w 8122582"/>
              <a:gd name="connsiteY3" fmla="*/ 2087508 h 2087508"/>
              <a:gd name="connsiteX4" fmla="*/ 7490247 w 8122582"/>
              <a:gd name="connsiteY4" fmla="*/ 381866 h 2087508"/>
              <a:gd name="connsiteX5" fmla="*/ 0 w 8122582"/>
              <a:gd name="connsiteY5" fmla="*/ 0 h 2087508"/>
              <a:gd name="connsiteX0" fmla="*/ 37766 w 8119151"/>
              <a:gd name="connsiteY0" fmla="*/ 0 h 2076457"/>
              <a:gd name="connsiteX1" fmla="*/ 86 w 8119151"/>
              <a:gd name="connsiteY1" fmla="*/ 611036 h 2076457"/>
              <a:gd name="connsiteX2" fmla="*/ 2113581 w 8119151"/>
              <a:gd name="connsiteY2" fmla="*/ 2074512 h 2076457"/>
              <a:gd name="connsiteX3" fmla="*/ 8119151 w 8119151"/>
              <a:gd name="connsiteY3" fmla="*/ 2076457 h 2076457"/>
              <a:gd name="connsiteX4" fmla="*/ 7486816 w 8119151"/>
              <a:gd name="connsiteY4" fmla="*/ 370815 h 2076457"/>
              <a:gd name="connsiteX5" fmla="*/ 37766 w 8119151"/>
              <a:gd name="connsiteY5" fmla="*/ 0 h 2076457"/>
              <a:gd name="connsiteX0" fmla="*/ 0 w 8124165"/>
              <a:gd name="connsiteY0" fmla="*/ 0 h 2084350"/>
              <a:gd name="connsiteX1" fmla="*/ 5100 w 8124165"/>
              <a:gd name="connsiteY1" fmla="*/ 618929 h 2084350"/>
              <a:gd name="connsiteX2" fmla="*/ 2118595 w 8124165"/>
              <a:gd name="connsiteY2" fmla="*/ 2082405 h 2084350"/>
              <a:gd name="connsiteX3" fmla="*/ 8124165 w 8124165"/>
              <a:gd name="connsiteY3" fmla="*/ 2084350 h 2084350"/>
              <a:gd name="connsiteX4" fmla="*/ 7491830 w 8124165"/>
              <a:gd name="connsiteY4" fmla="*/ 378708 h 2084350"/>
              <a:gd name="connsiteX5" fmla="*/ 0 w 8124165"/>
              <a:gd name="connsiteY5" fmla="*/ 0 h 2084350"/>
              <a:gd name="connsiteX0" fmla="*/ 0 w 8124165"/>
              <a:gd name="connsiteY0" fmla="*/ 0 h 2084350"/>
              <a:gd name="connsiteX1" fmla="*/ 5100 w 8124165"/>
              <a:gd name="connsiteY1" fmla="*/ 618929 h 2084350"/>
              <a:gd name="connsiteX2" fmla="*/ 2118595 w 8124165"/>
              <a:gd name="connsiteY2" fmla="*/ 2082405 h 2084350"/>
              <a:gd name="connsiteX3" fmla="*/ 8124165 w 8124165"/>
              <a:gd name="connsiteY3" fmla="*/ 2084350 h 2084350"/>
              <a:gd name="connsiteX4" fmla="*/ 7491830 w 8124165"/>
              <a:gd name="connsiteY4" fmla="*/ 378708 h 2084350"/>
              <a:gd name="connsiteX5" fmla="*/ 0 w 8124165"/>
              <a:gd name="connsiteY5" fmla="*/ 0 h 2084350"/>
              <a:gd name="connsiteX0" fmla="*/ 0 w 8124165"/>
              <a:gd name="connsiteY0" fmla="*/ 0 h 2084350"/>
              <a:gd name="connsiteX1" fmla="*/ 5100 w 8124165"/>
              <a:gd name="connsiteY1" fmla="*/ 618929 h 2084350"/>
              <a:gd name="connsiteX2" fmla="*/ 2118595 w 8124165"/>
              <a:gd name="connsiteY2" fmla="*/ 2082405 h 2084350"/>
              <a:gd name="connsiteX3" fmla="*/ 8124165 w 8124165"/>
              <a:gd name="connsiteY3" fmla="*/ 2084350 h 2084350"/>
              <a:gd name="connsiteX4" fmla="*/ 7491830 w 8124165"/>
              <a:gd name="connsiteY4" fmla="*/ 378708 h 2084350"/>
              <a:gd name="connsiteX5" fmla="*/ 0 w 8124165"/>
              <a:gd name="connsiteY5" fmla="*/ 0 h 2084350"/>
              <a:gd name="connsiteX0" fmla="*/ 0 w 8124165"/>
              <a:gd name="connsiteY0" fmla="*/ 4208 h 2088558"/>
              <a:gd name="connsiteX1" fmla="*/ 5100 w 8124165"/>
              <a:gd name="connsiteY1" fmla="*/ 623137 h 2088558"/>
              <a:gd name="connsiteX2" fmla="*/ 2118595 w 8124165"/>
              <a:gd name="connsiteY2" fmla="*/ 2086613 h 2088558"/>
              <a:gd name="connsiteX3" fmla="*/ 8124165 w 8124165"/>
              <a:gd name="connsiteY3" fmla="*/ 2088558 h 2088558"/>
              <a:gd name="connsiteX4" fmla="*/ 7491830 w 8124165"/>
              <a:gd name="connsiteY4" fmla="*/ 382916 h 2088558"/>
              <a:gd name="connsiteX5" fmla="*/ 0 w 8124165"/>
              <a:gd name="connsiteY5" fmla="*/ 4208 h 2088558"/>
              <a:gd name="connsiteX0" fmla="*/ 0 w 8124165"/>
              <a:gd name="connsiteY0" fmla="*/ 4200 h 2090130"/>
              <a:gd name="connsiteX1" fmla="*/ 5100 w 8124165"/>
              <a:gd name="connsiteY1" fmla="*/ 624709 h 2090130"/>
              <a:gd name="connsiteX2" fmla="*/ 2118595 w 8124165"/>
              <a:gd name="connsiteY2" fmla="*/ 2088185 h 2090130"/>
              <a:gd name="connsiteX3" fmla="*/ 8124165 w 8124165"/>
              <a:gd name="connsiteY3" fmla="*/ 2090130 h 2090130"/>
              <a:gd name="connsiteX4" fmla="*/ 7491830 w 8124165"/>
              <a:gd name="connsiteY4" fmla="*/ 384488 h 2090130"/>
              <a:gd name="connsiteX5" fmla="*/ 0 w 8124165"/>
              <a:gd name="connsiteY5" fmla="*/ 4200 h 2090130"/>
              <a:gd name="connsiteX0" fmla="*/ 0 w 8120995"/>
              <a:gd name="connsiteY0" fmla="*/ 4166 h 2096411"/>
              <a:gd name="connsiteX1" fmla="*/ 1930 w 8120995"/>
              <a:gd name="connsiteY1" fmla="*/ 630990 h 2096411"/>
              <a:gd name="connsiteX2" fmla="*/ 2115425 w 8120995"/>
              <a:gd name="connsiteY2" fmla="*/ 2094466 h 2096411"/>
              <a:gd name="connsiteX3" fmla="*/ 8120995 w 8120995"/>
              <a:gd name="connsiteY3" fmla="*/ 2096411 h 2096411"/>
              <a:gd name="connsiteX4" fmla="*/ 7488660 w 8120995"/>
              <a:gd name="connsiteY4" fmla="*/ 390769 h 2096411"/>
              <a:gd name="connsiteX5" fmla="*/ 0 w 8120995"/>
              <a:gd name="connsiteY5" fmla="*/ 4166 h 2096411"/>
              <a:gd name="connsiteX0" fmla="*/ 0 w 8122580"/>
              <a:gd name="connsiteY0" fmla="*/ 4029 h 2123113"/>
              <a:gd name="connsiteX1" fmla="*/ 3515 w 8122580"/>
              <a:gd name="connsiteY1" fmla="*/ 657692 h 2123113"/>
              <a:gd name="connsiteX2" fmla="*/ 2117010 w 8122580"/>
              <a:gd name="connsiteY2" fmla="*/ 2121168 h 2123113"/>
              <a:gd name="connsiteX3" fmla="*/ 8122580 w 8122580"/>
              <a:gd name="connsiteY3" fmla="*/ 2123113 h 2123113"/>
              <a:gd name="connsiteX4" fmla="*/ 7490245 w 8122580"/>
              <a:gd name="connsiteY4" fmla="*/ 417471 h 2123113"/>
              <a:gd name="connsiteX5" fmla="*/ 0 w 8122580"/>
              <a:gd name="connsiteY5" fmla="*/ 4029 h 2123113"/>
              <a:gd name="connsiteX0" fmla="*/ 0 w 8122580"/>
              <a:gd name="connsiteY0" fmla="*/ 4029 h 2123113"/>
              <a:gd name="connsiteX1" fmla="*/ 3515 w 8122580"/>
              <a:gd name="connsiteY1" fmla="*/ 657692 h 2123113"/>
              <a:gd name="connsiteX2" fmla="*/ 2117010 w 8122580"/>
              <a:gd name="connsiteY2" fmla="*/ 2121168 h 2123113"/>
              <a:gd name="connsiteX3" fmla="*/ 8122580 w 8122580"/>
              <a:gd name="connsiteY3" fmla="*/ 2123113 h 2123113"/>
              <a:gd name="connsiteX4" fmla="*/ 7490245 w 8122580"/>
              <a:gd name="connsiteY4" fmla="*/ 417471 h 2123113"/>
              <a:gd name="connsiteX5" fmla="*/ 0 w 8122580"/>
              <a:gd name="connsiteY5" fmla="*/ 4029 h 2123113"/>
              <a:gd name="connsiteX0" fmla="*/ 340 w 8122920"/>
              <a:gd name="connsiteY0" fmla="*/ 4029 h 2123113"/>
              <a:gd name="connsiteX1" fmla="*/ 686 w 8122920"/>
              <a:gd name="connsiteY1" fmla="*/ 656114 h 2123113"/>
              <a:gd name="connsiteX2" fmla="*/ 2117350 w 8122920"/>
              <a:gd name="connsiteY2" fmla="*/ 2121168 h 2123113"/>
              <a:gd name="connsiteX3" fmla="*/ 8122920 w 8122920"/>
              <a:gd name="connsiteY3" fmla="*/ 2123113 h 2123113"/>
              <a:gd name="connsiteX4" fmla="*/ 7490585 w 8122920"/>
              <a:gd name="connsiteY4" fmla="*/ 417471 h 2123113"/>
              <a:gd name="connsiteX5" fmla="*/ 340 w 8122920"/>
              <a:gd name="connsiteY5" fmla="*/ 4029 h 2123113"/>
              <a:gd name="connsiteX0" fmla="*/ 340 w 8122920"/>
              <a:gd name="connsiteY0" fmla="*/ 4029 h 2123113"/>
              <a:gd name="connsiteX1" fmla="*/ 686 w 8122920"/>
              <a:gd name="connsiteY1" fmla="*/ 656114 h 2123113"/>
              <a:gd name="connsiteX2" fmla="*/ 2117350 w 8122920"/>
              <a:gd name="connsiteY2" fmla="*/ 2121168 h 2123113"/>
              <a:gd name="connsiteX3" fmla="*/ 8122920 w 8122920"/>
              <a:gd name="connsiteY3" fmla="*/ 2123113 h 2123113"/>
              <a:gd name="connsiteX4" fmla="*/ 7490585 w 8122920"/>
              <a:gd name="connsiteY4" fmla="*/ 417471 h 2123113"/>
              <a:gd name="connsiteX5" fmla="*/ 340 w 8122920"/>
              <a:gd name="connsiteY5" fmla="*/ 4029 h 2123113"/>
              <a:gd name="connsiteX0" fmla="*/ 0 w 8124165"/>
              <a:gd name="connsiteY0" fmla="*/ 4029 h 2123113"/>
              <a:gd name="connsiteX1" fmla="*/ 1931 w 8124165"/>
              <a:gd name="connsiteY1" fmla="*/ 656114 h 2123113"/>
              <a:gd name="connsiteX2" fmla="*/ 2118595 w 8124165"/>
              <a:gd name="connsiteY2" fmla="*/ 2121168 h 2123113"/>
              <a:gd name="connsiteX3" fmla="*/ 8124165 w 8124165"/>
              <a:gd name="connsiteY3" fmla="*/ 2123113 h 2123113"/>
              <a:gd name="connsiteX4" fmla="*/ 7491830 w 8124165"/>
              <a:gd name="connsiteY4" fmla="*/ 417471 h 2123113"/>
              <a:gd name="connsiteX5" fmla="*/ 0 w 8124165"/>
              <a:gd name="connsiteY5" fmla="*/ 4029 h 2123113"/>
              <a:gd name="connsiteX0" fmla="*/ 0 w 8124165"/>
              <a:gd name="connsiteY0" fmla="*/ 4029 h 2124410"/>
              <a:gd name="connsiteX1" fmla="*/ 1931 w 8124165"/>
              <a:gd name="connsiteY1" fmla="*/ 656114 h 2124410"/>
              <a:gd name="connsiteX2" fmla="*/ 2116968 w 8124165"/>
              <a:gd name="connsiteY2" fmla="*/ 2124410 h 2124410"/>
              <a:gd name="connsiteX3" fmla="*/ 8124165 w 8124165"/>
              <a:gd name="connsiteY3" fmla="*/ 2123113 h 2124410"/>
              <a:gd name="connsiteX4" fmla="*/ 7491830 w 8124165"/>
              <a:gd name="connsiteY4" fmla="*/ 417471 h 2124410"/>
              <a:gd name="connsiteX5" fmla="*/ 0 w 8124165"/>
              <a:gd name="connsiteY5" fmla="*/ 4029 h 2124410"/>
              <a:gd name="connsiteX0" fmla="*/ 0 w 8124165"/>
              <a:gd name="connsiteY0" fmla="*/ 4029 h 2124410"/>
              <a:gd name="connsiteX1" fmla="*/ 1931 w 8124165"/>
              <a:gd name="connsiteY1" fmla="*/ 656114 h 2124410"/>
              <a:gd name="connsiteX2" fmla="*/ 2116968 w 8124165"/>
              <a:gd name="connsiteY2" fmla="*/ 2124410 h 2124410"/>
              <a:gd name="connsiteX3" fmla="*/ 8124165 w 8124165"/>
              <a:gd name="connsiteY3" fmla="*/ 2123113 h 2124410"/>
              <a:gd name="connsiteX4" fmla="*/ 7491830 w 8124165"/>
              <a:gd name="connsiteY4" fmla="*/ 417471 h 2124410"/>
              <a:gd name="connsiteX5" fmla="*/ 0 w 8124165"/>
              <a:gd name="connsiteY5" fmla="*/ 4029 h 2124410"/>
              <a:gd name="connsiteX0" fmla="*/ 0 w 8124165"/>
              <a:gd name="connsiteY0" fmla="*/ 4029 h 2124410"/>
              <a:gd name="connsiteX1" fmla="*/ 1931 w 8124165"/>
              <a:gd name="connsiteY1" fmla="*/ 656114 h 2124410"/>
              <a:gd name="connsiteX2" fmla="*/ 2116968 w 8124165"/>
              <a:gd name="connsiteY2" fmla="*/ 2124410 h 2124410"/>
              <a:gd name="connsiteX3" fmla="*/ 8124165 w 8124165"/>
              <a:gd name="connsiteY3" fmla="*/ 2123113 h 2124410"/>
              <a:gd name="connsiteX4" fmla="*/ 7491830 w 8124165"/>
              <a:gd name="connsiteY4" fmla="*/ 417471 h 2124410"/>
              <a:gd name="connsiteX5" fmla="*/ 0 w 8124165"/>
              <a:gd name="connsiteY5" fmla="*/ 4029 h 2124410"/>
              <a:gd name="connsiteX0" fmla="*/ 0 w 8124165"/>
              <a:gd name="connsiteY0" fmla="*/ 4029 h 2124410"/>
              <a:gd name="connsiteX1" fmla="*/ 1931 w 8124165"/>
              <a:gd name="connsiteY1" fmla="*/ 656114 h 2124410"/>
              <a:gd name="connsiteX2" fmla="*/ 2116968 w 8124165"/>
              <a:gd name="connsiteY2" fmla="*/ 2124410 h 2124410"/>
              <a:gd name="connsiteX3" fmla="*/ 8124165 w 8124165"/>
              <a:gd name="connsiteY3" fmla="*/ 2123113 h 2124410"/>
              <a:gd name="connsiteX4" fmla="*/ 7491830 w 8124165"/>
              <a:gd name="connsiteY4" fmla="*/ 417471 h 2124410"/>
              <a:gd name="connsiteX5" fmla="*/ 0 w 8124165"/>
              <a:gd name="connsiteY5" fmla="*/ 4029 h 2124410"/>
              <a:gd name="connsiteX0" fmla="*/ 9408 w 8122482"/>
              <a:gd name="connsiteY0" fmla="*/ 4693 h 2009824"/>
              <a:gd name="connsiteX1" fmla="*/ 248 w 8122482"/>
              <a:gd name="connsiteY1" fmla="*/ 541528 h 2009824"/>
              <a:gd name="connsiteX2" fmla="*/ 2115285 w 8122482"/>
              <a:gd name="connsiteY2" fmla="*/ 2009824 h 2009824"/>
              <a:gd name="connsiteX3" fmla="*/ 8122482 w 8122482"/>
              <a:gd name="connsiteY3" fmla="*/ 2008527 h 2009824"/>
              <a:gd name="connsiteX4" fmla="*/ 7490147 w 8122482"/>
              <a:gd name="connsiteY4" fmla="*/ 302885 h 2009824"/>
              <a:gd name="connsiteX5" fmla="*/ 9408 w 8122482"/>
              <a:gd name="connsiteY5" fmla="*/ 4693 h 2009824"/>
              <a:gd name="connsiteX0" fmla="*/ 0 w 8128919"/>
              <a:gd name="connsiteY0" fmla="*/ 4133 h 2103991"/>
              <a:gd name="connsiteX1" fmla="*/ 6685 w 8128919"/>
              <a:gd name="connsiteY1" fmla="*/ 635695 h 2103991"/>
              <a:gd name="connsiteX2" fmla="*/ 2121722 w 8128919"/>
              <a:gd name="connsiteY2" fmla="*/ 2103991 h 2103991"/>
              <a:gd name="connsiteX3" fmla="*/ 8128919 w 8128919"/>
              <a:gd name="connsiteY3" fmla="*/ 2102694 h 2103991"/>
              <a:gd name="connsiteX4" fmla="*/ 7496584 w 8128919"/>
              <a:gd name="connsiteY4" fmla="*/ 397052 h 2103991"/>
              <a:gd name="connsiteX5" fmla="*/ 0 w 8128919"/>
              <a:gd name="connsiteY5" fmla="*/ 4133 h 2103991"/>
              <a:gd name="connsiteX0" fmla="*/ 0 w 8128919"/>
              <a:gd name="connsiteY0" fmla="*/ 4133 h 2103991"/>
              <a:gd name="connsiteX1" fmla="*/ 6685 w 8128919"/>
              <a:gd name="connsiteY1" fmla="*/ 635695 h 2103991"/>
              <a:gd name="connsiteX2" fmla="*/ 2121722 w 8128919"/>
              <a:gd name="connsiteY2" fmla="*/ 2103991 h 2103991"/>
              <a:gd name="connsiteX3" fmla="*/ 8128919 w 8128919"/>
              <a:gd name="connsiteY3" fmla="*/ 2102694 h 2103991"/>
              <a:gd name="connsiteX4" fmla="*/ 7496584 w 8128919"/>
              <a:gd name="connsiteY4" fmla="*/ 397052 h 2103991"/>
              <a:gd name="connsiteX5" fmla="*/ 0 w 8128919"/>
              <a:gd name="connsiteY5" fmla="*/ 4133 h 2103991"/>
              <a:gd name="connsiteX0" fmla="*/ 0 w 8128919"/>
              <a:gd name="connsiteY0" fmla="*/ 4133 h 2103991"/>
              <a:gd name="connsiteX1" fmla="*/ 6685 w 8128919"/>
              <a:gd name="connsiteY1" fmla="*/ 635695 h 2103991"/>
              <a:gd name="connsiteX2" fmla="*/ 2121722 w 8128919"/>
              <a:gd name="connsiteY2" fmla="*/ 2103991 h 2103991"/>
              <a:gd name="connsiteX3" fmla="*/ 8128919 w 8128919"/>
              <a:gd name="connsiteY3" fmla="*/ 2102694 h 2103991"/>
              <a:gd name="connsiteX4" fmla="*/ 7496584 w 8128919"/>
              <a:gd name="connsiteY4" fmla="*/ 397052 h 2103991"/>
              <a:gd name="connsiteX5" fmla="*/ 0 w 8128919"/>
              <a:gd name="connsiteY5" fmla="*/ 4133 h 2103991"/>
              <a:gd name="connsiteX0" fmla="*/ 14076 w 8122397"/>
              <a:gd name="connsiteY0" fmla="*/ 4109 h 2108703"/>
              <a:gd name="connsiteX1" fmla="*/ 163 w 8122397"/>
              <a:gd name="connsiteY1" fmla="*/ 640407 h 2108703"/>
              <a:gd name="connsiteX2" fmla="*/ 2115200 w 8122397"/>
              <a:gd name="connsiteY2" fmla="*/ 2108703 h 2108703"/>
              <a:gd name="connsiteX3" fmla="*/ 8122397 w 8122397"/>
              <a:gd name="connsiteY3" fmla="*/ 2107406 h 2108703"/>
              <a:gd name="connsiteX4" fmla="*/ 7490062 w 8122397"/>
              <a:gd name="connsiteY4" fmla="*/ 401764 h 2108703"/>
              <a:gd name="connsiteX5" fmla="*/ 14076 w 8122397"/>
              <a:gd name="connsiteY5" fmla="*/ 4109 h 2108703"/>
              <a:gd name="connsiteX0" fmla="*/ 21931 w 8130252"/>
              <a:gd name="connsiteY0" fmla="*/ 4109 h 2108703"/>
              <a:gd name="connsiteX1" fmla="*/ 8018 w 8130252"/>
              <a:gd name="connsiteY1" fmla="*/ 640407 h 2108703"/>
              <a:gd name="connsiteX2" fmla="*/ 2123055 w 8130252"/>
              <a:gd name="connsiteY2" fmla="*/ 2108703 h 2108703"/>
              <a:gd name="connsiteX3" fmla="*/ 8130252 w 8130252"/>
              <a:gd name="connsiteY3" fmla="*/ 2107406 h 2108703"/>
              <a:gd name="connsiteX4" fmla="*/ 7497917 w 8130252"/>
              <a:gd name="connsiteY4" fmla="*/ 401764 h 2108703"/>
              <a:gd name="connsiteX5" fmla="*/ 21931 w 8130252"/>
              <a:gd name="connsiteY5" fmla="*/ 4109 h 2108703"/>
              <a:gd name="connsiteX0" fmla="*/ 13872 w 8150714"/>
              <a:gd name="connsiteY0" fmla="*/ 4006 h 2129124"/>
              <a:gd name="connsiteX1" fmla="*/ 28480 w 8150714"/>
              <a:gd name="connsiteY1" fmla="*/ 660828 h 2129124"/>
              <a:gd name="connsiteX2" fmla="*/ 2143517 w 8150714"/>
              <a:gd name="connsiteY2" fmla="*/ 2129124 h 2129124"/>
              <a:gd name="connsiteX3" fmla="*/ 8150714 w 8150714"/>
              <a:gd name="connsiteY3" fmla="*/ 2127827 h 2129124"/>
              <a:gd name="connsiteX4" fmla="*/ 7518379 w 8150714"/>
              <a:gd name="connsiteY4" fmla="*/ 422185 h 2129124"/>
              <a:gd name="connsiteX5" fmla="*/ 13872 w 8150714"/>
              <a:gd name="connsiteY5" fmla="*/ 4006 h 2129124"/>
              <a:gd name="connsiteX0" fmla="*/ 0 w 8136842"/>
              <a:gd name="connsiteY0" fmla="*/ 4006 h 2129124"/>
              <a:gd name="connsiteX1" fmla="*/ 14608 w 8136842"/>
              <a:gd name="connsiteY1" fmla="*/ 660828 h 2129124"/>
              <a:gd name="connsiteX2" fmla="*/ 2129645 w 8136842"/>
              <a:gd name="connsiteY2" fmla="*/ 2129124 h 2129124"/>
              <a:gd name="connsiteX3" fmla="*/ 8136842 w 8136842"/>
              <a:gd name="connsiteY3" fmla="*/ 2127827 h 2129124"/>
              <a:gd name="connsiteX4" fmla="*/ 7504507 w 8136842"/>
              <a:gd name="connsiteY4" fmla="*/ 422185 h 2129124"/>
              <a:gd name="connsiteX5" fmla="*/ 0 w 8136842"/>
              <a:gd name="connsiteY5" fmla="*/ 4006 h 2129124"/>
              <a:gd name="connsiteX0" fmla="*/ 0 w 8125750"/>
              <a:gd name="connsiteY0" fmla="*/ 4006 h 2129124"/>
              <a:gd name="connsiteX1" fmla="*/ 3516 w 8125750"/>
              <a:gd name="connsiteY1" fmla="*/ 660828 h 2129124"/>
              <a:gd name="connsiteX2" fmla="*/ 2118553 w 8125750"/>
              <a:gd name="connsiteY2" fmla="*/ 2129124 h 2129124"/>
              <a:gd name="connsiteX3" fmla="*/ 8125750 w 8125750"/>
              <a:gd name="connsiteY3" fmla="*/ 2127827 h 2129124"/>
              <a:gd name="connsiteX4" fmla="*/ 7493415 w 8125750"/>
              <a:gd name="connsiteY4" fmla="*/ 422185 h 2129124"/>
              <a:gd name="connsiteX5" fmla="*/ 0 w 8125750"/>
              <a:gd name="connsiteY5" fmla="*/ 4006 h 2129124"/>
              <a:gd name="connsiteX0" fmla="*/ 0 w 8135257"/>
              <a:gd name="connsiteY0" fmla="*/ 3968 h 2136981"/>
              <a:gd name="connsiteX1" fmla="*/ 13023 w 8135257"/>
              <a:gd name="connsiteY1" fmla="*/ 668685 h 2136981"/>
              <a:gd name="connsiteX2" fmla="*/ 2128060 w 8135257"/>
              <a:gd name="connsiteY2" fmla="*/ 2136981 h 2136981"/>
              <a:gd name="connsiteX3" fmla="*/ 8135257 w 8135257"/>
              <a:gd name="connsiteY3" fmla="*/ 2135684 h 2136981"/>
              <a:gd name="connsiteX4" fmla="*/ 7502922 w 8135257"/>
              <a:gd name="connsiteY4" fmla="*/ 430042 h 2136981"/>
              <a:gd name="connsiteX5" fmla="*/ 0 w 8135257"/>
              <a:gd name="connsiteY5" fmla="*/ 3968 h 2136981"/>
              <a:gd name="connsiteX0" fmla="*/ 0 w 8128919"/>
              <a:gd name="connsiteY0" fmla="*/ 4038 h 2122841"/>
              <a:gd name="connsiteX1" fmla="*/ 6685 w 8128919"/>
              <a:gd name="connsiteY1" fmla="*/ 654545 h 2122841"/>
              <a:gd name="connsiteX2" fmla="*/ 2121722 w 8128919"/>
              <a:gd name="connsiteY2" fmla="*/ 2122841 h 2122841"/>
              <a:gd name="connsiteX3" fmla="*/ 8128919 w 8128919"/>
              <a:gd name="connsiteY3" fmla="*/ 2121544 h 2122841"/>
              <a:gd name="connsiteX4" fmla="*/ 7496584 w 8128919"/>
              <a:gd name="connsiteY4" fmla="*/ 415902 h 2122841"/>
              <a:gd name="connsiteX5" fmla="*/ 0 w 8128919"/>
              <a:gd name="connsiteY5" fmla="*/ 4038 h 2122841"/>
              <a:gd name="connsiteX0" fmla="*/ 0 w 8128919"/>
              <a:gd name="connsiteY0" fmla="*/ 4038 h 2122841"/>
              <a:gd name="connsiteX1" fmla="*/ 93831 w 8128919"/>
              <a:gd name="connsiteY1" fmla="*/ 730327 h 2122841"/>
              <a:gd name="connsiteX2" fmla="*/ 2121722 w 8128919"/>
              <a:gd name="connsiteY2" fmla="*/ 2122841 h 2122841"/>
              <a:gd name="connsiteX3" fmla="*/ 8128919 w 8128919"/>
              <a:gd name="connsiteY3" fmla="*/ 2121544 h 2122841"/>
              <a:gd name="connsiteX4" fmla="*/ 7496584 w 8128919"/>
              <a:gd name="connsiteY4" fmla="*/ 415902 h 2122841"/>
              <a:gd name="connsiteX5" fmla="*/ 0 w 8128919"/>
              <a:gd name="connsiteY5" fmla="*/ 4038 h 2122841"/>
              <a:gd name="connsiteX0" fmla="*/ 0 w 8128919"/>
              <a:gd name="connsiteY0" fmla="*/ 4314 h 2071017"/>
              <a:gd name="connsiteX1" fmla="*/ 93831 w 8128919"/>
              <a:gd name="connsiteY1" fmla="*/ 678503 h 2071017"/>
              <a:gd name="connsiteX2" fmla="*/ 2121722 w 8128919"/>
              <a:gd name="connsiteY2" fmla="*/ 2071017 h 2071017"/>
              <a:gd name="connsiteX3" fmla="*/ 8128919 w 8128919"/>
              <a:gd name="connsiteY3" fmla="*/ 2069720 h 2071017"/>
              <a:gd name="connsiteX4" fmla="*/ 7496584 w 8128919"/>
              <a:gd name="connsiteY4" fmla="*/ 364078 h 2071017"/>
              <a:gd name="connsiteX5" fmla="*/ 0 w 8128919"/>
              <a:gd name="connsiteY5" fmla="*/ 4314 h 2071017"/>
              <a:gd name="connsiteX0" fmla="*/ 0 w 8117827"/>
              <a:gd name="connsiteY0" fmla="*/ 4150 h 2100850"/>
              <a:gd name="connsiteX1" fmla="*/ 82739 w 8117827"/>
              <a:gd name="connsiteY1" fmla="*/ 708336 h 2100850"/>
              <a:gd name="connsiteX2" fmla="*/ 2110630 w 8117827"/>
              <a:gd name="connsiteY2" fmla="*/ 2100850 h 2100850"/>
              <a:gd name="connsiteX3" fmla="*/ 8117827 w 8117827"/>
              <a:gd name="connsiteY3" fmla="*/ 2099553 h 2100850"/>
              <a:gd name="connsiteX4" fmla="*/ 7485492 w 8117827"/>
              <a:gd name="connsiteY4" fmla="*/ 393911 h 2100850"/>
              <a:gd name="connsiteX5" fmla="*/ 0 w 8117827"/>
              <a:gd name="connsiteY5" fmla="*/ 4150 h 2100850"/>
              <a:gd name="connsiteX0" fmla="*/ 0 w 8125750"/>
              <a:gd name="connsiteY0" fmla="*/ 4133 h 2103990"/>
              <a:gd name="connsiteX1" fmla="*/ 90662 w 8125750"/>
              <a:gd name="connsiteY1" fmla="*/ 711476 h 2103990"/>
              <a:gd name="connsiteX2" fmla="*/ 2118553 w 8125750"/>
              <a:gd name="connsiteY2" fmla="*/ 2103990 h 2103990"/>
              <a:gd name="connsiteX3" fmla="*/ 8125750 w 8125750"/>
              <a:gd name="connsiteY3" fmla="*/ 2102693 h 2103990"/>
              <a:gd name="connsiteX4" fmla="*/ 7493415 w 8125750"/>
              <a:gd name="connsiteY4" fmla="*/ 397051 h 2103990"/>
              <a:gd name="connsiteX5" fmla="*/ 0 w 8125750"/>
              <a:gd name="connsiteY5" fmla="*/ 4133 h 2103990"/>
              <a:gd name="connsiteX0" fmla="*/ 0 w 8125750"/>
              <a:gd name="connsiteY0" fmla="*/ 4133 h 2103990"/>
              <a:gd name="connsiteX1" fmla="*/ 1932 w 8125750"/>
              <a:gd name="connsiteY1" fmla="*/ 629379 h 2103990"/>
              <a:gd name="connsiteX2" fmla="*/ 2118553 w 8125750"/>
              <a:gd name="connsiteY2" fmla="*/ 2103990 h 2103990"/>
              <a:gd name="connsiteX3" fmla="*/ 8125750 w 8125750"/>
              <a:gd name="connsiteY3" fmla="*/ 2102693 h 2103990"/>
              <a:gd name="connsiteX4" fmla="*/ 7493415 w 8125750"/>
              <a:gd name="connsiteY4" fmla="*/ 397051 h 2103990"/>
              <a:gd name="connsiteX5" fmla="*/ 0 w 8125750"/>
              <a:gd name="connsiteY5" fmla="*/ 4133 h 2103990"/>
              <a:gd name="connsiteX0" fmla="*/ 0 w 8125750"/>
              <a:gd name="connsiteY0" fmla="*/ 4133 h 2103990"/>
              <a:gd name="connsiteX1" fmla="*/ 1932 w 8125750"/>
              <a:gd name="connsiteY1" fmla="*/ 629379 h 2103990"/>
              <a:gd name="connsiteX2" fmla="*/ 2118553 w 8125750"/>
              <a:gd name="connsiteY2" fmla="*/ 2103990 h 2103990"/>
              <a:gd name="connsiteX3" fmla="*/ 8125750 w 8125750"/>
              <a:gd name="connsiteY3" fmla="*/ 2102693 h 2103990"/>
              <a:gd name="connsiteX4" fmla="*/ 7493415 w 8125750"/>
              <a:gd name="connsiteY4" fmla="*/ 397051 h 2103990"/>
              <a:gd name="connsiteX5" fmla="*/ 0 w 8125750"/>
              <a:gd name="connsiteY5" fmla="*/ 4133 h 2103990"/>
              <a:gd name="connsiteX0" fmla="*/ 0 w 8125750"/>
              <a:gd name="connsiteY0" fmla="*/ 4133 h 2103990"/>
              <a:gd name="connsiteX1" fmla="*/ 3517 w 8125750"/>
              <a:gd name="connsiteY1" fmla="*/ 629379 h 2103990"/>
              <a:gd name="connsiteX2" fmla="*/ 2118553 w 8125750"/>
              <a:gd name="connsiteY2" fmla="*/ 2103990 h 2103990"/>
              <a:gd name="connsiteX3" fmla="*/ 8125750 w 8125750"/>
              <a:gd name="connsiteY3" fmla="*/ 2102693 h 2103990"/>
              <a:gd name="connsiteX4" fmla="*/ 7493415 w 8125750"/>
              <a:gd name="connsiteY4" fmla="*/ 397051 h 2103990"/>
              <a:gd name="connsiteX5" fmla="*/ 0 w 8125750"/>
              <a:gd name="connsiteY5" fmla="*/ 4133 h 2103990"/>
              <a:gd name="connsiteX0" fmla="*/ 0 w 8125750"/>
              <a:gd name="connsiteY0" fmla="*/ 4133 h 2103990"/>
              <a:gd name="connsiteX1" fmla="*/ 3517 w 8125750"/>
              <a:gd name="connsiteY1" fmla="*/ 629379 h 2103990"/>
              <a:gd name="connsiteX2" fmla="*/ 2118553 w 8125750"/>
              <a:gd name="connsiteY2" fmla="*/ 2103990 h 2103990"/>
              <a:gd name="connsiteX3" fmla="*/ 8125750 w 8125750"/>
              <a:gd name="connsiteY3" fmla="*/ 2102693 h 2103990"/>
              <a:gd name="connsiteX4" fmla="*/ 7493415 w 8125750"/>
              <a:gd name="connsiteY4" fmla="*/ 397051 h 2103990"/>
              <a:gd name="connsiteX5" fmla="*/ 0 w 8125750"/>
              <a:gd name="connsiteY5" fmla="*/ 4133 h 2103990"/>
              <a:gd name="connsiteX0" fmla="*/ 0 w 8125750"/>
              <a:gd name="connsiteY0" fmla="*/ 4133 h 2103990"/>
              <a:gd name="connsiteX1" fmla="*/ 1932 w 8125750"/>
              <a:gd name="connsiteY1" fmla="*/ 630959 h 2103990"/>
              <a:gd name="connsiteX2" fmla="*/ 2118553 w 8125750"/>
              <a:gd name="connsiteY2" fmla="*/ 2103990 h 2103990"/>
              <a:gd name="connsiteX3" fmla="*/ 8125750 w 8125750"/>
              <a:gd name="connsiteY3" fmla="*/ 2102693 h 2103990"/>
              <a:gd name="connsiteX4" fmla="*/ 7493415 w 8125750"/>
              <a:gd name="connsiteY4" fmla="*/ 397051 h 2103990"/>
              <a:gd name="connsiteX5" fmla="*/ 0 w 8125750"/>
              <a:gd name="connsiteY5" fmla="*/ 4133 h 2103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25750" h="2103990">
                <a:moveTo>
                  <a:pt x="0" y="4133"/>
                </a:moveTo>
                <a:cubicBezTo>
                  <a:pt x="3814" y="918262"/>
                  <a:pt x="-1881" y="-115820"/>
                  <a:pt x="1932" y="630959"/>
                </a:cubicBezTo>
                <a:lnTo>
                  <a:pt x="2118553" y="2103990"/>
                </a:lnTo>
                <a:lnTo>
                  <a:pt x="8125750" y="2102693"/>
                </a:lnTo>
                <a:cubicBezTo>
                  <a:pt x="7867234" y="1548137"/>
                  <a:pt x="7701384" y="993579"/>
                  <a:pt x="7493415" y="397051"/>
                </a:cubicBezTo>
                <a:cubicBezTo>
                  <a:pt x="4747839" y="697774"/>
                  <a:pt x="3747500" y="-62275"/>
                  <a:pt x="0" y="4133"/>
                </a:cubicBezTo>
                <a:close/>
              </a:path>
            </a:pathLst>
          </a:custGeom>
          <a:solidFill>
            <a:srgbClr val="FFFFFF"/>
          </a:solidFill>
          <a:ln w="12700" cap="flat">
            <a:noFill/>
            <a:prstDash val="solid"/>
            <a:miter/>
          </a:ln>
        </p:spPr>
        <p:txBody>
          <a:bodyPr rtlCol="0" anchor="ctr"/>
          <a:lstStyle/>
          <a:p>
            <a:endParaRPr lang="en-GB"/>
          </a:p>
        </p:txBody>
      </p:sp>
      <p:sp>
        <p:nvSpPr>
          <p:cNvPr id="64" name="Freeform: Shape 63">
            <a:extLst>
              <a:ext uri="{FF2B5EF4-FFF2-40B4-BE49-F238E27FC236}">
                <a16:creationId xmlns:a16="http://schemas.microsoft.com/office/drawing/2014/main" id="{CB68D764-2695-4D7A-AEA0-A4B5F5E3A116}"/>
              </a:ext>
            </a:extLst>
          </p:cNvPr>
          <p:cNvSpPr/>
          <p:nvPr userDrawn="1"/>
        </p:nvSpPr>
        <p:spPr>
          <a:xfrm>
            <a:off x="-1420" y="0"/>
            <a:ext cx="7507516" cy="3607595"/>
          </a:xfrm>
          <a:custGeom>
            <a:avLst/>
            <a:gdLst>
              <a:gd name="connsiteX0" fmla="*/ 7423212 w 7416800"/>
              <a:gd name="connsiteY0" fmla="*/ 3165412 h 3340100"/>
              <a:gd name="connsiteX1" fmla="*/ 7423732 w 7416800"/>
              <a:gd name="connsiteY1" fmla="*/ 3165361 h 3340100"/>
              <a:gd name="connsiteX2" fmla="*/ 5575425 w 7416800"/>
              <a:gd name="connsiteY2" fmla="*/ 0 h 3340100"/>
              <a:gd name="connsiteX3" fmla="*/ 0 w 7416800"/>
              <a:gd name="connsiteY3" fmla="*/ 0 h 3340100"/>
              <a:gd name="connsiteX4" fmla="*/ 0 w 7416800"/>
              <a:gd name="connsiteY4" fmla="*/ 2805113 h 3340100"/>
              <a:gd name="connsiteX5" fmla="*/ 7423212 w 7416800"/>
              <a:gd name="connsiteY5" fmla="*/ 3165412 h 3340100"/>
              <a:gd name="connsiteX0" fmla="*/ 7480044 w 7480044"/>
              <a:gd name="connsiteY0" fmla="*/ 3401359 h 3525322"/>
              <a:gd name="connsiteX1" fmla="*/ 7423732 w 7480044"/>
              <a:gd name="connsiteY1" fmla="*/ 3165361 h 3525322"/>
              <a:gd name="connsiteX2" fmla="*/ 5575425 w 7480044"/>
              <a:gd name="connsiteY2" fmla="*/ 0 h 3525322"/>
              <a:gd name="connsiteX3" fmla="*/ 0 w 7480044"/>
              <a:gd name="connsiteY3" fmla="*/ 0 h 3525322"/>
              <a:gd name="connsiteX4" fmla="*/ 0 w 7480044"/>
              <a:gd name="connsiteY4" fmla="*/ 2805113 h 3525322"/>
              <a:gd name="connsiteX5" fmla="*/ 7480044 w 7480044"/>
              <a:gd name="connsiteY5" fmla="*/ 3401359 h 3525322"/>
              <a:gd name="connsiteX0" fmla="*/ 7486730 w 7486730"/>
              <a:gd name="connsiteY0" fmla="*/ 3408005 h 3530710"/>
              <a:gd name="connsiteX1" fmla="*/ 7423732 w 7486730"/>
              <a:gd name="connsiteY1" fmla="*/ 3165361 h 3530710"/>
              <a:gd name="connsiteX2" fmla="*/ 5575425 w 7486730"/>
              <a:gd name="connsiteY2" fmla="*/ 0 h 3530710"/>
              <a:gd name="connsiteX3" fmla="*/ 0 w 7486730"/>
              <a:gd name="connsiteY3" fmla="*/ 0 h 3530710"/>
              <a:gd name="connsiteX4" fmla="*/ 0 w 7486730"/>
              <a:gd name="connsiteY4" fmla="*/ 2805113 h 3530710"/>
              <a:gd name="connsiteX5" fmla="*/ 7486730 w 7486730"/>
              <a:gd name="connsiteY5" fmla="*/ 3408005 h 3530710"/>
              <a:gd name="connsiteX0" fmla="*/ 7490074 w 7490074"/>
              <a:gd name="connsiteY0" fmla="*/ 3408005 h 3584469"/>
              <a:gd name="connsiteX1" fmla="*/ 7427076 w 7490074"/>
              <a:gd name="connsiteY1" fmla="*/ 3165361 h 3584469"/>
              <a:gd name="connsiteX2" fmla="*/ 5578769 w 7490074"/>
              <a:gd name="connsiteY2" fmla="*/ 0 h 3584469"/>
              <a:gd name="connsiteX3" fmla="*/ 3344 w 7490074"/>
              <a:gd name="connsiteY3" fmla="*/ 0 h 3584469"/>
              <a:gd name="connsiteX4" fmla="*/ 0 w 7490074"/>
              <a:gd name="connsiteY4" fmla="*/ 3021120 h 3584469"/>
              <a:gd name="connsiteX5" fmla="*/ 7490074 w 7490074"/>
              <a:gd name="connsiteY5" fmla="*/ 3408005 h 3584469"/>
              <a:gd name="connsiteX0" fmla="*/ 7486746 w 7486746"/>
              <a:gd name="connsiteY0" fmla="*/ 3408005 h 3578542"/>
              <a:gd name="connsiteX1" fmla="*/ 7423748 w 7486746"/>
              <a:gd name="connsiteY1" fmla="*/ 3165361 h 3578542"/>
              <a:gd name="connsiteX2" fmla="*/ 5575441 w 7486746"/>
              <a:gd name="connsiteY2" fmla="*/ 0 h 3578542"/>
              <a:gd name="connsiteX3" fmla="*/ 16 w 7486746"/>
              <a:gd name="connsiteY3" fmla="*/ 0 h 3578542"/>
              <a:gd name="connsiteX4" fmla="*/ 58466 w 7486746"/>
              <a:gd name="connsiteY4" fmla="*/ 3002219 h 3578542"/>
              <a:gd name="connsiteX5" fmla="*/ 7486746 w 7486746"/>
              <a:gd name="connsiteY5" fmla="*/ 3408005 h 3578542"/>
              <a:gd name="connsiteX0" fmla="*/ 7486736 w 7486736"/>
              <a:gd name="connsiteY0" fmla="*/ 3408005 h 3533156"/>
              <a:gd name="connsiteX1" fmla="*/ 7423738 w 7486736"/>
              <a:gd name="connsiteY1" fmla="*/ 3165361 h 3533156"/>
              <a:gd name="connsiteX2" fmla="*/ 5575431 w 7486736"/>
              <a:gd name="connsiteY2" fmla="*/ 0 h 3533156"/>
              <a:gd name="connsiteX3" fmla="*/ 6 w 7486736"/>
              <a:gd name="connsiteY3" fmla="*/ 0 h 3533156"/>
              <a:gd name="connsiteX4" fmla="*/ 159861 w 7486736"/>
              <a:gd name="connsiteY4" fmla="*/ 2817939 h 3533156"/>
              <a:gd name="connsiteX5" fmla="*/ 7486736 w 7486736"/>
              <a:gd name="connsiteY5" fmla="*/ 3408005 h 3533156"/>
              <a:gd name="connsiteX0" fmla="*/ 7486736 w 7486736"/>
              <a:gd name="connsiteY0" fmla="*/ 3408005 h 3537228"/>
              <a:gd name="connsiteX1" fmla="*/ 7423738 w 7486736"/>
              <a:gd name="connsiteY1" fmla="*/ 3165361 h 3537228"/>
              <a:gd name="connsiteX2" fmla="*/ 5575431 w 7486736"/>
              <a:gd name="connsiteY2" fmla="*/ 0 h 3537228"/>
              <a:gd name="connsiteX3" fmla="*/ 6 w 7486736"/>
              <a:gd name="connsiteY3" fmla="*/ 0 h 3537228"/>
              <a:gd name="connsiteX4" fmla="*/ 158276 w 7486736"/>
              <a:gd name="connsiteY4" fmla="*/ 2838415 h 3537228"/>
              <a:gd name="connsiteX5" fmla="*/ 7486736 w 7486736"/>
              <a:gd name="connsiteY5" fmla="*/ 3408005 h 3537228"/>
              <a:gd name="connsiteX0" fmla="*/ 7486945 w 7486945"/>
              <a:gd name="connsiteY0" fmla="*/ 3408005 h 3581473"/>
              <a:gd name="connsiteX1" fmla="*/ 7423947 w 7486945"/>
              <a:gd name="connsiteY1" fmla="*/ 3165361 h 3581473"/>
              <a:gd name="connsiteX2" fmla="*/ 5575640 w 7486945"/>
              <a:gd name="connsiteY2" fmla="*/ 0 h 3581473"/>
              <a:gd name="connsiteX3" fmla="*/ 215 w 7486945"/>
              <a:gd name="connsiteY3" fmla="*/ 0 h 3581473"/>
              <a:gd name="connsiteX4" fmla="*/ 1623 w 7486945"/>
              <a:gd name="connsiteY4" fmla="*/ 3011671 h 3581473"/>
              <a:gd name="connsiteX5" fmla="*/ 7486945 w 7486945"/>
              <a:gd name="connsiteY5" fmla="*/ 3408005 h 3581473"/>
              <a:gd name="connsiteX0" fmla="*/ 7488491 w 7488491"/>
              <a:gd name="connsiteY0" fmla="*/ 3408005 h 3581473"/>
              <a:gd name="connsiteX1" fmla="*/ 7425493 w 7488491"/>
              <a:gd name="connsiteY1" fmla="*/ 3165361 h 3581473"/>
              <a:gd name="connsiteX2" fmla="*/ 5577186 w 7488491"/>
              <a:gd name="connsiteY2" fmla="*/ 0 h 3581473"/>
              <a:gd name="connsiteX3" fmla="*/ 1761 w 7488491"/>
              <a:gd name="connsiteY3" fmla="*/ 0 h 3581473"/>
              <a:gd name="connsiteX4" fmla="*/ 0 w 7488491"/>
              <a:gd name="connsiteY4" fmla="*/ 3011671 h 3581473"/>
              <a:gd name="connsiteX5" fmla="*/ 7488491 w 7488491"/>
              <a:gd name="connsiteY5" fmla="*/ 3408005 h 3581473"/>
              <a:gd name="connsiteX0" fmla="*/ 7490118 w 7490118"/>
              <a:gd name="connsiteY0" fmla="*/ 3408006 h 3581473"/>
              <a:gd name="connsiteX1" fmla="*/ 7425493 w 7490118"/>
              <a:gd name="connsiteY1" fmla="*/ 3165361 h 3581473"/>
              <a:gd name="connsiteX2" fmla="*/ 5577186 w 7490118"/>
              <a:gd name="connsiteY2" fmla="*/ 0 h 3581473"/>
              <a:gd name="connsiteX3" fmla="*/ 1761 w 7490118"/>
              <a:gd name="connsiteY3" fmla="*/ 0 h 3581473"/>
              <a:gd name="connsiteX4" fmla="*/ 0 w 7490118"/>
              <a:gd name="connsiteY4" fmla="*/ 3011671 h 3581473"/>
              <a:gd name="connsiteX5" fmla="*/ 7490118 w 7490118"/>
              <a:gd name="connsiteY5" fmla="*/ 3408006 h 3581473"/>
              <a:gd name="connsiteX0" fmla="*/ 7491703 w 7491703"/>
              <a:gd name="connsiteY0" fmla="*/ 3411157 h 3583640"/>
              <a:gd name="connsiteX1" fmla="*/ 7425493 w 7491703"/>
              <a:gd name="connsiteY1" fmla="*/ 3165361 h 3583640"/>
              <a:gd name="connsiteX2" fmla="*/ 5577186 w 7491703"/>
              <a:gd name="connsiteY2" fmla="*/ 0 h 3583640"/>
              <a:gd name="connsiteX3" fmla="*/ 1761 w 7491703"/>
              <a:gd name="connsiteY3" fmla="*/ 0 h 3583640"/>
              <a:gd name="connsiteX4" fmla="*/ 0 w 7491703"/>
              <a:gd name="connsiteY4" fmla="*/ 3011671 h 3583640"/>
              <a:gd name="connsiteX5" fmla="*/ 7491703 w 7491703"/>
              <a:gd name="connsiteY5" fmla="*/ 3411157 h 3583640"/>
              <a:gd name="connsiteX0" fmla="*/ 7491703 w 7491703"/>
              <a:gd name="connsiteY0" fmla="*/ 3404857 h 3579315"/>
              <a:gd name="connsiteX1" fmla="*/ 7425493 w 7491703"/>
              <a:gd name="connsiteY1" fmla="*/ 3165361 h 3579315"/>
              <a:gd name="connsiteX2" fmla="*/ 5577186 w 7491703"/>
              <a:gd name="connsiteY2" fmla="*/ 0 h 3579315"/>
              <a:gd name="connsiteX3" fmla="*/ 1761 w 7491703"/>
              <a:gd name="connsiteY3" fmla="*/ 0 h 3579315"/>
              <a:gd name="connsiteX4" fmla="*/ 0 w 7491703"/>
              <a:gd name="connsiteY4" fmla="*/ 3011671 h 3579315"/>
              <a:gd name="connsiteX5" fmla="*/ 7491703 w 7491703"/>
              <a:gd name="connsiteY5" fmla="*/ 3404857 h 3579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91703" h="3579315">
                <a:moveTo>
                  <a:pt x="7491703" y="3404857"/>
                </a:moveTo>
                <a:cubicBezTo>
                  <a:pt x="7491876" y="3404840"/>
                  <a:pt x="7425320" y="3165378"/>
                  <a:pt x="7425493" y="3165361"/>
                </a:cubicBezTo>
                <a:cubicBezTo>
                  <a:pt x="7065575" y="1916367"/>
                  <a:pt x="6590227" y="887955"/>
                  <a:pt x="5577186" y="0"/>
                </a:cubicBezTo>
                <a:lnTo>
                  <a:pt x="1761" y="0"/>
                </a:lnTo>
                <a:cubicBezTo>
                  <a:pt x="646" y="1007040"/>
                  <a:pt x="1115" y="2004631"/>
                  <a:pt x="0" y="3011671"/>
                </a:cubicBezTo>
                <a:cubicBezTo>
                  <a:pt x="2356991" y="3643940"/>
                  <a:pt x="4746127" y="3705580"/>
                  <a:pt x="7491703" y="3404857"/>
                </a:cubicBezTo>
                <a:close/>
              </a:path>
            </a:pathLst>
          </a:custGeom>
          <a:solidFill>
            <a:srgbClr val="FFFFFF"/>
          </a:solidFill>
          <a:ln w="12700" cap="flat">
            <a:noFill/>
            <a:prstDash val="solid"/>
            <a:miter/>
          </a:ln>
        </p:spPr>
        <p:txBody>
          <a:bodyPr rtlCol="0" anchor="ctr"/>
          <a:lstStyle/>
          <a:p>
            <a:endParaRPr lang="en-GB"/>
          </a:p>
        </p:txBody>
      </p:sp>
      <p:sp>
        <p:nvSpPr>
          <p:cNvPr id="65" name="Freeform: Shape 64">
            <a:extLst>
              <a:ext uri="{FF2B5EF4-FFF2-40B4-BE49-F238E27FC236}">
                <a16:creationId xmlns:a16="http://schemas.microsoft.com/office/drawing/2014/main" id="{19E04132-3652-4A21-AE45-F253EE874827}"/>
              </a:ext>
            </a:extLst>
          </p:cNvPr>
          <p:cNvSpPr/>
          <p:nvPr userDrawn="1"/>
        </p:nvSpPr>
        <p:spPr>
          <a:xfrm>
            <a:off x="1" y="3658168"/>
            <a:ext cx="2127623" cy="1488302"/>
          </a:xfrm>
          <a:custGeom>
            <a:avLst/>
            <a:gdLst>
              <a:gd name="connsiteX0" fmla="*/ 0 w 2095500"/>
              <a:gd name="connsiteY0" fmla="*/ 1745717 h 1739900"/>
              <a:gd name="connsiteX1" fmla="*/ 2100834 w 2095500"/>
              <a:gd name="connsiteY1" fmla="*/ 1745717 h 1739900"/>
              <a:gd name="connsiteX2" fmla="*/ 2099602 w 2095500"/>
              <a:gd name="connsiteY2" fmla="*/ 1744688 h 1739900"/>
              <a:gd name="connsiteX3" fmla="*/ 0 w 2095500"/>
              <a:gd name="connsiteY3" fmla="*/ 0 h 1739900"/>
              <a:gd name="connsiteX4" fmla="*/ 0 w 2095500"/>
              <a:gd name="connsiteY4" fmla="*/ 1745717 h 1739900"/>
              <a:gd name="connsiteX0" fmla="*/ 0 w 2100834"/>
              <a:gd name="connsiteY0" fmla="*/ 1745717 h 1745717"/>
              <a:gd name="connsiteX1" fmla="*/ 2100834 w 2100834"/>
              <a:gd name="connsiteY1" fmla="*/ 1745717 h 1745717"/>
              <a:gd name="connsiteX2" fmla="*/ 2089708 w 2100834"/>
              <a:gd name="connsiteY2" fmla="*/ 1464880 h 1745717"/>
              <a:gd name="connsiteX3" fmla="*/ 0 w 2100834"/>
              <a:gd name="connsiteY3" fmla="*/ 0 h 1745717"/>
              <a:gd name="connsiteX4" fmla="*/ 0 w 2100834"/>
              <a:gd name="connsiteY4" fmla="*/ 1745717 h 1745717"/>
              <a:gd name="connsiteX0" fmla="*/ 0 w 2089708"/>
              <a:gd name="connsiteY0" fmla="*/ 1745717 h 1745717"/>
              <a:gd name="connsiteX1" fmla="*/ 2089708 w 2089708"/>
              <a:gd name="connsiteY1" fmla="*/ 1464880 h 1745717"/>
              <a:gd name="connsiteX2" fmla="*/ 0 w 2089708"/>
              <a:gd name="connsiteY2" fmla="*/ 0 h 1745717"/>
              <a:gd name="connsiteX3" fmla="*/ 0 w 2089708"/>
              <a:gd name="connsiteY3" fmla="*/ 1745717 h 1745717"/>
              <a:gd name="connsiteX0" fmla="*/ 131927 w 2089708"/>
              <a:gd name="connsiteY0" fmla="*/ 1186100 h 1464880"/>
              <a:gd name="connsiteX1" fmla="*/ 2089708 w 2089708"/>
              <a:gd name="connsiteY1" fmla="*/ 1464880 h 1464880"/>
              <a:gd name="connsiteX2" fmla="*/ 0 w 2089708"/>
              <a:gd name="connsiteY2" fmla="*/ 0 h 1464880"/>
              <a:gd name="connsiteX3" fmla="*/ 131927 w 2089708"/>
              <a:gd name="connsiteY3" fmla="*/ 1186100 h 1464880"/>
              <a:gd name="connsiteX0" fmla="*/ 0 w 2089708"/>
              <a:gd name="connsiteY0" fmla="*/ 1465908 h 1465908"/>
              <a:gd name="connsiteX1" fmla="*/ 2089708 w 2089708"/>
              <a:gd name="connsiteY1" fmla="*/ 1464880 h 1465908"/>
              <a:gd name="connsiteX2" fmla="*/ 0 w 2089708"/>
              <a:gd name="connsiteY2" fmla="*/ 0 h 1465908"/>
              <a:gd name="connsiteX3" fmla="*/ 0 w 2089708"/>
              <a:gd name="connsiteY3" fmla="*/ 1465908 h 1465908"/>
              <a:gd name="connsiteX0" fmla="*/ 28138 w 2089708"/>
              <a:gd name="connsiteY0" fmla="*/ 1470645 h 1470645"/>
              <a:gd name="connsiteX1" fmla="*/ 2089708 w 2089708"/>
              <a:gd name="connsiteY1" fmla="*/ 1464880 h 1470645"/>
              <a:gd name="connsiteX2" fmla="*/ 0 w 2089708"/>
              <a:gd name="connsiteY2" fmla="*/ 0 h 1470645"/>
              <a:gd name="connsiteX3" fmla="*/ 28138 w 2089708"/>
              <a:gd name="connsiteY3" fmla="*/ 1470645 h 1470645"/>
              <a:gd name="connsiteX0" fmla="*/ 0 w 2091271"/>
              <a:gd name="connsiteY0" fmla="*/ 1469067 h 1469067"/>
              <a:gd name="connsiteX1" fmla="*/ 2091271 w 2091271"/>
              <a:gd name="connsiteY1" fmla="*/ 1464880 h 1469067"/>
              <a:gd name="connsiteX2" fmla="*/ 1563 w 2091271"/>
              <a:gd name="connsiteY2" fmla="*/ 0 h 1469067"/>
              <a:gd name="connsiteX3" fmla="*/ 0 w 2091271"/>
              <a:gd name="connsiteY3" fmla="*/ 1469067 h 1469067"/>
              <a:gd name="connsiteX0" fmla="*/ 0 w 2091271"/>
              <a:gd name="connsiteY0" fmla="*/ 1469067 h 1469617"/>
              <a:gd name="connsiteX1" fmla="*/ 2091271 w 2091271"/>
              <a:gd name="connsiteY1" fmla="*/ 1469617 h 1469617"/>
              <a:gd name="connsiteX2" fmla="*/ 1563 w 2091271"/>
              <a:gd name="connsiteY2" fmla="*/ 0 h 1469617"/>
              <a:gd name="connsiteX3" fmla="*/ 0 w 2091271"/>
              <a:gd name="connsiteY3" fmla="*/ 1469067 h 1469617"/>
              <a:gd name="connsiteX0" fmla="*/ 0 w 2094397"/>
              <a:gd name="connsiteY0" fmla="*/ 1469067 h 1469617"/>
              <a:gd name="connsiteX1" fmla="*/ 2094397 w 2094397"/>
              <a:gd name="connsiteY1" fmla="*/ 1469617 h 1469617"/>
              <a:gd name="connsiteX2" fmla="*/ 1563 w 2094397"/>
              <a:gd name="connsiteY2" fmla="*/ 0 h 1469617"/>
              <a:gd name="connsiteX3" fmla="*/ 0 w 2094397"/>
              <a:gd name="connsiteY3" fmla="*/ 1469067 h 1469617"/>
              <a:gd name="connsiteX0" fmla="*/ 64091 w 2092834"/>
              <a:gd name="connsiteY0" fmla="*/ 1405916 h 1469617"/>
              <a:gd name="connsiteX1" fmla="*/ 2092834 w 2092834"/>
              <a:gd name="connsiteY1" fmla="*/ 1469617 h 1469617"/>
              <a:gd name="connsiteX2" fmla="*/ 0 w 2092834"/>
              <a:gd name="connsiteY2" fmla="*/ 0 h 1469617"/>
              <a:gd name="connsiteX3" fmla="*/ 64091 w 2092834"/>
              <a:gd name="connsiteY3" fmla="*/ 1405916 h 1469617"/>
              <a:gd name="connsiteX0" fmla="*/ 0 w 2094397"/>
              <a:gd name="connsiteY0" fmla="*/ 1472225 h 1472225"/>
              <a:gd name="connsiteX1" fmla="*/ 2094397 w 2094397"/>
              <a:gd name="connsiteY1" fmla="*/ 1469617 h 1472225"/>
              <a:gd name="connsiteX2" fmla="*/ 1563 w 2094397"/>
              <a:gd name="connsiteY2" fmla="*/ 0 h 1472225"/>
              <a:gd name="connsiteX3" fmla="*/ 0 w 2094397"/>
              <a:gd name="connsiteY3" fmla="*/ 1472225 h 1472225"/>
              <a:gd name="connsiteX0" fmla="*/ 0 w 2097523"/>
              <a:gd name="connsiteY0" fmla="*/ 1472225 h 1472225"/>
              <a:gd name="connsiteX1" fmla="*/ 2097523 w 2097523"/>
              <a:gd name="connsiteY1" fmla="*/ 1469617 h 1472225"/>
              <a:gd name="connsiteX2" fmla="*/ 1563 w 2097523"/>
              <a:gd name="connsiteY2" fmla="*/ 0 h 1472225"/>
              <a:gd name="connsiteX3" fmla="*/ 0 w 2097523"/>
              <a:gd name="connsiteY3" fmla="*/ 1472225 h 1472225"/>
              <a:gd name="connsiteX0" fmla="*/ 0 w 2097523"/>
              <a:gd name="connsiteY0" fmla="*/ 1472225 h 1472225"/>
              <a:gd name="connsiteX1" fmla="*/ 2097523 w 2097523"/>
              <a:gd name="connsiteY1" fmla="*/ 1469617 h 1472225"/>
              <a:gd name="connsiteX2" fmla="*/ 1563 w 2097523"/>
              <a:gd name="connsiteY2" fmla="*/ 0 h 1472225"/>
              <a:gd name="connsiteX3" fmla="*/ 0 w 2097523"/>
              <a:gd name="connsiteY3" fmla="*/ 1472225 h 1472225"/>
              <a:gd name="connsiteX0" fmla="*/ 1576 w 2099099"/>
              <a:gd name="connsiteY0" fmla="*/ 1476968 h 1476968"/>
              <a:gd name="connsiteX1" fmla="*/ 2099099 w 2099099"/>
              <a:gd name="connsiteY1" fmla="*/ 1474360 h 1476968"/>
              <a:gd name="connsiteX2" fmla="*/ 0 w 2099099"/>
              <a:gd name="connsiteY2" fmla="*/ 0 h 1476968"/>
              <a:gd name="connsiteX3" fmla="*/ 1576 w 2099099"/>
              <a:gd name="connsiteY3" fmla="*/ 1476968 h 1476968"/>
              <a:gd name="connsiteX0" fmla="*/ 46 w 2097569"/>
              <a:gd name="connsiteY0" fmla="*/ 1478550 h 1478550"/>
              <a:gd name="connsiteX1" fmla="*/ 2097569 w 2097569"/>
              <a:gd name="connsiteY1" fmla="*/ 1475942 h 1478550"/>
              <a:gd name="connsiteX2" fmla="*/ 3180 w 2097569"/>
              <a:gd name="connsiteY2" fmla="*/ 0 h 1478550"/>
              <a:gd name="connsiteX3" fmla="*/ 46 w 2097569"/>
              <a:gd name="connsiteY3" fmla="*/ 1478550 h 1478550"/>
              <a:gd name="connsiteX0" fmla="*/ 152 w 2097675"/>
              <a:gd name="connsiteY0" fmla="*/ 1481712 h 1481712"/>
              <a:gd name="connsiteX1" fmla="*/ 2097675 w 2097675"/>
              <a:gd name="connsiteY1" fmla="*/ 1479104 h 1481712"/>
              <a:gd name="connsiteX2" fmla="*/ 147 w 2097675"/>
              <a:gd name="connsiteY2" fmla="*/ 0 h 1481712"/>
              <a:gd name="connsiteX3" fmla="*/ 152 w 2097675"/>
              <a:gd name="connsiteY3" fmla="*/ 1481712 h 1481712"/>
              <a:gd name="connsiteX0" fmla="*/ 152 w 2100815"/>
              <a:gd name="connsiteY0" fmla="*/ 1481712 h 1481712"/>
              <a:gd name="connsiteX1" fmla="*/ 2100815 w 2100815"/>
              <a:gd name="connsiteY1" fmla="*/ 1480684 h 1481712"/>
              <a:gd name="connsiteX2" fmla="*/ 147 w 2100815"/>
              <a:gd name="connsiteY2" fmla="*/ 0 h 1481712"/>
              <a:gd name="connsiteX3" fmla="*/ 152 w 2100815"/>
              <a:gd name="connsiteY3" fmla="*/ 1481712 h 1481712"/>
              <a:gd name="connsiteX0" fmla="*/ 152 w 2103955"/>
              <a:gd name="connsiteY0" fmla="*/ 1481712 h 1482266"/>
              <a:gd name="connsiteX1" fmla="*/ 2103955 w 2103955"/>
              <a:gd name="connsiteY1" fmla="*/ 1482266 h 1482266"/>
              <a:gd name="connsiteX2" fmla="*/ 147 w 2103955"/>
              <a:gd name="connsiteY2" fmla="*/ 0 h 1482266"/>
              <a:gd name="connsiteX3" fmla="*/ 152 w 2103955"/>
              <a:gd name="connsiteY3" fmla="*/ 1481712 h 1482266"/>
            </a:gdLst>
            <a:ahLst/>
            <a:cxnLst>
              <a:cxn ang="0">
                <a:pos x="connsiteX0" y="connsiteY0"/>
              </a:cxn>
              <a:cxn ang="0">
                <a:pos x="connsiteX1" y="connsiteY1"/>
              </a:cxn>
              <a:cxn ang="0">
                <a:pos x="connsiteX2" y="connsiteY2"/>
              </a:cxn>
              <a:cxn ang="0">
                <a:pos x="connsiteX3" y="connsiteY3"/>
              </a:cxn>
            </a:cxnLst>
            <a:rect l="l" t="t" r="r" b="b"/>
            <a:pathLst>
              <a:path w="2103955" h="1482266">
                <a:moveTo>
                  <a:pt x="152" y="1481712"/>
                </a:moveTo>
                <a:lnTo>
                  <a:pt x="2103955" y="1482266"/>
                </a:lnTo>
                <a:lnTo>
                  <a:pt x="147" y="0"/>
                </a:lnTo>
                <a:cubicBezTo>
                  <a:pt x="672" y="492323"/>
                  <a:pt x="-373" y="989389"/>
                  <a:pt x="152" y="1481712"/>
                </a:cubicBezTo>
                <a:close/>
              </a:path>
            </a:pathLst>
          </a:custGeom>
          <a:solidFill>
            <a:srgbClr val="DBDBDB"/>
          </a:solidFill>
          <a:ln w="12700" cap="flat">
            <a:noFill/>
            <a:prstDash val="solid"/>
            <a:miter/>
          </a:ln>
        </p:spPr>
        <p:txBody>
          <a:bodyPr rtlCol="0" anchor="ctr"/>
          <a:lstStyle/>
          <a:p>
            <a:endParaRPr lang="en-GB"/>
          </a:p>
        </p:txBody>
      </p:sp>
      <p:sp>
        <p:nvSpPr>
          <p:cNvPr id="9" name="Content Placeholder 7">
            <a:extLst>
              <a:ext uri="{FF2B5EF4-FFF2-40B4-BE49-F238E27FC236}">
                <a16:creationId xmlns:a16="http://schemas.microsoft.com/office/drawing/2014/main" id="{5A250970-4174-4E9D-B15B-AC478D968E0E}"/>
              </a:ext>
            </a:extLst>
          </p:cNvPr>
          <p:cNvSpPr>
            <a:spLocks noGrp="1"/>
          </p:cNvSpPr>
          <p:nvPr>
            <p:ph sz="quarter" idx="13" hasCustomPrompt="1"/>
          </p:nvPr>
        </p:nvSpPr>
        <p:spPr>
          <a:xfrm>
            <a:off x="719137" y="1573200"/>
            <a:ext cx="6947999" cy="3049200"/>
          </a:xfrm>
        </p:spPr>
        <p:txBody>
          <a:bodyPr numCol="1" spcCol="360000"/>
          <a:lstStyle>
            <a:lvl1pPr marL="216000" indent="-216000">
              <a:buFont typeface="Wingdings 2" panose="05020102010507070707" pitchFamily="18" charset="2"/>
              <a:buChar char="¡"/>
              <a:defRPr/>
            </a:lvl1pPr>
            <a:lvl5pPr>
              <a:defRPr/>
            </a:lvl5pPr>
          </a:lstStyle>
          <a:p>
            <a:pPr lvl="0"/>
            <a:r>
              <a:rPr lang="en-GB" noProof="0" dirty="0"/>
              <a:t>Edit Master text styles</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3" name="Date Placeholder 2">
            <a:extLst>
              <a:ext uri="{FF2B5EF4-FFF2-40B4-BE49-F238E27FC236}">
                <a16:creationId xmlns:a16="http://schemas.microsoft.com/office/drawing/2014/main" id="{C43D522F-9A95-4C09-947F-9389828E52AA}"/>
              </a:ext>
            </a:extLst>
          </p:cNvPr>
          <p:cNvSpPr>
            <a:spLocks noGrp="1"/>
          </p:cNvSpPr>
          <p:nvPr>
            <p:ph type="dt" sz="half" idx="10"/>
          </p:nvPr>
        </p:nvSpPr>
        <p:spPr/>
        <p:txBody>
          <a:bodyPr/>
          <a:lstStyle/>
          <a:p>
            <a:fld id="{53CB640E-1453-4B14-BDEA-BBA6BDB46C34}" type="datetime1">
              <a:rPr lang="en-GB" smtClean="0"/>
              <a:t>30/05/2025</a:t>
            </a:fld>
            <a:endParaRPr lang="en-GB" dirty="0"/>
          </a:p>
        </p:txBody>
      </p:sp>
      <p:sp>
        <p:nvSpPr>
          <p:cNvPr id="4" name="Footer Placeholder 3">
            <a:extLst>
              <a:ext uri="{FF2B5EF4-FFF2-40B4-BE49-F238E27FC236}">
                <a16:creationId xmlns:a16="http://schemas.microsoft.com/office/drawing/2014/main" id="{62FBCA9D-2905-4200-875A-D971396E4B04}"/>
              </a:ext>
            </a:extLst>
          </p:cNvPr>
          <p:cNvSpPr>
            <a:spLocks noGrp="1"/>
          </p:cNvSpPr>
          <p:nvPr>
            <p:ph type="ftr" sz="quarter" idx="11"/>
          </p:nvPr>
        </p:nvSpPr>
        <p:spPr/>
        <p:txBody>
          <a:bodyPr/>
          <a:lstStyle/>
          <a:p>
            <a:r>
              <a:rPr lang="en-GB"/>
              <a:t>VTT – beyond the obvious</a:t>
            </a:r>
            <a:endParaRPr lang="en-GB" dirty="0"/>
          </a:p>
        </p:txBody>
      </p:sp>
      <p:sp>
        <p:nvSpPr>
          <p:cNvPr id="5" name="Slide Number Placeholder 4">
            <a:extLst>
              <a:ext uri="{FF2B5EF4-FFF2-40B4-BE49-F238E27FC236}">
                <a16:creationId xmlns:a16="http://schemas.microsoft.com/office/drawing/2014/main" id="{28EDE462-89B5-4754-BE57-386BC9DB87C7}"/>
              </a:ext>
            </a:extLst>
          </p:cNvPr>
          <p:cNvSpPr>
            <a:spLocks noGrp="1"/>
          </p:cNvSpPr>
          <p:nvPr>
            <p:ph type="sldNum" sz="quarter" idx="12"/>
          </p:nvPr>
        </p:nvSpPr>
        <p:spPr/>
        <p:txBody>
          <a:bodyPr/>
          <a:lstStyle/>
          <a:p>
            <a:fld id="{B89A5CCE-AC13-A746-9A72-5D19050CC0B7}" type="slidenum">
              <a:rPr lang="en-GB" smtClean="0"/>
              <a:pPr/>
              <a:t>‹#›</a:t>
            </a:fld>
            <a:endParaRPr lang="en-GB" dirty="0"/>
          </a:p>
        </p:txBody>
      </p:sp>
      <p:sp>
        <p:nvSpPr>
          <p:cNvPr id="6" name="Title 5">
            <a:extLst>
              <a:ext uri="{FF2B5EF4-FFF2-40B4-BE49-F238E27FC236}">
                <a16:creationId xmlns:a16="http://schemas.microsoft.com/office/drawing/2014/main" id="{546B329F-CC33-4C5E-8135-8861EA26232B}"/>
              </a:ext>
            </a:extLst>
          </p:cNvPr>
          <p:cNvSpPr>
            <a:spLocks noGrp="1"/>
          </p:cNvSpPr>
          <p:nvPr>
            <p:ph type="title"/>
          </p:nvPr>
        </p:nvSpPr>
        <p:spPr/>
        <p:txBody>
          <a:bodyPr anchor="t" anchorCtr="0"/>
          <a:lstStyle>
            <a:lvl1pPr>
              <a:defRPr/>
            </a:lvl1pPr>
          </a:lstStyle>
          <a:p>
            <a:r>
              <a:rPr lang="en-GB" noProof="0" dirty="0"/>
              <a:t>Click to edit Master title style</a:t>
            </a:r>
          </a:p>
        </p:txBody>
      </p:sp>
      <p:grpSp>
        <p:nvGrpSpPr>
          <p:cNvPr id="16" name="VTT_LogoStack_v3_16092019 pienempi koko">
            <a:extLst>
              <a:ext uri="{FF2B5EF4-FFF2-40B4-BE49-F238E27FC236}">
                <a16:creationId xmlns:a16="http://schemas.microsoft.com/office/drawing/2014/main" id="{70473361-24B6-48A0-8543-4F16F95B6480}"/>
              </a:ext>
            </a:extLst>
          </p:cNvPr>
          <p:cNvGrpSpPr/>
          <p:nvPr userDrawn="1"/>
        </p:nvGrpSpPr>
        <p:grpSpPr>
          <a:xfrm>
            <a:off x="8043515" y="1"/>
            <a:ext cx="869543" cy="586800"/>
            <a:chOff x="7909204" y="1770762"/>
            <a:chExt cx="971550" cy="655638"/>
          </a:xfrm>
        </p:grpSpPr>
        <p:grpSp>
          <p:nvGrpSpPr>
            <p:cNvPr id="17" name="_VTT_logo_102019_01_white_on_orange">
              <a:extLst>
                <a:ext uri="{FF2B5EF4-FFF2-40B4-BE49-F238E27FC236}">
                  <a16:creationId xmlns:a16="http://schemas.microsoft.com/office/drawing/2014/main" id="{700D296F-4B3A-4859-A61F-B1732FDC51B3}"/>
                </a:ext>
              </a:extLst>
            </p:cNvPr>
            <p:cNvGrpSpPr/>
            <p:nvPr userDrawn="1"/>
          </p:nvGrpSpPr>
          <p:grpSpPr>
            <a:xfrm>
              <a:off x="7909204" y="1770762"/>
              <a:ext cx="971550" cy="655638"/>
              <a:chOff x="379933" y="-15999"/>
              <a:chExt cx="971550" cy="655638"/>
            </a:xfrm>
          </p:grpSpPr>
          <p:sp>
            <p:nvSpPr>
              <p:cNvPr id="58" name="Box">
                <a:extLst>
                  <a:ext uri="{FF2B5EF4-FFF2-40B4-BE49-F238E27FC236}">
                    <a16:creationId xmlns:a16="http://schemas.microsoft.com/office/drawing/2014/main" id="{368172D6-2B23-4092-AF4A-9DD4F607F18D}"/>
                  </a:ext>
                </a:extLst>
              </p:cNvPr>
              <p:cNvSpPr>
                <a:spLocks noChangeArrowheads="1"/>
              </p:cNvSpPr>
              <p:nvPr userDrawn="1"/>
            </p:nvSpPr>
            <p:spPr bwMode="auto">
              <a:xfrm>
                <a:off x="379933" y="-15999"/>
                <a:ext cx="971550" cy="655638"/>
              </a:xfrm>
              <a:prstGeom prst="rect">
                <a:avLst/>
              </a:prstGeom>
              <a:solidFill>
                <a:srgbClr val="F06E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59" name="T2">
                <a:extLst>
                  <a:ext uri="{FF2B5EF4-FFF2-40B4-BE49-F238E27FC236}">
                    <a16:creationId xmlns:a16="http://schemas.microsoft.com/office/drawing/2014/main" id="{3F119697-4339-4C63-BD4C-A951B1050438}"/>
                  </a:ext>
                </a:extLst>
              </p:cNvPr>
              <p:cNvSpPr>
                <a:spLocks/>
              </p:cNvSpPr>
              <p:nvPr userDrawn="1"/>
            </p:nvSpPr>
            <p:spPr bwMode="auto">
              <a:xfrm>
                <a:off x="1011758" y="168151"/>
                <a:ext cx="176213" cy="258763"/>
              </a:xfrm>
              <a:custGeom>
                <a:avLst/>
                <a:gdLst>
                  <a:gd name="T0" fmla="*/ 157 w 222"/>
                  <a:gd name="T1" fmla="*/ 325 h 325"/>
                  <a:gd name="T2" fmla="*/ 157 w 222"/>
                  <a:gd name="T3" fmla="*/ 78 h 325"/>
                  <a:gd name="T4" fmla="*/ 222 w 222"/>
                  <a:gd name="T5" fmla="*/ 78 h 325"/>
                  <a:gd name="T6" fmla="*/ 222 w 222"/>
                  <a:gd name="T7" fmla="*/ 0 h 325"/>
                  <a:gd name="T8" fmla="*/ 0 w 222"/>
                  <a:gd name="T9" fmla="*/ 0 h 325"/>
                  <a:gd name="T10" fmla="*/ 0 w 222"/>
                  <a:gd name="T11" fmla="*/ 78 h 325"/>
                  <a:gd name="T12" fmla="*/ 66 w 222"/>
                  <a:gd name="T13" fmla="*/ 78 h 325"/>
                  <a:gd name="T14" fmla="*/ 66 w 222"/>
                  <a:gd name="T15" fmla="*/ 325 h 325"/>
                  <a:gd name="T16" fmla="*/ 66 w 222"/>
                  <a:gd name="T17" fmla="*/ 325 h 325"/>
                  <a:gd name="T18" fmla="*/ 157 w 222"/>
                  <a:gd name="T19"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2" h="325">
                    <a:moveTo>
                      <a:pt x="157" y="325"/>
                    </a:moveTo>
                    <a:lnTo>
                      <a:pt x="157" y="78"/>
                    </a:lnTo>
                    <a:lnTo>
                      <a:pt x="222" y="78"/>
                    </a:lnTo>
                    <a:lnTo>
                      <a:pt x="222" y="0"/>
                    </a:lnTo>
                    <a:lnTo>
                      <a:pt x="0" y="0"/>
                    </a:lnTo>
                    <a:lnTo>
                      <a:pt x="0" y="78"/>
                    </a:lnTo>
                    <a:lnTo>
                      <a:pt x="66" y="78"/>
                    </a:lnTo>
                    <a:lnTo>
                      <a:pt x="66" y="325"/>
                    </a:lnTo>
                    <a:lnTo>
                      <a:pt x="66" y="325"/>
                    </a:lnTo>
                    <a:lnTo>
                      <a:pt x="157" y="3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60" name="T1">
                <a:extLst>
                  <a:ext uri="{FF2B5EF4-FFF2-40B4-BE49-F238E27FC236}">
                    <a16:creationId xmlns:a16="http://schemas.microsoft.com/office/drawing/2014/main" id="{00EF9FE4-B705-40A8-9CEA-2038F65C39AA}"/>
                  </a:ext>
                </a:extLst>
              </p:cNvPr>
              <p:cNvSpPr>
                <a:spLocks/>
              </p:cNvSpPr>
              <p:nvPr userDrawn="1"/>
            </p:nvSpPr>
            <p:spPr bwMode="auto">
              <a:xfrm>
                <a:off x="799033" y="168151"/>
                <a:ext cx="193675" cy="258763"/>
              </a:xfrm>
              <a:custGeom>
                <a:avLst/>
                <a:gdLst>
                  <a:gd name="T0" fmla="*/ 88 w 244"/>
                  <a:gd name="T1" fmla="*/ 78 h 325"/>
                  <a:gd name="T2" fmla="*/ 88 w 244"/>
                  <a:gd name="T3" fmla="*/ 325 h 325"/>
                  <a:gd name="T4" fmla="*/ 179 w 244"/>
                  <a:gd name="T5" fmla="*/ 325 h 325"/>
                  <a:gd name="T6" fmla="*/ 179 w 244"/>
                  <a:gd name="T7" fmla="*/ 78 h 325"/>
                  <a:gd name="T8" fmla="*/ 244 w 244"/>
                  <a:gd name="T9" fmla="*/ 78 h 325"/>
                  <a:gd name="T10" fmla="*/ 244 w 244"/>
                  <a:gd name="T11" fmla="*/ 0 h 325"/>
                  <a:gd name="T12" fmla="*/ 25 w 244"/>
                  <a:gd name="T13" fmla="*/ 0 h 325"/>
                  <a:gd name="T14" fmla="*/ 0 w 244"/>
                  <a:gd name="T15" fmla="*/ 78 h 325"/>
                  <a:gd name="T16" fmla="*/ 88 w 244"/>
                  <a:gd name="T17" fmla="*/ 78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4" h="325">
                    <a:moveTo>
                      <a:pt x="88" y="78"/>
                    </a:moveTo>
                    <a:lnTo>
                      <a:pt x="88" y="325"/>
                    </a:lnTo>
                    <a:lnTo>
                      <a:pt x="179" y="325"/>
                    </a:lnTo>
                    <a:lnTo>
                      <a:pt x="179" y="78"/>
                    </a:lnTo>
                    <a:lnTo>
                      <a:pt x="244" y="78"/>
                    </a:lnTo>
                    <a:lnTo>
                      <a:pt x="244" y="0"/>
                    </a:lnTo>
                    <a:lnTo>
                      <a:pt x="25" y="0"/>
                    </a:lnTo>
                    <a:lnTo>
                      <a:pt x="0" y="78"/>
                    </a:lnTo>
                    <a:lnTo>
                      <a:pt x="88" y="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61" name="V">
                <a:extLst>
                  <a:ext uri="{FF2B5EF4-FFF2-40B4-BE49-F238E27FC236}">
                    <a16:creationId xmlns:a16="http://schemas.microsoft.com/office/drawing/2014/main" id="{3BAD692D-C3E6-491D-AF4D-6FFF714E9450}"/>
                  </a:ext>
                </a:extLst>
              </p:cNvPr>
              <p:cNvSpPr>
                <a:spLocks/>
              </p:cNvSpPr>
              <p:nvPr userDrawn="1"/>
            </p:nvSpPr>
            <p:spPr bwMode="auto">
              <a:xfrm>
                <a:off x="567258" y="168151"/>
                <a:ext cx="230188" cy="258763"/>
              </a:xfrm>
              <a:custGeom>
                <a:avLst/>
                <a:gdLst>
                  <a:gd name="T0" fmla="*/ 184 w 289"/>
                  <a:gd name="T1" fmla="*/ 325 h 325"/>
                  <a:gd name="T2" fmla="*/ 289 w 289"/>
                  <a:gd name="T3" fmla="*/ 0 h 325"/>
                  <a:gd name="T4" fmla="*/ 197 w 289"/>
                  <a:gd name="T5" fmla="*/ 0 h 325"/>
                  <a:gd name="T6" fmla="*/ 143 w 289"/>
                  <a:gd name="T7" fmla="*/ 167 h 325"/>
                  <a:gd name="T8" fmla="*/ 135 w 289"/>
                  <a:gd name="T9" fmla="*/ 191 h 325"/>
                  <a:gd name="T10" fmla="*/ 135 w 289"/>
                  <a:gd name="T11" fmla="*/ 191 h 325"/>
                  <a:gd name="T12" fmla="*/ 135 w 289"/>
                  <a:gd name="T13" fmla="*/ 191 h 325"/>
                  <a:gd name="T14" fmla="*/ 135 w 289"/>
                  <a:gd name="T15" fmla="*/ 191 h 325"/>
                  <a:gd name="T16" fmla="*/ 135 w 289"/>
                  <a:gd name="T17" fmla="*/ 191 h 325"/>
                  <a:gd name="T18" fmla="*/ 135 w 289"/>
                  <a:gd name="T19" fmla="*/ 191 h 325"/>
                  <a:gd name="T20" fmla="*/ 135 w 289"/>
                  <a:gd name="T21" fmla="*/ 191 h 325"/>
                  <a:gd name="T22" fmla="*/ 128 w 289"/>
                  <a:gd name="T23" fmla="*/ 167 h 325"/>
                  <a:gd name="T24" fmla="*/ 91 w 289"/>
                  <a:gd name="T25" fmla="*/ 60 h 325"/>
                  <a:gd name="T26" fmla="*/ 0 w 289"/>
                  <a:gd name="T27" fmla="*/ 60 h 325"/>
                  <a:gd name="T28" fmla="*/ 90 w 289"/>
                  <a:gd name="T29" fmla="*/ 325 h 325"/>
                  <a:gd name="T30" fmla="*/ 184 w 289"/>
                  <a:gd name="T31"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9" h="325">
                    <a:moveTo>
                      <a:pt x="184" y="325"/>
                    </a:moveTo>
                    <a:lnTo>
                      <a:pt x="289" y="0"/>
                    </a:lnTo>
                    <a:lnTo>
                      <a:pt x="197" y="0"/>
                    </a:lnTo>
                    <a:lnTo>
                      <a:pt x="143" y="167"/>
                    </a:lnTo>
                    <a:lnTo>
                      <a:pt x="135" y="191"/>
                    </a:lnTo>
                    <a:lnTo>
                      <a:pt x="135" y="191"/>
                    </a:lnTo>
                    <a:lnTo>
                      <a:pt x="135" y="191"/>
                    </a:lnTo>
                    <a:lnTo>
                      <a:pt x="135" y="191"/>
                    </a:lnTo>
                    <a:lnTo>
                      <a:pt x="135" y="191"/>
                    </a:lnTo>
                    <a:lnTo>
                      <a:pt x="135" y="191"/>
                    </a:lnTo>
                    <a:lnTo>
                      <a:pt x="135" y="191"/>
                    </a:lnTo>
                    <a:lnTo>
                      <a:pt x="128" y="167"/>
                    </a:lnTo>
                    <a:lnTo>
                      <a:pt x="91" y="60"/>
                    </a:lnTo>
                    <a:lnTo>
                      <a:pt x="0" y="60"/>
                    </a:lnTo>
                    <a:lnTo>
                      <a:pt x="90" y="325"/>
                    </a:lnTo>
                    <a:lnTo>
                      <a:pt x="184" y="3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grpSp>
        <p:grpSp>
          <p:nvGrpSpPr>
            <p:cNvPr id="18" name="_VTT_logo_102019_02_white_on_black" hidden="1">
              <a:extLst>
                <a:ext uri="{FF2B5EF4-FFF2-40B4-BE49-F238E27FC236}">
                  <a16:creationId xmlns:a16="http://schemas.microsoft.com/office/drawing/2014/main" id="{8209EA5C-F772-4F69-B861-D0FDD619BD6C}"/>
                </a:ext>
              </a:extLst>
            </p:cNvPr>
            <p:cNvGrpSpPr/>
            <p:nvPr userDrawn="1"/>
          </p:nvGrpSpPr>
          <p:grpSpPr>
            <a:xfrm>
              <a:off x="7909204" y="1770762"/>
              <a:ext cx="971550" cy="655638"/>
              <a:chOff x="379933" y="-15999"/>
              <a:chExt cx="971550" cy="655638"/>
            </a:xfrm>
          </p:grpSpPr>
          <p:sp>
            <p:nvSpPr>
              <p:cNvPr id="54" name="Box">
                <a:extLst>
                  <a:ext uri="{FF2B5EF4-FFF2-40B4-BE49-F238E27FC236}">
                    <a16:creationId xmlns:a16="http://schemas.microsoft.com/office/drawing/2014/main" id="{75F3B8D1-5FDD-4223-8972-69BFBF94E4A3}"/>
                  </a:ext>
                </a:extLst>
              </p:cNvPr>
              <p:cNvSpPr>
                <a:spLocks noChangeArrowheads="1"/>
              </p:cNvSpPr>
              <p:nvPr userDrawn="1"/>
            </p:nvSpPr>
            <p:spPr bwMode="auto">
              <a:xfrm>
                <a:off x="379933" y="-15999"/>
                <a:ext cx="971550" cy="6556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55" name="T2">
                <a:extLst>
                  <a:ext uri="{FF2B5EF4-FFF2-40B4-BE49-F238E27FC236}">
                    <a16:creationId xmlns:a16="http://schemas.microsoft.com/office/drawing/2014/main" id="{5B49463E-8EE4-4059-8C22-691C5A191C61}"/>
                  </a:ext>
                </a:extLst>
              </p:cNvPr>
              <p:cNvSpPr>
                <a:spLocks/>
              </p:cNvSpPr>
              <p:nvPr userDrawn="1"/>
            </p:nvSpPr>
            <p:spPr bwMode="auto">
              <a:xfrm>
                <a:off x="1011758" y="168151"/>
                <a:ext cx="176213" cy="258763"/>
              </a:xfrm>
              <a:custGeom>
                <a:avLst/>
                <a:gdLst>
                  <a:gd name="T0" fmla="*/ 157 w 222"/>
                  <a:gd name="T1" fmla="*/ 325 h 325"/>
                  <a:gd name="T2" fmla="*/ 157 w 222"/>
                  <a:gd name="T3" fmla="*/ 78 h 325"/>
                  <a:gd name="T4" fmla="*/ 222 w 222"/>
                  <a:gd name="T5" fmla="*/ 78 h 325"/>
                  <a:gd name="T6" fmla="*/ 222 w 222"/>
                  <a:gd name="T7" fmla="*/ 0 h 325"/>
                  <a:gd name="T8" fmla="*/ 0 w 222"/>
                  <a:gd name="T9" fmla="*/ 0 h 325"/>
                  <a:gd name="T10" fmla="*/ 0 w 222"/>
                  <a:gd name="T11" fmla="*/ 78 h 325"/>
                  <a:gd name="T12" fmla="*/ 66 w 222"/>
                  <a:gd name="T13" fmla="*/ 78 h 325"/>
                  <a:gd name="T14" fmla="*/ 66 w 222"/>
                  <a:gd name="T15" fmla="*/ 325 h 325"/>
                  <a:gd name="T16" fmla="*/ 66 w 222"/>
                  <a:gd name="T17" fmla="*/ 325 h 325"/>
                  <a:gd name="T18" fmla="*/ 157 w 222"/>
                  <a:gd name="T19"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2" h="325">
                    <a:moveTo>
                      <a:pt x="157" y="325"/>
                    </a:moveTo>
                    <a:lnTo>
                      <a:pt x="157" y="78"/>
                    </a:lnTo>
                    <a:lnTo>
                      <a:pt x="222" y="78"/>
                    </a:lnTo>
                    <a:lnTo>
                      <a:pt x="222" y="0"/>
                    </a:lnTo>
                    <a:lnTo>
                      <a:pt x="0" y="0"/>
                    </a:lnTo>
                    <a:lnTo>
                      <a:pt x="0" y="78"/>
                    </a:lnTo>
                    <a:lnTo>
                      <a:pt x="66" y="78"/>
                    </a:lnTo>
                    <a:lnTo>
                      <a:pt x="66" y="325"/>
                    </a:lnTo>
                    <a:lnTo>
                      <a:pt x="66" y="325"/>
                    </a:lnTo>
                    <a:lnTo>
                      <a:pt x="157" y="3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56" name="T1">
                <a:extLst>
                  <a:ext uri="{FF2B5EF4-FFF2-40B4-BE49-F238E27FC236}">
                    <a16:creationId xmlns:a16="http://schemas.microsoft.com/office/drawing/2014/main" id="{411D2D9D-E585-4C79-BA8D-0FAEF75F05F0}"/>
                  </a:ext>
                </a:extLst>
              </p:cNvPr>
              <p:cNvSpPr>
                <a:spLocks/>
              </p:cNvSpPr>
              <p:nvPr userDrawn="1"/>
            </p:nvSpPr>
            <p:spPr bwMode="auto">
              <a:xfrm>
                <a:off x="799033" y="168151"/>
                <a:ext cx="193675" cy="258763"/>
              </a:xfrm>
              <a:custGeom>
                <a:avLst/>
                <a:gdLst>
                  <a:gd name="T0" fmla="*/ 88 w 244"/>
                  <a:gd name="T1" fmla="*/ 78 h 325"/>
                  <a:gd name="T2" fmla="*/ 88 w 244"/>
                  <a:gd name="T3" fmla="*/ 325 h 325"/>
                  <a:gd name="T4" fmla="*/ 179 w 244"/>
                  <a:gd name="T5" fmla="*/ 325 h 325"/>
                  <a:gd name="T6" fmla="*/ 179 w 244"/>
                  <a:gd name="T7" fmla="*/ 78 h 325"/>
                  <a:gd name="T8" fmla="*/ 244 w 244"/>
                  <a:gd name="T9" fmla="*/ 78 h 325"/>
                  <a:gd name="T10" fmla="*/ 244 w 244"/>
                  <a:gd name="T11" fmla="*/ 0 h 325"/>
                  <a:gd name="T12" fmla="*/ 25 w 244"/>
                  <a:gd name="T13" fmla="*/ 0 h 325"/>
                  <a:gd name="T14" fmla="*/ 0 w 244"/>
                  <a:gd name="T15" fmla="*/ 78 h 325"/>
                  <a:gd name="T16" fmla="*/ 88 w 244"/>
                  <a:gd name="T17" fmla="*/ 78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4" h="325">
                    <a:moveTo>
                      <a:pt x="88" y="78"/>
                    </a:moveTo>
                    <a:lnTo>
                      <a:pt x="88" y="325"/>
                    </a:lnTo>
                    <a:lnTo>
                      <a:pt x="179" y="325"/>
                    </a:lnTo>
                    <a:lnTo>
                      <a:pt x="179" y="78"/>
                    </a:lnTo>
                    <a:lnTo>
                      <a:pt x="244" y="78"/>
                    </a:lnTo>
                    <a:lnTo>
                      <a:pt x="244" y="0"/>
                    </a:lnTo>
                    <a:lnTo>
                      <a:pt x="25" y="0"/>
                    </a:lnTo>
                    <a:lnTo>
                      <a:pt x="0" y="78"/>
                    </a:lnTo>
                    <a:lnTo>
                      <a:pt x="88" y="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57" name="V">
                <a:extLst>
                  <a:ext uri="{FF2B5EF4-FFF2-40B4-BE49-F238E27FC236}">
                    <a16:creationId xmlns:a16="http://schemas.microsoft.com/office/drawing/2014/main" id="{FA820987-C832-432F-B808-BCB892A34FCE}"/>
                  </a:ext>
                </a:extLst>
              </p:cNvPr>
              <p:cNvSpPr>
                <a:spLocks/>
              </p:cNvSpPr>
              <p:nvPr userDrawn="1"/>
            </p:nvSpPr>
            <p:spPr bwMode="auto">
              <a:xfrm>
                <a:off x="567258" y="168151"/>
                <a:ext cx="230188" cy="258763"/>
              </a:xfrm>
              <a:custGeom>
                <a:avLst/>
                <a:gdLst>
                  <a:gd name="T0" fmla="*/ 184 w 289"/>
                  <a:gd name="T1" fmla="*/ 325 h 325"/>
                  <a:gd name="T2" fmla="*/ 289 w 289"/>
                  <a:gd name="T3" fmla="*/ 0 h 325"/>
                  <a:gd name="T4" fmla="*/ 197 w 289"/>
                  <a:gd name="T5" fmla="*/ 0 h 325"/>
                  <a:gd name="T6" fmla="*/ 143 w 289"/>
                  <a:gd name="T7" fmla="*/ 167 h 325"/>
                  <a:gd name="T8" fmla="*/ 135 w 289"/>
                  <a:gd name="T9" fmla="*/ 191 h 325"/>
                  <a:gd name="T10" fmla="*/ 135 w 289"/>
                  <a:gd name="T11" fmla="*/ 191 h 325"/>
                  <a:gd name="T12" fmla="*/ 135 w 289"/>
                  <a:gd name="T13" fmla="*/ 191 h 325"/>
                  <a:gd name="T14" fmla="*/ 135 w 289"/>
                  <a:gd name="T15" fmla="*/ 191 h 325"/>
                  <a:gd name="T16" fmla="*/ 135 w 289"/>
                  <a:gd name="T17" fmla="*/ 191 h 325"/>
                  <a:gd name="T18" fmla="*/ 135 w 289"/>
                  <a:gd name="T19" fmla="*/ 191 h 325"/>
                  <a:gd name="T20" fmla="*/ 135 w 289"/>
                  <a:gd name="T21" fmla="*/ 191 h 325"/>
                  <a:gd name="T22" fmla="*/ 128 w 289"/>
                  <a:gd name="T23" fmla="*/ 167 h 325"/>
                  <a:gd name="T24" fmla="*/ 91 w 289"/>
                  <a:gd name="T25" fmla="*/ 60 h 325"/>
                  <a:gd name="T26" fmla="*/ 0 w 289"/>
                  <a:gd name="T27" fmla="*/ 60 h 325"/>
                  <a:gd name="T28" fmla="*/ 90 w 289"/>
                  <a:gd name="T29" fmla="*/ 325 h 325"/>
                  <a:gd name="T30" fmla="*/ 184 w 289"/>
                  <a:gd name="T31"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9" h="325">
                    <a:moveTo>
                      <a:pt x="184" y="325"/>
                    </a:moveTo>
                    <a:lnTo>
                      <a:pt x="289" y="0"/>
                    </a:lnTo>
                    <a:lnTo>
                      <a:pt x="197" y="0"/>
                    </a:lnTo>
                    <a:lnTo>
                      <a:pt x="143" y="167"/>
                    </a:lnTo>
                    <a:lnTo>
                      <a:pt x="135" y="191"/>
                    </a:lnTo>
                    <a:lnTo>
                      <a:pt x="135" y="191"/>
                    </a:lnTo>
                    <a:lnTo>
                      <a:pt x="135" y="191"/>
                    </a:lnTo>
                    <a:lnTo>
                      <a:pt x="135" y="191"/>
                    </a:lnTo>
                    <a:lnTo>
                      <a:pt x="135" y="191"/>
                    </a:lnTo>
                    <a:lnTo>
                      <a:pt x="135" y="191"/>
                    </a:lnTo>
                    <a:lnTo>
                      <a:pt x="135" y="191"/>
                    </a:lnTo>
                    <a:lnTo>
                      <a:pt x="128" y="167"/>
                    </a:lnTo>
                    <a:lnTo>
                      <a:pt x="91" y="60"/>
                    </a:lnTo>
                    <a:lnTo>
                      <a:pt x="0" y="60"/>
                    </a:lnTo>
                    <a:lnTo>
                      <a:pt x="90" y="325"/>
                    </a:lnTo>
                    <a:lnTo>
                      <a:pt x="184" y="3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grpSp>
        <p:grpSp>
          <p:nvGrpSpPr>
            <p:cNvPr id="19" name="_VTT_logo_102019_03_white_on_blue" hidden="1">
              <a:extLst>
                <a:ext uri="{FF2B5EF4-FFF2-40B4-BE49-F238E27FC236}">
                  <a16:creationId xmlns:a16="http://schemas.microsoft.com/office/drawing/2014/main" id="{7ED7D5C4-308D-47B0-9882-625ED956947C}"/>
                </a:ext>
              </a:extLst>
            </p:cNvPr>
            <p:cNvGrpSpPr/>
            <p:nvPr userDrawn="1"/>
          </p:nvGrpSpPr>
          <p:grpSpPr>
            <a:xfrm>
              <a:off x="7909204" y="1770762"/>
              <a:ext cx="971550" cy="655638"/>
              <a:chOff x="379933" y="-15999"/>
              <a:chExt cx="971550" cy="655638"/>
            </a:xfrm>
          </p:grpSpPr>
          <p:sp>
            <p:nvSpPr>
              <p:cNvPr id="50" name="Box">
                <a:extLst>
                  <a:ext uri="{FF2B5EF4-FFF2-40B4-BE49-F238E27FC236}">
                    <a16:creationId xmlns:a16="http://schemas.microsoft.com/office/drawing/2014/main" id="{7EC802DD-74D9-4A8F-83AD-C3C26448D5FA}"/>
                  </a:ext>
                </a:extLst>
              </p:cNvPr>
              <p:cNvSpPr>
                <a:spLocks noChangeArrowheads="1"/>
              </p:cNvSpPr>
              <p:nvPr userDrawn="1"/>
            </p:nvSpPr>
            <p:spPr bwMode="auto">
              <a:xfrm>
                <a:off x="379933" y="-15999"/>
                <a:ext cx="971550" cy="655638"/>
              </a:xfrm>
              <a:prstGeom prst="rect">
                <a:avLst/>
              </a:prstGeom>
              <a:solidFill>
                <a:srgbClr val="0057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51" name="T2">
                <a:extLst>
                  <a:ext uri="{FF2B5EF4-FFF2-40B4-BE49-F238E27FC236}">
                    <a16:creationId xmlns:a16="http://schemas.microsoft.com/office/drawing/2014/main" id="{564F5CAD-918A-4A7B-8E3F-507AB48F46BD}"/>
                  </a:ext>
                </a:extLst>
              </p:cNvPr>
              <p:cNvSpPr>
                <a:spLocks/>
              </p:cNvSpPr>
              <p:nvPr userDrawn="1"/>
            </p:nvSpPr>
            <p:spPr bwMode="auto">
              <a:xfrm>
                <a:off x="1011758" y="168151"/>
                <a:ext cx="176213" cy="258763"/>
              </a:xfrm>
              <a:custGeom>
                <a:avLst/>
                <a:gdLst>
                  <a:gd name="T0" fmla="*/ 157 w 222"/>
                  <a:gd name="T1" fmla="*/ 325 h 325"/>
                  <a:gd name="T2" fmla="*/ 157 w 222"/>
                  <a:gd name="T3" fmla="*/ 78 h 325"/>
                  <a:gd name="T4" fmla="*/ 222 w 222"/>
                  <a:gd name="T5" fmla="*/ 78 h 325"/>
                  <a:gd name="T6" fmla="*/ 222 w 222"/>
                  <a:gd name="T7" fmla="*/ 0 h 325"/>
                  <a:gd name="T8" fmla="*/ 0 w 222"/>
                  <a:gd name="T9" fmla="*/ 0 h 325"/>
                  <a:gd name="T10" fmla="*/ 0 w 222"/>
                  <a:gd name="T11" fmla="*/ 78 h 325"/>
                  <a:gd name="T12" fmla="*/ 66 w 222"/>
                  <a:gd name="T13" fmla="*/ 78 h 325"/>
                  <a:gd name="T14" fmla="*/ 66 w 222"/>
                  <a:gd name="T15" fmla="*/ 325 h 325"/>
                  <a:gd name="T16" fmla="*/ 66 w 222"/>
                  <a:gd name="T17" fmla="*/ 325 h 325"/>
                  <a:gd name="T18" fmla="*/ 157 w 222"/>
                  <a:gd name="T19"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2" h="325">
                    <a:moveTo>
                      <a:pt x="157" y="325"/>
                    </a:moveTo>
                    <a:lnTo>
                      <a:pt x="157" y="78"/>
                    </a:lnTo>
                    <a:lnTo>
                      <a:pt x="222" y="78"/>
                    </a:lnTo>
                    <a:lnTo>
                      <a:pt x="222" y="0"/>
                    </a:lnTo>
                    <a:lnTo>
                      <a:pt x="0" y="0"/>
                    </a:lnTo>
                    <a:lnTo>
                      <a:pt x="0" y="78"/>
                    </a:lnTo>
                    <a:lnTo>
                      <a:pt x="66" y="78"/>
                    </a:lnTo>
                    <a:lnTo>
                      <a:pt x="66" y="325"/>
                    </a:lnTo>
                    <a:lnTo>
                      <a:pt x="66" y="325"/>
                    </a:lnTo>
                    <a:lnTo>
                      <a:pt x="157" y="3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52" name="T1">
                <a:extLst>
                  <a:ext uri="{FF2B5EF4-FFF2-40B4-BE49-F238E27FC236}">
                    <a16:creationId xmlns:a16="http://schemas.microsoft.com/office/drawing/2014/main" id="{1C306E80-ED8C-4223-896B-27885E3340DF}"/>
                  </a:ext>
                </a:extLst>
              </p:cNvPr>
              <p:cNvSpPr>
                <a:spLocks/>
              </p:cNvSpPr>
              <p:nvPr userDrawn="1"/>
            </p:nvSpPr>
            <p:spPr bwMode="auto">
              <a:xfrm>
                <a:off x="799033" y="168151"/>
                <a:ext cx="193675" cy="258763"/>
              </a:xfrm>
              <a:custGeom>
                <a:avLst/>
                <a:gdLst>
                  <a:gd name="T0" fmla="*/ 88 w 244"/>
                  <a:gd name="T1" fmla="*/ 78 h 325"/>
                  <a:gd name="T2" fmla="*/ 88 w 244"/>
                  <a:gd name="T3" fmla="*/ 325 h 325"/>
                  <a:gd name="T4" fmla="*/ 179 w 244"/>
                  <a:gd name="T5" fmla="*/ 325 h 325"/>
                  <a:gd name="T6" fmla="*/ 179 w 244"/>
                  <a:gd name="T7" fmla="*/ 78 h 325"/>
                  <a:gd name="T8" fmla="*/ 244 w 244"/>
                  <a:gd name="T9" fmla="*/ 78 h 325"/>
                  <a:gd name="T10" fmla="*/ 244 w 244"/>
                  <a:gd name="T11" fmla="*/ 0 h 325"/>
                  <a:gd name="T12" fmla="*/ 25 w 244"/>
                  <a:gd name="T13" fmla="*/ 0 h 325"/>
                  <a:gd name="T14" fmla="*/ 0 w 244"/>
                  <a:gd name="T15" fmla="*/ 78 h 325"/>
                  <a:gd name="T16" fmla="*/ 88 w 244"/>
                  <a:gd name="T17" fmla="*/ 78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4" h="325">
                    <a:moveTo>
                      <a:pt x="88" y="78"/>
                    </a:moveTo>
                    <a:lnTo>
                      <a:pt x="88" y="325"/>
                    </a:lnTo>
                    <a:lnTo>
                      <a:pt x="179" y="325"/>
                    </a:lnTo>
                    <a:lnTo>
                      <a:pt x="179" y="78"/>
                    </a:lnTo>
                    <a:lnTo>
                      <a:pt x="244" y="78"/>
                    </a:lnTo>
                    <a:lnTo>
                      <a:pt x="244" y="0"/>
                    </a:lnTo>
                    <a:lnTo>
                      <a:pt x="25" y="0"/>
                    </a:lnTo>
                    <a:lnTo>
                      <a:pt x="0" y="78"/>
                    </a:lnTo>
                    <a:lnTo>
                      <a:pt x="88" y="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53" name="V">
                <a:extLst>
                  <a:ext uri="{FF2B5EF4-FFF2-40B4-BE49-F238E27FC236}">
                    <a16:creationId xmlns:a16="http://schemas.microsoft.com/office/drawing/2014/main" id="{C57BA66C-0A7A-4704-A6D8-EEB641EEA035}"/>
                  </a:ext>
                </a:extLst>
              </p:cNvPr>
              <p:cNvSpPr>
                <a:spLocks/>
              </p:cNvSpPr>
              <p:nvPr userDrawn="1"/>
            </p:nvSpPr>
            <p:spPr bwMode="auto">
              <a:xfrm>
                <a:off x="567258" y="168151"/>
                <a:ext cx="230188" cy="258763"/>
              </a:xfrm>
              <a:custGeom>
                <a:avLst/>
                <a:gdLst>
                  <a:gd name="T0" fmla="*/ 184 w 289"/>
                  <a:gd name="T1" fmla="*/ 325 h 325"/>
                  <a:gd name="T2" fmla="*/ 289 w 289"/>
                  <a:gd name="T3" fmla="*/ 0 h 325"/>
                  <a:gd name="T4" fmla="*/ 197 w 289"/>
                  <a:gd name="T5" fmla="*/ 0 h 325"/>
                  <a:gd name="T6" fmla="*/ 143 w 289"/>
                  <a:gd name="T7" fmla="*/ 167 h 325"/>
                  <a:gd name="T8" fmla="*/ 135 w 289"/>
                  <a:gd name="T9" fmla="*/ 191 h 325"/>
                  <a:gd name="T10" fmla="*/ 135 w 289"/>
                  <a:gd name="T11" fmla="*/ 191 h 325"/>
                  <a:gd name="T12" fmla="*/ 135 w 289"/>
                  <a:gd name="T13" fmla="*/ 191 h 325"/>
                  <a:gd name="T14" fmla="*/ 135 w 289"/>
                  <a:gd name="T15" fmla="*/ 191 h 325"/>
                  <a:gd name="T16" fmla="*/ 135 w 289"/>
                  <a:gd name="T17" fmla="*/ 191 h 325"/>
                  <a:gd name="T18" fmla="*/ 135 w 289"/>
                  <a:gd name="T19" fmla="*/ 191 h 325"/>
                  <a:gd name="T20" fmla="*/ 135 w 289"/>
                  <a:gd name="T21" fmla="*/ 191 h 325"/>
                  <a:gd name="T22" fmla="*/ 128 w 289"/>
                  <a:gd name="T23" fmla="*/ 167 h 325"/>
                  <a:gd name="T24" fmla="*/ 91 w 289"/>
                  <a:gd name="T25" fmla="*/ 60 h 325"/>
                  <a:gd name="T26" fmla="*/ 0 w 289"/>
                  <a:gd name="T27" fmla="*/ 60 h 325"/>
                  <a:gd name="T28" fmla="*/ 90 w 289"/>
                  <a:gd name="T29" fmla="*/ 325 h 325"/>
                  <a:gd name="T30" fmla="*/ 184 w 289"/>
                  <a:gd name="T31"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9" h="325">
                    <a:moveTo>
                      <a:pt x="184" y="325"/>
                    </a:moveTo>
                    <a:lnTo>
                      <a:pt x="289" y="0"/>
                    </a:lnTo>
                    <a:lnTo>
                      <a:pt x="197" y="0"/>
                    </a:lnTo>
                    <a:lnTo>
                      <a:pt x="143" y="167"/>
                    </a:lnTo>
                    <a:lnTo>
                      <a:pt x="135" y="191"/>
                    </a:lnTo>
                    <a:lnTo>
                      <a:pt x="135" y="191"/>
                    </a:lnTo>
                    <a:lnTo>
                      <a:pt x="135" y="191"/>
                    </a:lnTo>
                    <a:lnTo>
                      <a:pt x="135" y="191"/>
                    </a:lnTo>
                    <a:lnTo>
                      <a:pt x="135" y="191"/>
                    </a:lnTo>
                    <a:lnTo>
                      <a:pt x="135" y="191"/>
                    </a:lnTo>
                    <a:lnTo>
                      <a:pt x="135" y="191"/>
                    </a:lnTo>
                    <a:lnTo>
                      <a:pt x="128" y="167"/>
                    </a:lnTo>
                    <a:lnTo>
                      <a:pt x="91" y="60"/>
                    </a:lnTo>
                    <a:lnTo>
                      <a:pt x="0" y="60"/>
                    </a:lnTo>
                    <a:lnTo>
                      <a:pt x="90" y="325"/>
                    </a:lnTo>
                    <a:lnTo>
                      <a:pt x="184" y="3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grpSp>
        <p:grpSp>
          <p:nvGrpSpPr>
            <p:cNvPr id="20" name="_VTT_logo_102019_04_white_on_dark_grey" hidden="1">
              <a:extLst>
                <a:ext uri="{FF2B5EF4-FFF2-40B4-BE49-F238E27FC236}">
                  <a16:creationId xmlns:a16="http://schemas.microsoft.com/office/drawing/2014/main" id="{F7710E75-D4D6-475D-A2D5-A28F599D9F81}"/>
                </a:ext>
              </a:extLst>
            </p:cNvPr>
            <p:cNvGrpSpPr/>
            <p:nvPr userDrawn="1"/>
          </p:nvGrpSpPr>
          <p:grpSpPr>
            <a:xfrm>
              <a:off x="7909204" y="1770762"/>
              <a:ext cx="971550" cy="655638"/>
              <a:chOff x="379933" y="-15999"/>
              <a:chExt cx="971550" cy="655638"/>
            </a:xfrm>
          </p:grpSpPr>
          <p:sp>
            <p:nvSpPr>
              <p:cNvPr id="46" name="Box">
                <a:extLst>
                  <a:ext uri="{FF2B5EF4-FFF2-40B4-BE49-F238E27FC236}">
                    <a16:creationId xmlns:a16="http://schemas.microsoft.com/office/drawing/2014/main" id="{E59108E7-25DD-4497-AF65-119EE49FC3A4}"/>
                  </a:ext>
                </a:extLst>
              </p:cNvPr>
              <p:cNvSpPr>
                <a:spLocks noChangeArrowheads="1"/>
              </p:cNvSpPr>
              <p:nvPr userDrawn="1"/>
            </p:nvSpPr>
            <p:spPr bwMode="auto">
              <a:xfrm>
                <a:off x="379933" y="-15999"/>
                <a:ext cx="971550" cy="655638"/>
              </a:xfrm>
              <a:prstGeom prst="rect">
                <a:avLst/>
              </a:prstGeom>
              <a:solidFill>
                <a:srgbClr val="AFAFA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47" name="T2">
                <a:extLst>
                  <a:ext uri="{FF2B5EF4-FFF2-40B4-BE49-F238E27FC236}">
                    <a16:creationId xmlns:a16="http://schemas.microsoft.com/office/drawing/2014/main" id="{CB6F4DF6-467D-40AC-BF5F-52F0EEFCDDA2}"/>
                  </a:ext>
                </a:extLst>
              </p:cNvPr>
              <p:cNvSpPr>
                <a:spLocks/>
              </p:cNvSpPr>
              <p:nvPr userDrawn="1"/>
            </p:nvSpPr>
            <p:spPr bwMode="auto">
              <a:xfrm>
                <a:off x="1011758" y="168151"/>
                <a:ext cx="176213" cy="258763"/>
              </a:xfrm>
              <a:custGeom>
                <a:avLst/>
                <a:gdLst>
                  <a:gd name="T0" fmla="*/ 157 w 222"/>
                  <a:gd name="T1" fmla="*/ 325 h 325"/>
                  <a:gd name="T2" fmla="*/ 157 w 222"/>
                  <a:gd name="T3" fmla="*/ 78 h 325"/>
                  <a:gd name="T4" fmla="*/ 222 w 222"/>
                  <a:gd name="T5" fmla="*/ 78 h 325"/>
                  <a:gd name="T6" fmla="*/ 222 w 222"/>
                  <a:gd name="T7" fmla="*/ 0 h 325"/>
                  <a:gd name="T8" fmla="*/ 0 w 222"/>
                  <a:gd name="T9" fmla="*/ 0 h 325"/>
                  <a:gd name="T10" fmla="*/ 0 w 222"/>
                  <a:gd name="T11" fmla="*/ 78 h 325"/>
                  <a:gd name="T12" fmla="*/ 66 w 222"/>
                  <a:gd name="T13" fmla="*/ 78 h 325"/>
                  <a:gd name="T14" fmla="*/ 66 w 222"/>
                  <a:gd name="T15" fmla="*/ 325 h 325"/>
                  <a:gd name="T16" fmla="*/ 66 w 222"/>
                  <a:gd name="T17" fmla="*/ 325 h 325"/>
                  <a:gd name="T18" fmla="*/ 157 w 222"/>
                  <a:gd name="T19"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2" h="325">
                    <a:moveTo>
                      <a:pt x="157" y="325"/>
                    </a:moveTo>
                    <a:lnTo>
                      <a:pt x="157" y="78"/>
                    </a:lnTo>
                    <a:lnTo>
                      <a:pt x="222" y="78"/>
                    </a:lnTo>
                    <a:lnTo>
                      <a:pt x="222" y="0"/>
                    </a:lnTo>
                    <a:lnTo>
                      <a:pt x="0" y="0"/>
                    </a:lnTo>
                    <a:lnTo>
                      <a:pt x="0" y="78"/>
                    </a:lnTo>
                    <a:lnTo>
                      <a:pt x="66" y="78"/>
                    </a:lnTo>
                    <a:lnTo>
                      <a:pt x="66" y="325"/>
                    </a:lnTo>
                    <a:lnTo>
                      <a:pt x="66" y="325"/>
                    </a:lnTo>
                    <a:lnTo>
                      <a:pt x="157" y="3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48" name="T1">
                <a:extLst>
                  <a:ext uri="{FF2B5EF4-FFF2-40B4-BE49-F238E27FC236}">
                    <a16:creationId xmlns:a16="http://schemas.microsoft.com/office/drawing/2014/main" id="{29A96A04-8FF4-4F93-AFB8-D11FDAE0F08C}"/>
                  </a:ext>
                </a:extLst>
              </p:cNvPr>
              <p:cNvSpPr>
                <a:spLocks/>
              </p:cNvSpPr>
              <p:nvPr userDrawn="1"/>
            </p:nvSpPr>
            <p:spPr bwMode="auto">
              <a:xfrm>
                <a:off x="799033" y="168151"/>
                <a:ext cx="193675" cy="258763"/>
              </a:xfrm>
              <a:custGeom>
                <a:avLst/>
                <a:gdLst>
                  <a:gd name="T0" fmla="*/ 88 w 244"/>
                  <a:gd name="T1" fmla="*/ 78 h 325"/>
                  <a:gd name="T2" fmla="*/ 88 w 244"/>
                  <a:gd name="T3" fmla="*/ 325 h 325"/>
                  <a:gd name="T4" fmla="*/ 179 w 244"/>
                  <a:gd name="T5" fmla="*/ 325 h 325"/>
                  <a:gd name="T6" fmla="*/ 179 w 244"/>
                  <a:gd name="T7" fmla="*/ 78 h 325"/>
                  <a:gd name="T8" fmla="*/ 244 w 244"/>
                  <a:gd name="T9" fmla="*/ 78 h 325"/>
                  <a:gd name="T10" fmla="*/ 244 w 244"/>
                  <a:gd name="T11" fmla="*/ 0 h 325"/>
                  <a:gd name="T12" fmla="*/ 25 w 244"/>
                  <a:gd name="T13" fmla="*/ 0 h 325"/>
                  <a:gd name="T14" fmla="*/ 0 w 244"/>
                  <a:gd name="T15" fmla="*/ 78 h 325"/>
                  <a:gd name="T16" fmla="*/ 88 w 244"/>
                  <a:gd name="T17" fmla="*/ 78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4" h="325">
                    <a:moveTo>
                      <a:pt x="88" y="78"/>
                    </a:moveTo>
                    <a:lnTo>
                      <a:pt x="88" y="325"/>
                    </a:lnTo>
                    <a:lnTo>
                      <a:pt x="179" y="325"/>
                    </a:lnTo>
                    <a:lnTo>
                      <a:pt x="179" y="78"/>
                    </a:lnTo>
                    <a:lnTo>
                      <a:pt x="244" y="78"/>
                    </a:lnTo>
                    <a:lnTo>
                      <a:pt x="244" y="0"/>
                    </a:lnTo>
                    <a:lnTo>
                      <a:pt x="25" y="0"/>
                    </a:lnTo>
                    <a:lnTo>
                      <a:pt x="0" y="78"/>
                    </a:lnTo>
                    <a:lnTo>
                      <a:pt x="88" y="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49" name="V">
                <a:extLst>
                  <a:ext uri="{FF2B5EF4-FFF2-40B4-BE49-F238E27FC236}">
                    <a16:creationId xmlns:a16="http://schemas.microsoft.com/office/drawing/2014/main" id="{4350BD7A-F1FB-472A-BFC7-7D45299A543F}"/>
                  </a:ext>
                </a:extLst>
              </p:cNvPr>
              <p:cNvSpPr>
                <a:spLocks/>
              </p:cNvSpPr>
              <p:nvPr userDrawn="1"/>
            </p:nvSpPr>
            <p:spPr bwMode="auto">
              <a:xfrm>
                <a:off x="567258" y="168151"/>
                <a:ext cx="230188" cy="258763"/>
              </a:xfrm>
              <a:custGeom>
                <a:avLst/>
                <a:gdLst>
                  <a:gd name="T0" fmla="*/ 184 w 289"/>
                  <a:gd name="T1" fmla="*/ 325 h 325"/>
                  <a:gd name="T2" fmla="*/ 289 w 289"/>
                  <a:gd name="T3" fmla="*/ 0 h 325"/>
                  <a:gd name="T4" fmla="*/ 197 w 289"/>
                  <a:gd name="T5" fmla="*/ 0 h 325"/>
                  <a:gd name="T6" fmla="*/ 143 w 289"/>
                  <a:gd name="T7" fmla="*/ 167 h 325"/>
                  <a:gd name="T8" fmla="*/ 135 w 289"/>
                  <a:gd name="T9" fmla="*/ 191 h 325"/>
                  <a:gd name="T10" fmla="*/ 135 w 289"/>
                  <a:gd name="T11" fmla="*/ 191 h 325"/>
                  <a:gd name="T12" fmla="*/ 135 w 289"/>
                  <a:gd name="T13" fmla="*/ 191 h 325"/>
                  <a:gd name="T14" fmla="*/ 135 w 289"/>
                  <a:gd name="T15" fmla="*/ 191 h 325"/>
                  <a:gd name="T16" fmla="*/ 135 w 289"/>
                  <a:gd name="T17" fmla="*/ 191 h 325"/>
                  <a:gd name="T18" fmla="*/ 135 w 289"/>
                  <a:gd name="T19" fmla="*/ 191 h 325"/>
                  <a:gd name="T20" fmla="*/ 135 w 289"/>
                  <a:gd name="T21" fmla="*/ 191 h 325"/>
                  <a:gd name="T22" fmla="*/ 128 w 289"/>
                  <a:gd name="T23" fmla="*/ 167 h 325"/>
                  <a:gd name="T24" fmla="*/ 91 w 289"/>
                  <a:gd name="T25" fmla="*/ 60 h 325"/>
                  <a:gd name="T26" fmla="*/ 0 w 289"/>
                  <a:gd name="T27" fmla="*/ 60 h 325"/>
                  <a:gd name="T28" fmla="*/ 90 w 289"/>
                  <a:gd name="T29" fmla="*/ 325 h 325"/>
                  <a:gd name="T30" fmla="*/ 184 w 289"/>
                  <a:gd name="T31"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9" h="325">
                    <a:moveTo>
                      <a:pt x="184" y="325"/>
                    </a:moveTo>
                    <a:lnTo>
                      <a:pt x="289" y="0"/>
                    </a:lnTo>
                    <a:lnTo>
                      <a:pt x="197" y="0"/>
                    </a:lnTo>
                    <a:lnTo>
                      <a:pt x="143" y="167"/>
                    </a:lnTo>
                    <a:lnTo>
                      <a:pt x="135" y="191"/>
                    </a:lnTo>
                    <a:lnTo>
                      <a:pt x="135" y="191"/>
                    </a:lnTo>
                    <a:lnTo>
                      <a:pt x="135" y="191"/>
                    </a:lnTo>
                    <a:lnTo>
                      <a:pt x="135" y="191"/>
                    </a:lnTo>
                    <a:lnTo>
                      <a:pt x="135" y="191"/>
                    </a:lnTo>
                    <a:lnTo>
                      <a:pt x="135" y="191"/>
                    </a:lnTo>
                    <a:lnTo>
                      <a:pt x="135" y="191"/>
                    </a:lnTo>
                    <a:lnTo>
                      <a:pt x="128" y="167"/>
                    </a:lnTo>
                    <a:lnTo>
                      <a:pt x="91" y="60"/>
                    </a:lnTo>
                    <a:lnTo>
                      <a:pt x="0" y="60"/>
                    </a:lnTo>
                    <a:lnTo>
                      <a:pt x="90" y="325"/>
                    </a:lnTo>
                    <a:lnTo>
                      <a:pt x="184" y="3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grpSp>
        <p:grpSp>
          <p:nvGrpSpPr>
            <p:cNvPr id="21" name="_VTT_logo_102019_05_dark_grey_on_white" hidden="1">
              <a:extLst>
                <a:ext uri="{FF2B5EF4-FFF2-40B4-BE49-F238E27FC236}">
                  <a16:creationId xmlns:a16="http://schemas.microsoft.com/office/drawing/2014/main" id="{FB9E0173-3D89-4098-9ABF-C9FCED41D37E}"/>
                </a:ext>
              </a:extLst>
            </p:cNvPr>
            <p:cNvGrpSpPr/>
            <p:nvPr userDrawn="1"/>
          </p:nvGrpSpPr>
          <p:grpSpPr>
            <a:xfrm>
              <a:off x="7909204" y="1770762"/>
              <a:ext cx="971550" cy="655638"/>
              <a:chOff x="379933" y="-15999"/>
              <a:chExt cx="971550" cy="655638"/>
            </a:xfrm>
          </p:grpSpPr>
          <p:sp>
            <p:nvSpPr>
              <p:cNvPr id="42" name="Box">
                <a:extLst>
                  <a:ext uri="{FF2B5EF4-FFF2-40B4-BE49-F238E27FC236}">
                    <a16:creationId xmlns:a16="http://schemas.microsoft.com/office/drawing/2014/main" id="{AF90CAEA-D913-49BD-ABB2-31ADA18804A3}"/>
                  </a:ext>
                </a:extLst>
              </p:cNvPr>
              <p:cNvSpPr>
                <a:spLocks noChangeArrowheads="1"/>
              </p:cNvSpPr>
              <p:nvPr userDrawn="1"/>
            </p:nvSpPr>
            <p:spPr bwMode="auto">
              <a:xfrm>
                <a:off x="379933" y="-15999"/>
                <a:ext cx="971550" cy="6556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43" name="T2">
                <a:extLst>
                  <a:ext uri="{FF2B5EF4-FFF2-40B4-BE49-F238E27FC236}">
                    <a16:creationId xmlns:a16="http://schemas.microsoft.com/office/drawing/2014/main" id="{211D16C8-DBC7-4587-B127-87242FF68DE2}"/>
                  </a:ext>
                </a:extLst>
              </p:cNvPr>
              <p:cNvSpPr>
                <a:spLocks/>
              </p:cNvSpPr>
              <p:nvPr userDrawn="1"/>
            </p:nvSpPr>
            <p:spPr bwMode="auto">
              <a:xfrm>
                <a:off x="1011758" y="168151"/>
                <a:ext cx="176213" cy="258763"/>
              </a:xfrm>
              <a:custGeom>
                <a:avLst/>
                <a:gdLst>
                  <a:gd name="T0" fmla="*/ 157 w 222"/>
                  <a:gd name="T1" fmla="*/ 325 h 325"/>
                  <a:gd name="T2" fmla="*/ 157 w 222"/>
                  <a:gd name="T3" fmla="*/ 78 h 325"/>
                  <a:gd name="T4" fmla="*/ 222 w 222"/>
                  <a:gd name="T5" fmla="*/ 78 h 325"/>
                  <a:gd name="T6" fmla="*/ 222 w 222"/>
                  <a:gd name="T7" fmla="*/ 0 h 325"/>
                  <a:gd name="T8" fmla="*/ 0 w 222"/>
                  <a:gd name="T9" fmla="*/ 0 h 325"/>
                  <a:gd name="T10" fmla="*/ 0 w 222"/>
                  <a:gd name="T11" fmla="*/ 78 h 325"/>
                  <a:gd name="T12" fmla="*/ 66 w 222"/>
                  <a:gd name="T13" fmla="*/ 78 h 325"/>
                  <a:gd name="T14" fmla="*/ 66 w 222"/>
                  <a:gd name="T15" fmla="*/ 325 h 325"/>
                  <a:gd name="T16" fmla="*/ 66 w 222"/>
                  <a:gd name="T17" fmla="*/ 325 h 325"/>
                  <a:gd name="T18" fmla="*/ 157 w 222"/>
                  <a:gd name="T19"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2" h="325">
                    <a:moveTo>
                      <a:pt x="157" y="325"/>
                    </a:moveTo>
                    <a:lnTo>
                      <a:pt x="157" y="78"/>
                    </a:lnTo>
                    <a:lnTo>
                      <a:pt x="222" y="78"/>
                    </a:lnTo>
                    <a:lnTo>
                      <a:pt x="222" y="0"/>
                    </a:lnTo>
                    <a:lnTo>
                      <a:pt x="0" y="0"/>
                    </a:lnTo>
                    <a:lnTo>
                      <a:pt x="0" y="78"/>
                    </a:lnTo>
                    <a:lnTo>
                      <a:pt x="66" y="78"/>
                    </a:lnTo>
                    <a:lnTo>
                      <a:pt x="66" y="325"/>
                    </a:lnTo>
                    <a:lnTo>
                      <a:pt x="66" y="325"/>
                    </a:lnTo>
                    <a:lnTo>
                      <a:pt x="157" y="325"/>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44" name="T1">
                <a:extLst>
                  <a:ext uri="{FF2B5EF4-FFF2-40B4-BE49-F238E27FC236}">
                    <a16:creationId xmlns:a16="http://schemas.microsoft.com/office/drawing/2014/main" id="{9F4BD180-A0C2-4BAD-85BC-FB5E0DBE5F04}"/>
                  </a:ext>
                </a:extLst>
              </p:cNvPr>
              <p:cNvSpPr>
                <a:spLocks/>
              </p:cNvSpPr>
              <p:nvPr userDrawn="1"/>
            </p:nvSpPr>
            <p:spPr bwMode="auto">
              <a:xfrm>
                <a:off x="799033" y="168151"/>
                <a:ext cx="193675" cy="258763"/>
              </a:xfrm>
              <a:custGeom>
                <a:avLst/>
                <a:gdLst>
                  <a:gd name="T0" fmla="*/ 88 w 244"/>
                  <a:gd name="T1" fmla="*/ 78 h 325"/>
                  <a:gd name="T2" fmla="*/ 88 w 244"/>
                  <a:gd name="T3" fmla="*/ 325 h 325"/>
                  <a:gd name="T4" fmla="*/ 179 w 244"/>
                  <a:gd name="T5" fmla="*/ 325 h 325"/>
                  <a:gd name="T6" fmla="*/ 179 w 244"/>
                  <a:gd name="T7" fmla="*/ 78 h 325"/>
                  <a:gd name="T8" fmla="*/ 244 w 244"/>
                  <a:gd name="T9" fmla="*/ 78 h 325"/>
                  <a:gd name="T10" fmla="*/ 244 w 244"/>
                  <a:gd name="T11" fmla="*/ 0 h 325"/>
                  <a:gd name="T12" fmla="*/ 25 w 244"/>
                  <a:gd name="T13" fmla="*/ 0 h 325"/>
                  <a:gd name="T14" fmla="*/ 0 w 244"/>
                  <a:gd name="T15" fmla="*/ 78 h 325"/>
                  <a:gd name="T16" fmla="*/ 88 w 244"/>
                  <a:gd name="T17" fmla="*/ 78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4" h="325">
                    <a:moveTo>
                      <a:pt x="88" y="78"/>
                    </a:moveTo>
                    <a:lnTo>
                      <a:pt x="88" y="325"/>
                    </a:lnTo>
                    <a:lnTo>
                      <a:pt x="179" y="325"/>
                    </a:lnTo>
                    <a:lnTo>
                      <a:pt x="179" y="78"/>
                    </a:lnTo>
                    <a:lnTo>
                      <a:pt x="244" y="78"/>
                    </a:lnTo>
                    <a:lnTo>
                      <a:pt x="244" y="0"/>
                    </a:lnTo>
                    <a:lnTo>
                      <a:pt x="25" y="0"/>
                    </a:lnTo>
                    <a:lnTo>
                      <a:pt x="0" y="78"/>
                    </a:lnTo>
                    <a:lnTo>
                      <a:pt x="88" y="78"/>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45" name="V">
                <a:extLst>
                  <a:ext uri="{FF2B5EF4-FFF2-40B4-BE49-F238E27FC236}">
                    <a16:creationId xmlns:a16="http://schemas.microsoft.com/office/drawing/2014/main" id="{6DFB1E4C-BDFA-4D6F-A82C-3A8114B4188C}"/>
                  </a:ext>
                </a:extLst>
              </p:cNvPr>
              <p:cNvSpPr>
                <a:spLocks/>
              </p:cNvSpPr>
              <p:nvPr userDrawn="1"/>
            </p:nvSpPr>
            <p:spPr bwMode="auto">
              <a:xfrm>
                <a:off x="567258" y="168151"/>
                <a:ext cx="230188" cy="258763"/>
              </a:xfrm>
              <a:custGeom>
                <a:avLst/>
                <a:gdLst>
                  <a:gd name="T0" fmla="*/ 184 w 289"/>
                  <a:gd name="T1" fmla="*/ 325 h 325"/>
                  <a:gd name="T2" fmla="*/ 289 w 289"/>
                  <a:gd name="T3" fmla="*/ 0 h 325"/>
                  <a:gd name="T4" fmla="*/ 197 w 289"/>
                  <a:gd name="T5" fmla="*/ 0 h 325"/>
                  <a:gd name="T6" fmla="*/ 143 w 289"/>
                  <a:gd name="T7" fmla="*/ 167 h 325"/>
                  <a:gd name="T8" fmla="*/ 135 w 289"/>
                  <a:gd name="T9" fmla="*/ 191 h 325"/>
                  <a:gd name="T10" fmla="*/ 135 w 289"/>
                  <a:gd name="T11" fmla="*/ 191 h 325"/>
                  <a:gd name="T12" fmla="*/ 135 w 289"/>
                  <a:gd name="T13" fmla="*/ 191 h 325"/>
                  <a:gd name="T14" fmla="*/ 135 w 289"/>
                  <a:gd name="T15" fmla="*/ 191 h 325"/>
                  <a:gd name="T16" fmla="*/ 135 w 289"/>
                  <a:gd name="T17" fmla="*/ 191 h 325"/>
                  <a:gd name="T18" fmla="*/ 135 w 289"/>
                  <a:gd name="T19" fmla="*/ 191 h 325"/>
                  <a:gd name="T20" fmla="*/ 135 w 289"/>
                  <a:gd name="T21" fmla="*/ 191 h 325"/>
                  <a:gd name="T22" fmla="*/ 128 w 289"/>
                  <a:gd name="T23" fmla="*/ 167 h 325"/>
                  <a:gd name="T24" fmla="*/ 91 w 289"/>
                  <a:gd name="T25" fmla="*/ 60 h 325"/>
                  <a:gd name="T26" fmla="*/ 0 w 289"/>
                  <a:gd name="T27" fmla="*/ 60 h 325"/>
                  <a:gd name="T28" fmla="*/ 90 w 289"/>
                  <a:gd name="T29" fmla="*/ 325 h 325"/>
                  <a:gd name="T30" fmla="*/ 184 w 289"/>
                  <a:gd name="T31"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9" h="325">
                    <a:moveTo>
                      <a:pt x="184" y="325"/>
                    </a:moveTo>
                    <a:lnTo>
                      <a:pt x="289" y="0"/>
                    </a:lnTo>
                    <a:lnTo>
                      <a:pt x="197" y="0"/>
                    </a:lnTo>
                    <a:lnTo>
                      <a:pt x="143" y="167"/>
                    </a:lnTo>
                    <a:lnTo>
                      <a:pt x="135" y="191"/>
                    </a:lnTo>
                    <a:lnTo>
                      <a:pt x="135" y="191"/>
                    </a:lnTo>
                    <a:lnTo>
                      <a:pt x="135" y="191"/>
                    </a:lnTo>
                    <a:lnTo>
                      <a:pt x="135" y="191"/>
                    </a:lnTo>
                    <a:lnTo>
                      <a:pt x="135" y="191"/>
                    </a:lnTo>
                    <a:lnTo>
                      <a:pt x="135" y="191"/>
                    </a:lnTo>
                    <a:lnTo>
                      <a:pt x="135" y="191"/>
                    </a:lnTo>
                    <a:lnTo>
                      <a:pt x="128" y="167"/>
                    </a:lnTo>
                    <a:lnTo>
                      <a:pt x="91" y="60"/>
                    </a:lnTo>
                    <a:lnTo>
                      <a:pt x="0" y="60"/>
                    </a:lnTo>
                    <a:lnTo>
                      <a:pt x="90" y="325"/>
                    </a:lnTo>
                    <a:lnTo>
                      <a:pt x="184" y="325"/>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grpSp>
        <p:grpSp>
          <p:nvGrpSpPr>
            <p:cNvPr id="22" name="_VTT_logo_102019_06_orange_blue_on_white" hidden="1">
              <a:extLst>
                <a:ext uri="{FF2B5EF4-FFF2-40B4-BE49-F238E27FC236}">
                  <a16:creationId xmlns:a16="http://schemas.microsoft.com/office/drawing/2014/main" id="{F13867EC-97E1-45BC-AC0E-0CE1FFA626DD}"/>
                </a:ext>
              </a:extLst>
            </p:cNvPr>
            <p:cNvGrpSpPr/>
            <p:nvPr userDrawn="1"/>
          </p:nvGrpSpPr>
          <p:grpSpPr>
            <a:xfrm>
              <a:off x="7909204" y="1770762"/>
              <a:ext cx="971550" cy="655638"/>
              <a:chOff x="379933" y="-15999"/>
              <a:chExt cx="971550" cy="655638"/>
            </a:xfrm>
          </p:grpSpPr>
          <p:sp>
            <p:nvSpPr>
              <p:cNvPr id="38" name="Box">
                <a:extLst>
                  <a:ext uri="{FF2B5EF4-FFF2-40B4-BE49-F238E27FC236}">
                    <a16:creationId xmlns:a16="http://schemas.microsoft.com/office/drawing/2014/main" id="{AE65884B-135A-4D9F-99B6-93E93BC56E36}"/>
                  </a:ext>
                </a:extLst>
              </p:cNvPr>
              <p:cNvSpPr>
                <a:spLocks noChangeArrowheads="1"/>
              </p:cNvSpPr>
              <p:nvPr userDrawn="1"/>
            </p:nvSpPr>
            <p:spPr bwMode="auto">
              <a:xfrm>
                <a:off x="379933" y="-15999"/>
                <a:ext cx="971550" cy="6556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39" name="T2">
                <a:extLst>
                  <a:ext uri="{FF2B5EF4-FFF2-40B4-BE49-F238E27FC236}">
                    <a16:creationId xmlns:a16="http://schemas.microsoft.com/office/drawing/2014/main" id="{52F816C4-3EF6-45EA-BD81-AE7BCC99338E}"/>
                  </a:ext>
                </a:extLst>
              </p:cNvPr>
              <p:cNvSpPr>
                <a:spLocks/>
              </p:cNvSpPr>
              <p:nvPr userDrawn="1"/>
            </p:nvSpPr>
            <p:spPr bwMode="auto">
              <a:xfrm>
                <a:off x="1011758" y="168151"/>
                <a:ext cx="176213" cy="258763"/>
              </a:xfrm>
              <a:custGeom>
                <a:avLst/>
                <a:gdLst>
                  <a:gd name="T0" fmla="*/ 157 w 222"/>
                  <a:gd name="T1" fmla="*/ 325 h 325"/>
                  <a:gd name="T2" fmla="*/ 157 w 222"/>
                  <a:gd name="T3" fmla="*/ 78 h 325"/>
                  <a:gd name="T4" fmla="*/ 222 w 222"/>
                  <a:gd name="T5" fmla="*/ 78 h 325"/>
                  <a:gd name="T6" fmla="*/ 222 w 222"/>
                  <a:gd name="T7" fmla="*/ 0 h 325"/>
                  <a:gd name="T8" fmla="*/ 0 w 222"/>
                  <a:gd name="T9" fmla="*/ 0 h 325"/>
                  <a:gd name="T10" fmla="*/ 0 w 222"/>
                  <a:gd name="T11" fmla="*/ 78 h 325"/>
                  <a:gd name="T12" fmla="*/ 66 w 222"/>
                  <a:gd name="T13" fmla="*/ 78 h 325"/>
                  <a:gd name="T14" fmla="*/ 66 w 222"/>
                  <a:gd name="T15" fmla="*/ 325 h 325"/>
                  <a:gd name="T16" fmla="*/ 66 w 222"/>
                  <a:gd name="T17" fmla="*/ 325 h 325"/>
                  <a:gd name="T18" fmla="*/ 157 w 222"/>
                  <a:gd name="T19"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2" h="325">
                    <a:moveTo>
                      <a:pt x="157" y="325"/>
                    </a:moveTo>
                    <a:lnTo>
                      <a:pt x="157" y="78"/>
                    </a:lnTo>
                    <a:lnTo>
                      <a:pt x="222" y="78"/>
                    </a:lnTo>
                    <a:lnTo>
                      <a:pt x="222" y="0"/>
                    </a:lnTo>
                    <a:lnTo>
                      <a:pt x="0" y="0"/>
                    </a:lnTo>
                    <a:lnTo>
                      <a:pt x="0" y="78"/>
                    </a:lnTo>
                    <a:lnTo>
                      <a:pt x="66" y="78"/>
                    </a:lnTo>
                    <a:lnTo>
                      <a:pt x="66" y="325"/>
                    </a:lnTo>
                    <a:lnTo>
                      <a:pt x="66" y="325"/>
                    </a:lnTo>
                    <a:lnTo>
                      <a:pt x="157" y="325"/>
                    </a:lnTo>
                    <a:close/>
                  </a:path>
                </a:pathLst>
              </a:custGeom>
              <a:solidFill>
                <a:srgbClr val="0057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40" name="T1">
                <a:extLst>
                  <a:ext uri="{FF2B5EF4-FFF2-40B4-BE49-F238E27FC236}">
                    <a16:creationId xmlns:a16="http://schemas.microsoft.com/office/drawing/2014/main" id="{E9832162-BAFA-4D45-BC83-046AED735FE0}"/>
                  </a:ext>
                </a:extLst>
              </p:cNvPr>
              <p:cNvSpPr>
                <a:spLocks/>
              </p:cNvSpPr>
              <p:nvPr userDrawn="1"/>
            </p:nvSpPr>
            <p:spPr bwMode="auto">
              <a:xfrm>
                <a:off x="799033" y="168151"/>
                <a:ext cx="193675" cy="258763"/>
              </a:xfrm>
              <a:custGeom>
                <a:avLst/>
                <a:gdLst>
                  <a:gd name="T0" fmla="*/ 88 w 244"/>
                  <a:gd name="T1" fmla="*/ 78 h 325"/>
                  <a:gd name="T2" fmla="*/ 88 w 244"/>
                  <a:gd name="T3" fmla="*/ 325 h 325"/>
                  <a:gd name="T4" fmla="*/ 179 w 244"/>
                  <a:gd name="T5" fmla="*/ 325 h 325"/>
                  <a:gd name="T6" fmla="*/ 179 w 244"/>
                  <a:gd name="T7" fmla="*/ 78 h 325"/>
                  <a:gd name="T8" fmla="*/ 244 w 244"/>
                  <a:gd name="T9" fmla="*/ 78 h 325"/>
                  <a:gd name="T10" fmla="*/ 244 w 244"/>
                  <a:gd name="T11" fmla="*/ 0 h 325"/>
                  <a:gd name="T12" fmla="*/ 25 w 244"/>
                  <a:gd name="T13" fmla="*/ 0 h 325"/>
                  <a:gd name="T14" fmla="*/ 0 w 244"/>
                  <a:gd name="T15" fmla="*/ 78 h 325"/>
                  <a:gd name="T16" fmla="*/ 88 w 244"/>
                  <a:gd name="T17" fmla="*/ 78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4" h="325">
                    <a:moveTo>
                      <a:pt x="88" y="78"/>
                    </a:moveTo>
                    <a:lnTo>
                      <a:pt x="88" y="325"/>
                    </a:lnTo>
                    <a:lnTo>
                      <a:pt x="179" y="325"/>
                    </a:lnTo>
                    <a:lnTo>
                      <a:pt x="179" y="78"/>
                    </a:lnTo>
                    <a:lnTo>
                      <a:pt x="244" y="78"/>
                    </a:lnTo>
                    <a:lnTo>
                      <a:pt x="244" y="0"/>
                    </a:lnTo>
                    <a:lnTo>
                      <a:pt x="25" y="0"/>
                    </a:lnTo>
                    <a:lnTo>
                      <a:pt x="0" y="78"/>
                    </a:lnTo>
                    <a:lnTo>
                      <a:pt x="88" y="78"/>
                    </a:lnTo>
                    <a:close/>
                  </a:path>
                </a:pathLst>
              </a:custGeom>
              <a:solidFill>
                <a:srgbClr val="0057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41" name="V">
                <a:extLst>
                  <a:ext uri="{FF2B5EF4-FFF2-40B4-BE49-F238E27FC236}">
                    <a16:creationId xmlns:a16="http://schemas.microsoft.com/office/drawing/2014/main" id="{7C9CE488-2603-41F7-B8E4-40E3DAE30D87}"/>
                  </a:ext>
                </a:extLst>
              </p:cNvPr>
              <p:cNvSpPr>
                <a:spLocks/>
              </p:cNvSpPr>
              <p:nvPr userDrawn="1"/>
            </p:nvSpPr>
            <p:spPr bwMode="auto">
              <a:xfrm>
                <a:off x="567258" y="168151"/>
                <a:ext cx="230188" cy="258763"/>
              </a:xfrm>
              <a:custGeom>
                <a:avLst/>
                <a:gdLst>
                  <a:gd name="T0" fmla="*/ 184 w 289"/>
                  <a:gd name="T1" fmla="*/ 325 h 325"/>
                  <a:gd name="T2" fmla="*/ 289 w 289"/>
                  <a:gd name="T3" fmla="*/ 0 h 325"/>
                  <a:gd name="T4" fmla="*/ 197 w 289"/>
                  <a:gd name="T5" fmla="*/ 0 h 325"/>
                  <a:gd name="T6" fmla="*/ 143 w 289"/>
                  <a:gd name="T7" fmla="*/ 167 h 325"/>
                  <a:gd name="T8" fmla="*/ 135 w 289"/>
                  <a:gd name="T9" fmla="*/ 191 h 325"/>
                  <a:gd name="T10" fmla="*/ 135 w 289"/>
                  <a:gd name="T11" fmla="*/ 191 h 325"/>
                  <a:gd name="T12" fmla="*/ 135 w 289"/>
                  <a:gd name="T13" fmla="*/ 191 h 325"/>
                  <a:gd name="T14" fmla="*/ 135 w 289"/>
                  <a:gd name="T15" fmla="*/ 191 h 325"/>
                  <a:gd name="T16" fmla="*/ 135 w 289"/>
                  <a:gd name="T17" fmla="*/ 191 h 325"/>
                  <a:gd name="T18" fmla="*/ 135 w 289"/>
                  <a:gd name="T19" fmla="*/ 191 h 325"/>
                  <a:gd name="T20" fmla="*/ 135 w 289"/>
                  <a:gd name="T21" fmla="*/ 191 h 325"/>
                  <a:gd name="T22" fmla="*/ 128 w 289"/>
                  <a:gd name="T23" fmla="*/ 167 h 325"/>
                  <a:gd name="T24" fmla="*/ 91 w 289"/>
                  <a:gd name="T25" fmla="*/ 60 h 325"/>
                  <a:gd name="T26" fmla="*/ 0 w 289"/>
                  <a:gd name="T27" fmla="*/ 60 h 325"/>
                  <a:gd name="T28" fmla="*/ 90 w 289"/>
                  <a:gd name="T29" fmla="*/ 325 h 325"/>
                  <a:gd name="T30" fmla="*/ 184 w 289"/>
                  <a:gd name="T31"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9" h="325">
                    <a:moveTo>
                      <a:pt x="184" y="325"/>
                    </a:moveTo>
                    <a:lnTo>
                      <a:pt x="289" y="0"/>
                    </a:lnTo>
                    <a:lnTo>
                      <a:pt x="197" y="0"/>
                    </a:lnTo>
                    <a:lnTo>
                      <a:pt x="143" y="167"/>
                    </a:lnTo>
                    <a:lnTo>
                      <a:pt x="135" y="191"/>
                    </a:lnTo>
                    <a:lnTo>
                      <a:pt x="135" y="191"/>
                    </a:lnTo>
                    <a:lnTo>
                      <a:pt x="135" y="191"/>
                    </a:lnTo>
                    <a:lnTo>
                      <a:pt x="135" y="191"/>
                    </a:lnTo>
                    <a:lnTo>
                      <a:pt x="135" y="191"/>
                    </a:lnTo>
                    <a:lnTo>
                      <a:pt x="135" y="191"/>
                    </a:lnTo>
                    <a:lnTo>
                      <a:pt x="135" y="191"/>
                    </a:lnTo>
                    <a:lnTo>
                      <a:pt x="128" y="167"/>
                    </a:lnTo>
                    <a:lnTo>
                      <a:pt x="91" y="60"/>
                    </a:lnTo>
                    <a:lnTo>
                      <a:pt x="0" y="60"/>
                    </a:lnTo>
                    <a:lnTo>
                      <a:pt x="90" y="325"/>
                    </a:lnTo>
                    <a:lnTo>
                      <a:pt x="184" y="325"/>
                    </a:lnTo>
                    <a:close/>
                  </a:path>
                </a:pathLst>
              </a:custGeom>
              <a:solidFill>
                <a:srgbClr val="F06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grpSp>
        <p:grpSp>
          <p:nvGrpSpPr>
            <p:cNvPr id="23" name="_VTT_logo_102019_07_blue_on_white" hidden="1">
              <a:extLst>
                <a:ext uri="{FF2B5EF4-FFF2-40B4-BE49-F238E27FC236}">
                  <a16:creationId xmlns:a16="http://schemas.microsoft.com/office/drawing/2014/main" id="{61D2E007-3ECF-44DD-974E-FA20895A2B30}"/>
                </a:ext>
              </a:extLst>
            </p:cNvPr>
            <p:cNvGrpSpPr/>
            <p:nvPr userDrawn="1"/>
          </p:nvGrpSpPr>
          <p:grpSpPr>
            <a:xfrm>
              <a:off x="7909204" y="1770762"/>
              <a:ext cx="971550" cy="655638"/>
              <a:chOff x="379933" y="-15999"/>
              <a:chExt cx="971550" cy="655638"/>
            </a:xfrm>
          </p:grpSpPr>
          <p:sp>
            <p:nvSpPr>
              <p:cNvPr id="34" name="Box">
                <a:extLst>
                  <a:ext uri="{FF2B5EF4-FFF2-40B4-BE49-F238E27FC236}">
                    <a16:creationId xmlns:a16="http://schemas.microsoft.com/office/drawing/2014/main" id="{636E86CD-F33F-4D87-9777-7422E14FC40A}"/>
                  </a:ext>
                </a:extLst>
              </p:cNvPr>
              <p:cNvSpPr>
                <a:spLocks noChangeArrowheads="1"/>
              </p:cNvSpPr>
              <p:nvPr userDrawn="1"/>
            </p:nvSpPr>
            <p:spPr bwMode="auto">
              <a:xfrm>
                <a:off x="379933" y="-15999"/>
                <a:ext cx="971550" cy="6556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35" name="T2">
                <a:extLst>
                  <a:ext uri="{FF2B5EF4-FFF2-40B4-BE49-F238E27FC236}">
                    <a16:creationId xmlns:a16="http://schemas.microsoft.com/office/drawing/2014/main" id="{A18EBE30-9BE8-4279-B65D-FC41D3122D84}"/>
                  </a:ext>
                </a:extLst>
              </p:cNvPr>
              <p:cNvSpPr>
                <a:spLocks/>
              </p:cNvSpPr>
              <p:nvPr userDrawn="1"/>
            </p:nvSpPr>
            <p:spPr bwMode="auto">
              <a:xfrm>
                <a:off x="1011758" y="168151"/>
                <a:ext cx="176213" cy="258763"/>
              </a:xfrm>
              <a:custGeom>
                <a:avLst/>
                <a:gdLst>
                  <a:gd name="T0" fmla="*/ 157 w 222"/>
                  <a:gd name="T1" fmla="*/ 325 h 325"/>
                  <a:gd name="T2" fmla="*/ 157 w 222"/>
                  <a:gd name="T3" fmla="*/ 78 h 325"/>
                  <a:gd name="T4" fmla="*/ 222 w 222"/>
                  <a:gd name="T5" fmla="*/ 78 h 325"/>
                  <a:gd name="T6" fmla="*/ 222 w 222"/>
                  <a:gd name="T7" fmla="*/ 0 h 325"/>
                  <a:gd name="T8" fmla="*/ 0 w 222"/>
                  <a:gd name="T9" fmla="*/ 0 h 325"/>
                  <a:gd name="T10" fmla="*/ 0 w 222"/>
                  <a:gd name="T11" fmla="*/ 78 h 325"/>
                  <a:gd name="T12" fmla="*/ 66 w 222"/>
                  <a:gd name="T13" fmla="*/ 78 h 325"/>
                  <a:gd name="T14" fmla="*/ 66 w 222"/>
                  <a:gd name="T15" fmla="*/ 325 h 325"/>
                  <a:gd name="T16" fmla="*/ 66 w 222"/>
                  <a:gd name="T17" fmla="*/ 325 h 325"/>
                  <a:gd name="T18" fmla="*/ 157 w 222"/>
                  <a:gd name="T19"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2" h="325">
                    <a:moveTo>
                      <a:pt x="157" y="325"/>
                    </a:moveTo>
                    <a:lnTo>
                      <a:pt x="157" y="78"/>
                    </a:lnTo>
                    <a:lnTo>
                      <a:pt x="222" y="78"/>
                    </a:lnTo>
                    <a:lnTo>
                      <a:pt x="222" y="0"/>
                    </a:lnTo>
                    <a:lnTo>
                      <a:pt x="0" y="0"/>
                    </a:lnTo>
                    <a:lnTo>
                      <a:pt x="0" y="78"/>
                    </a:lnTo>
                    <a:lnTo>
                      <a:pt x="66" y="78"/>
                    </a:lnTo>
                    <a:lnTo>
                      <a:pt x="66" y="325"/>
                    </a:lnTo>
                    <a:lnTo>
                      <a:pt x="66" y="325"/>
                    </a:lnTo>
                    <a:lnTo>
                      <a:pt x="157" y="325"/>
                    </a:lnTo>
                    <a:close/>
                  </a:path>
                </a:pathLst>
              </a:custGeom>
              <a:solidFill>
                <a:srgbClr val="0057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36" name="T1">
                <a:extLst>
                  <a:ext uri="{FF2B5EF4-FFF2-40B4-BE49-F238E27FC236}">
                    <a16:creationId xmlns:a16="http://schemas.microsoft.com/office/drawing/2014/main" id="{E1CD1D17-1C11-47B0-BE9F-DA932BE397AC}"/>
                  </a:ext>
                </a:extLst>
              </p:cNvPr>
              <p:cNvSpPr>
                <a:spLocks/>
              </p:cNvSpPr>
              <p:nvPr userDrawn="1"/>
            </p:nvSpPr>
            <p:spPr bwMode="auto">
              <a:xfrm>
                <a:off x="799033" y="168151"/>
                <a:ext cx="193675" cy="258763"/>
              </a:xfrm>
              <a:custGeom>
                <a:avLst/>
                <a:gdLst>
                  <a:gd name="T0" fmla="*/ 88 w 244"/>
                  <a:gd name="T1" fmla="*/ 78 h 325"/>
                  <a:gd name="T2" fmla="*/ 88 w 244"/>
                  <a:gd name="T3" fmla="*/ 325 h 325"/>
                  <a:gd name="T4" fmla="*/ 179 w 244"/>
                  <a:gd name="T5" fmla="*/ 325 h 325"/>
                  <a:gd name="T6" fmla="*/ 179 w 244"/>
                  <a:gd name="T7" fmla="*/ 78 h 325"/>
                  <a:gd name="T8" fmla="*/ 244 w 244"/>
                  <a:gd name="T9" fmla="*/ 78 h 325"/>
                  <a:gd name="T10" fmla="*/ 244 w 244"/>
                  <a:gd name="T11" fmla="*/ 0 h 325"/>
                  <a:gd name="T12" fmla="*/ 25 w 244"/>
                  <a:gd name="T13" fmla="*/ 0 h 325"/>
                  <a:gd name="T14" fmla="*/ 0 w 244"/>
                  <a:gd name="T15" fmla="*/ 78 h 325"/>
                  <a:gd name="T16" fmla="*/ 88 w 244"/>
                  <a:gd name="T17" fmla="*/ 78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4" h="325">
                    <a:moveTo>
                      <a:pt x="88" y="78"/>
                    </a:moveTo>
                    <a:lnTo>
                      <a:pt x="88" y="325"/>
                    </a:lnTo>
                    <a:lnTo>
                      <a:pt x="179" y="325"/>
                    </a:lnTo>
                    <a:lnTo>
                      <a:pt x="179" y="78"/>
                    </a:lnTo>
                    <a:lnTo>
                      <a:pt x="244" y="78"/>
                    </a:lnTo>
                    <a:lnTo>
                      <a:pt x="244" y="0"/>
                    </a:lnTo>
                    <a:lnTo>
                      <a:pt x="25" y="0"/>
                    </a:lnTo>
                    <a:lnTo>
                      <a:pt x="0" y="78"/>
                    </a:lnTo>
                    <a:lnTo>
                      <a:pt x="88" y="78"/>
                    </a:lnTo>
                    <a:close/>
                  </a:path>
                </a:pathLst>
              </a:custGeom>
              <a:solidFill>
                <a:srgbClr val="0057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37" name="V">
                <a:extLst>
                  <a:ext uri="{FF2B5EF4-FFF2-40B4-BE49-F238E27FC236}">
                    <a16:creationId xmlns:a16="http://schemas.microsoft.com/office/drawing/2014/main" id="{DD8BE6FA-4FE5-49CA-85DD-2B5168D0A682}"/>
                  </a:ext>
                </a:extLst>
              </p:cNvPr>
              <p:cNvSpPr>
                <a:spLocks/>
              </p:cNvSpPr>
              <p:nvPr userDrawn="1"/>
            </p:nvSpPr>
            <p:spPr bwMode="auto">
              <a:xfrm>
                <a:off x="567258" y="168151"/>
                <a:ext cx="230188" cy="258763"/>
              </a:xfrm>
              <a:custGeom>
                <a:avLst/>
                <a:gdLst>
                  <a:gd name="T0" fmla="*/ 184 w 289"/>
                  <a:gd name="T1" fmla="*/ 325 h 325"/>
                  <a:gd name="T2" fmla="*/ 289 w 289"/>
                  <a:gd name="T3" fmla="*/ 0 h 325"/>
                  <a:gd name="T4" fmla="*/ 197 w 289"/>
                  <a:gd name="T5" fmla="*/ 0 h 325"/>
                  <a:gd name="T6" fmla="*/ 143 w 289"/>
                  <a:gd name="T7" fmla="*/ 167 h 325"/>
                  <a:gd name="T8" fmla="*/ 135 w 289"/>
                  <a:gd name="T9" fmla="*/ 191 h 325"/>
                  <a:gd name="T10" fmla="*/ 135 w 289"/>
                  <a:gd name="T11" fmla="*/ 191 h 325"/>
                  <a:gd name="T12" fmla="*/ 135 w 289"/>
                  <a:gd name="T13" fmla="*/ 191 h 325"/>
                  <a:gd name="T14" fmla="*/ 135 w 289"/>
                  <a:gd name="T15" fmla="*/ 191 h 325"/>
                  <a:gd name="T16" fmla="*/ 135 w 289"/>
                  <a:gd name="T17" fmla="*/ 191 h 325"/>
                  <a:gd name="T18" fmla="*/ 135 w 289"/>
                  <a:gd name="T19" fmla="*/ 191 h 325"/>
                  <a:gd name="T20" fmla="*/ 135 w 289"/>
                  <a:gd name="T21" fmla="*/ 191 h 325"/>
                  <a:gd name="T22" fmla="*/ 128 w 289"/>
                  <a:gd name="T23" fmla="*/ 167 h 325"/>
                  <a:gd name="T24" fmla="*/ 91 w 289"/>
                  <a:gd name="T25" fmla="*/ 60 h 325"/>
                  <a:gd name="T26" fmla="*/ 0 w 289"/>
                  <a:gd name="T27" fmla="*/ 60 h 325"/>
                  <a:gd name="T28" fmla="*/ 90 w 289"/>
                  <a:gd name="T29" fmla="*/ 325 h 325"/>
                  <a:gd name="T30" fmla="*/ 184 w 289"/>
                  <a:gd name="T31"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9" h="325">
                    <a:moveTo>
                      <a:pt x="184" y="325"/>
                    </a:moveTo>
                    <a:lnTo>
                      <a:pt x="289" y="0"/>
                    </a:lnTo>
                    <a:lnTo>
                      <a:pt x="197" y="0"/>
                    </a:lnTo>
                    <a:lnTo>
                      <a:pt x="143" y="167"/>
                    </a:lnTo>
                    <a:lnTo>
                      <a:pt x="135" y="191"/>
                    </a:lnTo>
                    <a:lnTo>
                      <a:pt x="135" y="191"/>
                    </a:lnTo>
                    <a:lnTo>
                      <a:pt x="135" y="191"/>
                    </a:lnTo>
                    <a:lnTo>
                      <a:pt x="135" y="191"/>
                    </a:lnTo>
                    <a:lnTo>
                      <a:pt x="135" y="191"/>
                    </a:lnTo>
                    <a:lnTo>
                      <a:pt x="135" y="191"/>
                    </a:lnTo>
                    <a:lnTo>
                      <a:pt x="135" y="191"/>
                    </a:lnTo>
                    <a:lnTo>
                      <a:pt x="128" y="167"/>
                    </a:lnTo>
                    <a:lnTo>
                      <a:pt x="91" y="60"/>
                    </a:lnTo>
                    <a:lnTo>
                      <a:pt x="0" y="60"/>
                    </a:lnTo>
                    <a:lnTo>
                      <a:pt x="90" y="325"/>
                    </a:lnTo>
                    <a:lnTo>
                      <a:pt x="184" y="325"/>
                    </a:lnTo>
                    <a:close/>
                  </a:path>
                </a:pathLst>
              </a:custGeom>
              <a:solidFill>
                <a:srgbClr val="0057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grpSp>
        <p:grpSp>
          <p:nvGrpSpPr>
            <p:cNvPr id="24" name="_VTT_logo_102019_08_black_on_white" hidden="1">
              <a:extLst>
                <a:ext uri="{FF2B5EF4-FFF2-40B4-BE49-F238E27FC236}">
                  <a16:creationId xmlns:a16="http://schemas.microsoft.com/office/drawing/2014/main" id="{26D6B085-3229-40BD-9DCF-DA3DF1503D16}"/>
                </a:ext>
              </a:extLst>
            </p:cNvPr>
            <p:cNvGrpSpPr/>
            <p:nvPr userDrawn="1"/>
          </p:nvGrpSpPr>
          <p:grpSpPr>
            <a:xfrm>
              <a:off x="7909204" y="1770762"/>
              <a:ext cx="971550" cy="655638"/>
              <a:chOff x="379933" y="-15999"/>
              <a:chExt cx="971550" cy="655638"/>
            </a:xfrm>
          </p:grpSpPr>
          <p:sp>
            <p:nvSpPr>
              <p:cNvPr id="30" name="Box">
                <a:extLst>
                  <a:ext uri="{FF2B5EF4-FFF2-40B4-BE49-F238E27FC236}">
                    <a16:creationId xmlns:a16="http://schemas.microsoft.com/office/drawing/2014/main" id="{675FAD42-5184-482E-9335-456AEA67F339}"/>
                  </a:ext>
                </a:extLst>
              </p:cNvPr>
              <p:cNvSpPr>
                <a:spLocks noChangeArrowheads="1"/>
              </p:cNvSpPr>
              <p:nvPr userDrawn="1"/>
            </p:nvSpPr>
            <p:spPr bwMode="auto">
              <a:xfrm>
                <a:off x="379933" y="-15999"/>
                <a:ext cx="971550" cy="6556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31" name="T2">
                <a:extLst>
                  <a:ext uri="{FF2B5EF4-FFF2-40B4-BE49-F238E27FC236}">
                    <a16:creationId xmlns:a16="http://schemas.microsoft.com/office/drawing/2014/main" id="{A3E16945-E603-4A7C-91FD-86CC22751679}"/>
                  </a:ext>
                </a:extLst>
              </p:cNvPr>
              <p:cNvSpPr>
                <a:spLocks/>
              </p:cNvSpPr>
              <p:nvPr userDrawn="1"/>
            </p:nvSpPr>
            <p:spPr bwMode="auto">
              <a:xfrm>
                <a:off x="1011758" y="168151"/>
                <a:ext cx="176213" cy="258763"/>
              </a:xfrm>
              <a:custGeom>
                <a:avLst/>
                <a:gdLst>
                  <a:gd name="T0" fmla="*/ 157 w 222"/>
                  <a:gd name="T1" fmla="*/ 325 h 325"/>
                  <a:gd name="T2" fmla="*/ 157 w 222"/>
                  <a:gd name="T3" fmla="*/ 78 h 325"/>
                  <a:gd name="T4" fmla="*/ 222 w 222"/>
                  <a:gd name="T5" fmla="*/ 78 h 325"/>
                  <a:gd name="T6" fmla="*/ 222 w 222"/>
                  <a:gd name="T7" fmla="*/ 0 h 325"/>
                  <a:gd name="T8" fmla="*/ 0 w 222"/>
                  <a:gd name="T9" fmla="*/ 0 h 325"/>
                  <a:gd name="T10" fmla="*/ 0 w 222"/>
                  <a:gd name="T11" fmla="*/ 78 h 325"/>
                  <a:gd name="T12" fmla="*/ 66 w 222"/>
                  <a:gd name="T13" fmla="*/ 78 h 325"/>
                  <a:gd name="T14" fmla="*/ 66 w 222"/>
                  <a:gd name="T15" fmla="*/ 325 h 325"/>
                  <a:gd name="T16" fmla="*/ 66 w 222"/>
                  <a:gd name="T17" fmla="*/ 325 h 325"/>
                  <a:gd name="T18" fmla="*/ 157 w 222"/>
                  <a:gd name="T19"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2" h="325">
                    <a:moveTo>
                      <a:pt x="157" y="325"/>
                    </a:moveTo>
                    <a:lnTo>
                      <a:pt x="157" y="78"/>
                    </a:lnTo>
                    <a:lnTo>
                      <a:pt x="222" y="78"/>
                    </a:lnTo>
                    <a:lnTo>
                      <a:pt x="222" y="0"/>
                    </a:lnTo>
                    <a:lnTo>
                      <a:pt x="0" y="0"/>
                    </a:lnTo>
                    <a:lnTo>
                      <a:pt x="0" y="78"/>
                    </a:lnTo>
                    <a:lnTo>
                      <a:pt x="66" y="78"/>
                    </a:lnTo>
                    <a:lnTo>
                      <a:pt x="66" y="325"/>
                    </a:lnTo>
                    <a:lnTo>
                      <a:pt x="66" y="325"/>
                    </a:lnTo>
                    <a:lnTo>
                      <a:pt x="157" y="32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32" name="T1">
                <a:extLst>
                  <a:ext uri="{FF2B5EF4-FFF2-40B4-BE49-F238E27FC236}">
                    <a16:creationId xmlns:a16="http://schemas.microsoft.com/office/drawing/2014/main" id="{454A94AA-964C-4F59-A26F-67DFDB83E239}"/>
                  </a:ext>
                </a:extLst>
              </p:cNvPr>
              <p:cNvSpPr>
                <a:spLocks/>
              </p:cNvSpPr>
              <p:nvPr userDrawn="1"/>
            </p:nvSpPr>
            <p:spPr bwMode="auto">
              <a:xfrm>
                <a:off x="799033" y="168151"/>
                <a:ext cx="193675" cy="258763"/>
              </a:xfrm>
              <a:custGeom>
                <a:avLst/>
                <a:gdLst>
                  <a:gd name="T0" fmla="*/ 88 w 244"/>
                  <a:gd name="T1" fmla="*/ 78 h 325"/>
                  <a:gd name="T2" fmla="*/ 88 w 244"/>
                  <a:gd name="T3" fmla="*/ 325 h 325"/>
                  <a:gd name="T4" fmla="*/ 179 w 244"/>
                  <a:gd name="T5" fmla="*/ 325 h 325"/>
                  <a:gd name="T6" fmla="*/ 179 w 244"/>
                  <a:gd name="T7" fmla="*/ 78 h 325"/>
                  <a:gd name="T8" fmla="*/ 244 w 244"/>
                  <a:gd name="T9" fmla="*/ 78 h 325"/>
                  <a:gd name="T10" fmla="*/ 244 w 244"/>
                  <a:gd name="T11" fmla="*/ 0 h 325"/>
                  <a:gd name="T12" fmla="*/ 25 w 244"/>
                  <a:gd name="T13" fmla="*/ 0 h 325"/>
                  <a:gd name="T14" fmla="*/ 0 w 244"/>
                  <a:gd name="T15" fmla="*/ 78 h 325"/>
                  <a:gd name="T16" fmla="*/ 88 w 244"/>
                  <a:gd name="T17" fmla="*/ 78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4" h="325">
                    <a:moveTo>
                      <a:pt x="88" y="78"/>
                    </a:moveTo>
                    <a:lnTo>
                      <a:pt x="88" y="325"/>
                    </a:lnTo>
                    <a:lnTo>
                      <a:pt x="179" y="325"/>
                    </a:lnTo>
                    <a:lnTo>
                      <a:pt x="179" y="78"/>
                    </a:lnTo>
                    <a:lnTo>
                      <a:pt x="244" y="78"/>
                    </a:lnTo>
                    <a:lnTo>
                      <a:pt x="244" y="0"/>
                    </a:lnTo>
                    <a:lnTo>
                      <a:pt x="25" y="0"/>
                    </a:lnTo>
                    <a:lnTo>
                      <a:pt x="0" y="78"/>
                    </a:lnTo>
                    <a:lnTo>
                      <a:pt x="88" y="7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33" name="V">
                <a:extLst>
                  <a:ext uri="{FF2B5EF4-FFF2-40B4-BE49-F238E27FC236}">
                    <a16:creationId xmlns:a16="http://schemas.microsoft.com/office/drawing/2014/main" id="{054710AB-8642-4CFE-ABAF-57D35CC212BE}"/>
                  </a:ext>
                </a:extLst>
              </p:cNvPr>
              <p:cNvSpPr>
                <a:spLocks/>
              </p:cNvSpPr>
              <p:nvPr userDrawn="1"/>
            </p:nvSpPr>
            <p:spPr bwMode="auto">
              <a:xfrm>
                <a:off x="567258" y="168151"/>
                <a:ext cx="230188" cy="258763"/>
              </a:xfrm>
              <a:custGeom>
                <a:avLst/>
                <a:gdLst>
                  <a:gd name="T0" fmla="*/ 184 w 289"/>
                  <a:gd name="T1" fmla="*/ 325 h 325"/>
                  <a:gd name="T2" fmla="*/ 289 w 289"/>
                  <a:gd name="T3" fmla="*/ 0 h 325"/>
                  <a:gd name="T4" fmla="*/ 197 w 289"/>
                  <a:gd name="T5" fmla="*/ 0 h 325"/>
                  <a:gd name="T6" fmla="*/ 143 w 289"/>
                  <a:gd name="T7" fmla="*/ 167 h 325"/>
                  <a:gd name="T8" fmla="*/ 135 w 289"/>
                  <a:gd name="T9" fmla="*/ 191 h 325"/>
                  <a:gd name="T10" fmla="*/ 135 w 289"/>
                  <a:gd name="T11" fmla="*/ 191 h 325"/>
                  <a:gd name="T12" fmla="*/ 135 w 289"/>
                  <a:gd name="T13" fmla="*/ 191 h 325"/>
                  <a:gd name="T14" fmla="*/ 135 w 289"/>
                  <a:gd name="T15" fmla="*/ 191 h 325"/>
                  <a:gd name="T16" fmla="*/ 135 w 289"/>
                  <a:gd name="T17" fmla="*/ 191 h 325"/>
                  <a:gd name="T18" fmla="*/ 135 w 289"/>
                  <a:gd name="T19" fmla="*/ 191 h 325"/>
                  <a:gd name="T20" fmla="*/ 135 w 289"/>
                  <a:gd name="T21" fmla="*/ 191 h 325"/>
                  <a:gd name="T22" fmla="*/ 128 w 289"/>
                  <a:gd name="T23" fmla="*/ 167 h 325"/>
                  <a:gd name="T24" fmla="*/ 91 w 289"/>
                  <a:gd name="T25" fmla="*/ 60 h 325"/>
                  <a:gd name="T26" fmla="*/ 0 w 289"/>
                  <a:gd name="T27" fmla="*/ 60 h 325"/>
                  <a:gd name="T28" fmla="*/ 90 w 289"/>
                  <a:gd name="T29" fmla="*/ 325 h 325"/>
                  <a:gd name="T30" fmla="*/ 184 w 289"/>
                  <a:gd name="T31"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9" h="325">
                    <a:moveTo>
                      <a:pt x="184" y="325"/>
                    </a:moveTo>
                    <a:lnTo>
                      <a:pt x="289" y="0"/>
                    </a:lnTo>
                    <a:lnTo>
                      <a:pt x="197" y="0"/>
                    </a:lnTo>
                    <a:lnTo>
                      <a:pt x="143" y="167"/>
                    </a:lnTo>
                    <a:lnTo>
                      <a:pt x="135" y="191"/>
                    </a:lnTo>
                    <a:lnTo>
                      <a:pt x="135" y="191"/>
                    </a:lnTo>
                    <a:lnTo>
                      <a:pt x="135" y="191"/>
                    </a:lnTo>
                    <a:lnTo>
                      <a:pt x="135" y="191"/>
                    </a:lnTo>
                    <a:lnTo>
                      <a:pt x="135" y="191"/>
                    </a:lnTo>
                    <a:lnTo>
                      <a:pt x="135" y="191"/>
                    </a:lnTo>
                    <a:lnTo>
                      <a:pt x="135" y="191"/>
                    </a:lnTo>
                    <a:lnTo>
                      <a:pt x="128" y="167"/>
                    </a:lnTo>
                    <a:lnTo>
                      <a:pt x="91" y="60"/>
                    </a:lnTo>
                    <a:lnTo>
                      <a:pt x="0" y="60"/>
                    </a:lnTo>
                    <a:lnTo>
                      <a:pt x="90" y="325"/>
                    </a:lnTo>
                    <a:lnTo>
                      <a:pt x="184" y="32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grpSp>
        <p:grpSp>
          <p:nvGrpSpPr>
            <p:cNvPr id="25" name="_VTT_logo_102019_09_orange_on_white" hidden="1">
              <a:extLst>
                <a:ext uri="{FF2B5EF4-FFF2-40B4-BE49-F238E27FC236}">
                  <a16:creationId xmlns:a16="http://schemas.microsoft.com/office/drawing/2014/main" id="{1BF79268-3243-4866-806D-6DD75716890D}"/>
                </a:ext>
              </a:extLst>
            </p:cNvPr>
            <p:cNvGrpSpPr/>
            <p:nvPr userDrawn="1"/>
          </p:nvGrpSpPr>
          <p:grpSpPr>
            <a:xfrm>
              <a:off x="7909204" y="1770762"/>
              <a:ext cx="971550" cy="655638"/>
              <a:chOff x="379933" y="-15999"/>
              <a:chExt cx="971550" cy="655638"/>
            </a:xfrm>
          </p:grpSpPr>
          <p:sp>
            <p:nvSpPr>
              <p:cNvPr id="26" name="Box">
                <a:extLst>
                  <a:ext uri="{FF2B5EF4-FFF2-40B4-BE49-F238E27FC236}">
                    <a16:creationId xmlns:a16="http://schemas.microsoft.com/office/drawing/2014/main" id="{D7E3A7C8-A27F-495F-8448-FB07DB8F7E54}"/>
                  </a:ext>
                </a:extLst>
              </p:cNvPr>
              <p:cNvSpPr>
                <a:spLocks noChangeArrowheads="1"/>
              </p:cNvSpPr>
              <p:nvPr userDrawn="1"/>
            </p:nvSpPr>
            <p:spPr bwMode="auto">
              <a:xfrm>
                <a:off x="379933" y="-15999"/>
                <a:ext cx="971550" cy="6556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27" name="T2">
                <a:extLst>
                  <a:ext uri="{FF2B5EF4-FFF2-40B4-BE49-F238E27FC236}">
                    <a16:creationId xmlns:a16="http://schemas.microsoft.com/office/drawing/2014/main" id="{26085335-A298-4AF8-961A-70AFEFCD4FFB}"/>
                  </a:ext>
                </a:extLst>
              </p:cNvPr>
              <p:cNvSpPr>
                <a:spLocks/>
              </p:cNvSpPr>
              <p:nvPr userDrawn="1"/>
            </p:nvSpPr>
            <p:spPr bwMode="auto">
              <a:xfrm>
                <a:off x="1011758" y="168151"/>
                <a:ext cx="176213" cy="258763"/>
              </a:xfrm>
              <a:custGeom>
                <a:avLst/>
                <a:gdLst>
                  <a:gd name="T0" fmla="*/ 157 w 222"/>
                  <a:gd name="T1" fmla="*/ 325 h 325"/>
                  <a:gd name="T2" fmla="*/ 157 w 222"/>
                  <a:gd name="T3" fmla="*/ 78 h 325"/>
                  <a:gd name="T4" fmla="*/ 222 w 222"/>
                  <a:gd name="T5" fmla="*/ 78 h 325"/>
                  <a:gd name="T6" fmla="*/ 222 w 222"/>
                  <a:gd name="T7" fmla="*/ 0 h 325"/>
                  <a:gd name="T8" fmla="*/ 0 w 222"/>
                  <a:gd name="T9" fmla="*/ 0 h 325"/>
                  <a:gd name="T10" fmla="*/ 0 w 222"/>
                  <a:gd name="T11" fmla="*/ 78 h 325"/>
                  <a:gd name="T12" fmla="*/ 66 w 222"/>
                  <a:gd name="T13" fmla="*/ 78 h 325"/>
                  <a:gd name="T14" fmla="*/ 66 w 222"/>
                  <a:gd name="T15" fmla="*/ 325 h 325"/>
                  <a:gd name="T16" fmla="*/ 66 w 222"/>
                  <a:gd name="T17" fmla="*/ 325 h 325"/>
                  <a:gd name="T18" fmla="*/ 157 w 222"/>
                  <a:gd name="T19"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2" h="325">
                    <a:moveTo>
                      <a:pt x="157" y="325"/>
                    </a:moveTo>
                    <a:lnTo>
                      <a:pt x="157" y="78"/>
                    </a:lnTo>
                    <a:lnTo>
                      <a:pt x="222" y="78"/>
                    </a:lnTo>
                    <a:lnTo>
                      <a:pt x="222" y="0"/>
                    </a:lnTo>
                    <a:lnTo>
                      <a:pt x="0" y="0"/>
                    </a:lnTo>
                    <a:lnTo>
                      <a:pt x="0" y="78"/>
                    </a:lnTo>
                    <a:lnTo>
                      <a:pt x="66" y="78"/>
                    </a:lnTo>
                    <a:lnTo>
                      <a:pt x="66" y="325"/>
                    </a:lnTo>
                    <a:lnTo>
                      <a:pt x="66" y="325"/>
                    </a:lnTo>
                    <a:lnTo>
                      <a:pt x="157" y="325"/>
                    </a:lnTo>
                    <a:close/>
                  </a:path>
                </a:pathLst>
              </a:custGeom>
              <a:solidFill>
                <a:srgbClr val="F06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28" name="T1">
                <a:extLst>
                  <a:ext uri="{FF2B5EF4-FFF2-40B4-BE49-F238E27FC236}">
                    <a16:creationId xmlns:a16="http://schemas.microsoft.com/office/drawing/2014/main" id="{CB02BD5F-2803-4C44-AF48-342472FC098F}"/>
                  </a:ext>
                </a:extLst>
              </p:cNvPr>
              <p:cNvSpPr>
                <a:spLocks/>
              </p:cNvSpPr>
              <p:nvPr userDrawn="1"/>
            </p:nvSpPr>
            <p:spPr bwMode="auto">
              <a:xfrm>
                <a:off x="799033" y="168151"/>
                <a:ext cx="193675" cy="258763"/>
              </a:xfrm>
              <a:custGeom>
                <a:avLst/>
                <a:gdLst>
                  <a:gd name="T0" fmla="*/ 88 w 244"/>
                  <a:gd name="T1" fmla="*/ 78 h 325"/>
                  <a:gd name="T2" fmla="*/ 88 w 244"/>
                  <a:gd name="T3" fmla="*/ 325 h 325"/>
                  <a:gd name="T4" fmla="*/ 179 w 244"/>
                  <a:gd name="T5" fmla="*/ 325 h 325"/>
                  <a:gd name="T6" fmla="*/ 179 w 244"/>
                  <a:gd name="T7" fmla="*/ 78 h 325"/>
                  <a:gd name="T8" fmla="*/ 244 w 244"/>
                  <a:gd name="T9" fmla="*/ 78 h 325"/>
                  <a:gd name="T10" fmla="*/ 244 w 244"/>
                  <a:gd name="T11" fmla="*/ 0 h 325"/>
                  <a:gd name="T12" fmla="*/ 25 w 244"/>
                  <a:gd name="T13" fmla="*/ 0 h 325"/>
                  <a:gd name="T14" fmla="*/ 0 w 244"/>
                  <a:gd name="T15" fmla="*/ 78 h 325"/>
                  <a:gd name="T16" fmla="*/ 88 w 244"/>
                  <a:gd name="T17" fmla="*/ 78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4" h="325">
                    <a:moveTo>
                      <a:pt x="88" y="78"/>
                    </a:moveTo>
                    <a:lnTo>
                      <a:pt x="88" y="325"/>
                    </a:lnTo>
                    <a:lnTo>
                      <a:pt x="179" y="325"/>
                    </a:lnTo>
                    <a:lnTo>
                      <a:pt x="179" y="78"/>
                    </a:lnTo>
                    <a:lnTo>
                      <a:pt x="244" y="78"/>
                    </a:lnTo>
                    <a:lnTo>
                      <a:pt x="244" y="0"/>
                    </a:lnTo>
                    <a:lnTo>
                      <a:pt x="25" y="0"/>
                    </a:lnTo>
                    <a:lnTo>
                      <a:pt x="0" y="78"/>
                    </a:lnTo>
                    <a:lnTo>
                      <a:pt x="88" y="78"/>
                    </a:lnTo>
                    <a:close/>
                  </a:path>
                </a:pathLst>
              </a:custGeom>
              <a:solidFill>
                <a:srgbClr val="F06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29" name="V">
                <a:extLst>
                  <a:ext uri="{FF2B5EF4-FFF2-40B4-BE49-F238E27FC236}">
                    <a16:creationId xmlns:a16="http://schemas.microsoft.com/office/drawing/2014/main" id="{5C7FCEF8-1D1A-499B-BE37-AFFA9486AEA7}"/>
                  </a:ext>
                </a:extLst>
              </p:cNvPr>
              <p:cNvSpPr>
                <a:spLocks/>
              </p:cNvSpPr>
              <p:nvPr userDrawn="1"/>
            </p:nvSpPr>
            <p:spPr bwMode="auto">
              <a:xfrm>
                <a:off x="567258" y="168151"/>
                <a:ext cx="230188" cy="258763"/>
              </a:xfrm>
              <a:custGeom>
                <a:avLst/>
                <a:gdLst>
                  <a:gd name="T0" fmla="*/ 184 w 289"/>
                  <a:gd name="T1" fmla="*/ 325 h 325"/>
                  <a:gd name="T2" fmla="*/ 289 w 289"/>
                  <a:gd name="T3" fmla="*/ 0 h 325"/>
                  <a:gd name="T4" fmla="*/ 197 w 289"/>
                  <a:gd name="T5" fmla="*/ 0 h 325"/>
                  <a:gd name="T6" fmla="*/ 143 w 289"/>
                  <a:gd name="T7" fmla="*/ 167 h 325"/>
                  <a:gd name="T8" fmla="*/ 135 w 289"/>
                  <a:gd name="T9" fmla="*/ 191 h 325"/>
                  <a:gd name="T10" fmla="*/ 135 w 289"/>
                  <a:gd name="T11" fmla="*/ 191 h 325"/>
                  <a:gd name="T12" fmla="*/ 135 w 289"/>
                  <a:gd name="T13" fmla="*/ 191 h 325"/>
                  <a:gd name="T14" fmla="*/ 135 w 289"/>
                  <a:gd name="T15" fmla="*/ 191 h 325"/>
                  <a:gd name="T16" fmla="*/ 135 w 289"/>
                  <a:gd name="T17" fmla="*/ 191 h 325"/>
                  <a:gd name="T18" fmla="*/ 135 w 289"/>
                  <a:gd name="T19" fmla="*/ 191 h 325"/>
                  <a:gd name="T20" fmla="*/ 135 w 289"/>
                  <a:gd name="T21" fmla="*/ 191 h 325"/>
                  <a:gd name="T22" fmla="*/ 128 w 289"/>
                  <a:gd name="T23" fmla="*/ 167 h 325"/>
                  <a:gd name="T24" fmla="*/ 91 w 289"/>
                  <a:gd name="T25" fmla="*/ 60 h 325"/>
                  <a:gd name="T26" fmla="*/ 0 w 289"/>
                  <a:gd name="T27" fmla="*/ 60 h 325"/>
                  <a:gd name="T28" fmla="*/ 90 w 289"/>
                  <a:gd name="T29" fmla="*/ 325 h 325"/>
                  <a:gd name="T30" fmla="*/ 184 w 289"/>
                  <a:gd name="T31"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9" h="325">
                    <a:moveTo>
                      <a:pt x="184" y="325"/>
                    </a:moveTo>
                    <a:lnTo>
                      <a:pt x="289" y="0"/>
                    </a:lnTo>
                    <a:lnTo>
                      <a:pt x="197" y="0"/>
                    </a:lnTo>
                    <a:lnTo>
                      <a:pt x="143" y="167"/>
                    </a:lnTo>
                    <a:lnTo>
                      <a:pt x="135" y="191"/>
                    </a:lnTo>
                    <a:lnTo>
                      <a:pt x="135" y="191"/>
                    </a:lnTo>
                    <a:lnTo>
                      <a:pt x="135" y="191"/>
                    </a:lnTo>
                    <a:lnTo>
                      <a:pt x="135" y="191"/>
                    </a:lnTo>
                    <a:lnTo>
                      <a:pt x="135" y="191"/>
                    </a:lnTo>
                    <a:lnTo>
                      <a:pt x="135" y="191"/>
                    </a:lnTo>
                    <a:lnTo>
                      <a:pt x="135" y="191"/>
                    </a:lnTo>
                    <a:lnTo>
                      <a:pt x="128" y="167"/>
                    </a:lnTo>
                    <a:lnTo>
                      <a:pt x="91" y="60"/>
                    </a:lnTo>
                    <a:lnTo>
                      <a:pt x="0" y="60"/>
                    </a:lnTo>
                    <a:lnTo>
                      <a:pt x="90" y="325"/>
                    </a:lnTo>
                    <a:lnTo>
                      <a:pt x="184" y="325"/>
                    </a:lnTo>
                    <a:close/>
                  </a:path>
                </a:pathLst>
              </a:custGeom>
              <a:solidFill>
                <a:srgbClr val="F06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grpSp>
      </p:grpSp>
    </p:spTree>
    <p:extLst>
      <p:ext uri="{BB962C8B-B14F-4D97-AF65-F5344CB8AC3E}">
        <p14:creationId xmlns:p14="http://schemas.microsoft.com/office/powerpoint/2010/main" val="1112082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VTT 2020 Content slide Leaves 01d">
    <p:spTree>
      <p:nvGrpSpPr>
        <p:cNvPr id="1" name=""/>
        <p:cNvGrpSpPr/>
        <p:nvPr/>
      </p:nvGrpSpPr>
      <p:grpSpPr>
        <a:xfrm>
          <a:off x="0" y="0"/>
          <a:ext cx="0" cy="0"/>
          <a:chOff x="0" y="0"/>
          <a:chExt cx="0" cy="0"/>
        </a:xfrm>
      </p:grpSpPr>
      <p:sp>
        <p:nvSpPr>
          <p:cNvPr id="66" name="Freeform: Shape 65">
            <a:extLst>
              <a:ext uri="{FF2B5EF4-FFF2-40B4-BE49-F238E27FC236}">
                <a16:creationId xmlns:a16="http://schemas.microsoft.com/office/drawing/2014/main" id="{98670045-CE99-44CB-828F-CBBAD2DD50B3}"/>
              </a:ext>
            </a:extLst>
          </p:cNvPr>
          <p:cNvSpPr/>
          <p:nvPr userDrawn="1"/>
        </p:nvSpPr>
        <p:spPr>
          <a:xfrm>
            <a:off x="-1586" y="3030304"/>
            <a:ext cx="8141360" cy="2115609"/>
          </a:xfrm>
          <a:custGeom>
            <a:avLst/>
            <a:gdLst>
              <a:gd name="connsiteX0" fmla="*/ 0 w 8128000"/>
              <a:gd name="connsiteY0" fmla="*/ 0 h 2349500"/>
              <a:gd name="connsiteX1" fmla="*/ 0 w 8128000"/>
              <a:gd name="connsiteY1" fmla="*/ 610514 h 2349500"/>
              <a:gd name="connsiteX2" fmla="*/ 2099600 w 8128000"/>
              <a:gd name="connsiteY2" fmla="*/ 2355202 h 2349500"/>
              <a:gd name="connsiteX3" fmla="*/ 8137002 w 8128000"/>
              <a:gd name="connsiteY3" fmla="*/ 2338515 h 2349500"/>
              <a:gd name="connsiteX4" fmla="*/ 7423212 w 8128000"/>
              <a:gd name="connsiteY4" fmla="*/ 360299 h 2349500"/>
              <a:gd name="connsiteX5" fmla="*/ 0 w 8128000"/>
              <a:gd name="connsiteY5" fmla="*/ 0 h 2349500"/>
              <a:gd name="connsiteX0" fmla="*/ 0 w 8213892"/>
              <a:gd name="connsiteY0" fmla="*/ 0 h 2355202"/>
              <a:gd name="connsiteX1" fmla="*/ 76890 w 8213892"/>
              <a:gd name="connsiteY1" fmla="*/ 610514 h 2355202"/>
              <a:gd name="connsiteX2" fmla="*/ 2176490 w 8213892"/>
              <a:gd name="connsiteY2" fmla="*/ 2355202 h 2355202"/>
              <a:gd name="connsiteX3" fmla="*/ 8213892 w 8213892"/>
              <a:gd name="connsiteY3" fmla="*/ 2338515 h 2355202"/>
              <a:gd name="connsiteX4" fmla="*/ 7500102 w 8213892"/>
              <a:gd name="connsiteY4" fmla="*/ 360299 h 2355202"/>
              <a:gd name="connsiteX5" fmla="*/ 0 w 8213892"/>
              <a:gd name="connsiteY5" fmla="*/ 0 h 2355202"/>
              <a:gd name="connsiteX0" fmla="*/ 0 w 8207206"/>
              <a:gd name="connsiteY0" fmla="*/ 0 h 2375188"/>
              <a:gd name="connsiteX1" fmla="*/ 70204 w 8207206"/>
              <a:gd name="connsiteY1" fmla="*/ 630500 h 2375188"/>
              <a:gd name="connsiteX2" fmla="*/ 2169804 w 8207206"/>
              <a:gd name="connsiteY2" fmla="*/ 2375188 h 2375188"/>
              <a:gd name="connsiteX3" fmla="*/ 8207206 w 8207206"/>
              <a:gd name="connsiteY3" fmla="*/ 2358501 h 2375188"/>
              <a:gd name="connsiteX4" fmla="*/ 7493416 w 8207206"/>
              <a:gd name="connsiteY4" fmla="*/ 380285 h 2375188"/>
              <a:gd name="connsiteX5" fmla="*/ 0 w 8207206"/>
              <a:gd name="connsiteY5" fmla="*/ 0 h 2375188"/>
              <a:gd name="connsiteX0" fmla="*/ 0 w 8207206"/>
              <a:gd name="connsiteY0" fmla="*/ 0 h 2375188"/>
              <a:gd name="connsiteX1" fmla="*/ 6686 w 8207206"/>
              <a:gd name="connsiteY1" fmla="*/ 620506 h 2375188"/>
              <a:gd name="connsiteX2" fmla="*/ 2169804 w 8207206"/>
              <a:gd name="connsiteY2" fmla="*/ 2375188 h 2375188"/>
              <a:gd name="connsiteX3" fmla="*/ 8207206 w 8207206"/>
              <a:gd name="connsiteY3" fmla="*/ 2358501 h 2375188"/>
              <a:gd name="connsiteX4" fmla="*/ 7493416 w 8207206"/>
              <a:gd name="connsiteY4" fmla="*/ 380285 h 2375188"/>
              <a:gd name="connsiteX5" fmla="*/ 0 w 8207206"/>
              <a:gd name="connsiteY5" fmla="*/ 0 h 2375188"/>
              <a:gd name="connsiteX0" fmla="*/ 0 w 8207206"/>
              <a:gd name="connsiteY0" fmla="*/ 0 h 2358501"/>
              <a:gd name="connsiteX1" fmla="*/ 6686 w 8207206"/>
              <a:gd name="connsiteY1" fmla="*/ 620506 h 2358501"/>
              <a:gd name="connsiteX2" fmla="*/ 2143060 w 8207206"/>
              <a:gd name="connsiteY2" fmla="*/ 2055407 h 2358501"/>
              <a:gd name="connsiteX3" fmla="*/ 8207206 w 8207206"/>
              <a:gd name="connsiteY3" fmla="*/ 2358501 h 2358501"/>
              <a:gd name="connsiteX4" fmla="*/ 7493416 w 8207206"/>
              <a:gd name="connsiteY4" fmla="*/ 380285 h 2358501"/>
              <a:gd name="connsiteX5" fmla="*/ 0 w 8207206"/>
              <a:gd name="connsiteY5" fmla="*/ 0 h 2358501"/>
              <a:gd name="connsiteX0" fmla="*/ 0 w 8207206"/>
              <a:gd name="connsiteY0" fmla="*/ 0 h 2358501"/>
              <a:gd name="connsiteX1" fmla="*/ 6686 w 8207206"/>
              <a:gd name="connsiteY1" fmla="*/ 620506 h 2358501"/>
              <a:gd name="connsiteX2" fmla="*/ 2129687 w 8207206"/>
              <a:gd name="connsiteY2" fmla="*/ 2088718 h 2358501"/>
              <a:gd name="connsiteX3" fmla="*/ 8207206 w 8207206"/>
              <a:gd name="connsiteY3" fmla="*/ 2358501 h 2358501"/>
              <a:gd name="connsiteX4" fmla="*/ 7493416 w 8207206"/>
              <a:gd name="connsiteY4" fmla="*/ 380285 h 2358501"/>
              <a:gd name="connsiteX5" fmla="*/ 0 w 8207206"/>
              <a:gd name="connsiteY5" fmla="*/ 0 h 2358501"/>
              <a:gd name="connsiteX0" fmla="*/ 0 w 8207206"/>
              <a:gd name="connsiteY0" fmla="*/ 0 h 2358501"/>
              <a:gd name="connsiteX1" fmla="*/ 6686 w 8207206"/>
              <a:gd name="connsiteY1" fmla="*/ 620506 h 2358501"/>
              <a:gd name="connsiteX2" fmla="*/ 2142363 w 8207206"/>
              <a:gd name="connsiteY2" fmla="*/ 2033460 h 2358501"/>
              <a:gd name="connsiteX3" fmla="*/ 8207206 w 8207206"/>
              <a:gd name="connsiteY3" fmla="*/ 2358501 h 2358501"/>
              <a:gd name="connsiteX4" fmla="*/ 7493416 w 8207206"/>
              <a:gd name="connsiteY4" fmla="*/ 380285 h 2358501"/>
              <a:gd name="connsiteX5" fmla="*/ 0 w 8207206"/>
              <a:gd name="connsiteY5" fmla="*/ 0 h 2358501"/>
              <a:gd name="connsiteX0" fmla="*/ 0 w 8207206"/>
              <a:gd name="connsiteY0" fmla="*/ 0 h 2358501"/>
              <a:gd name="connsiteX1" fmla="*/ 6686 w 8207206"/>
              <a:gd name="connsiteY1" fmla="*/ 620506 h 2358501"/>
              <a:gd name="connsiteX2" fmla="*/ 2128103 w 8207206"/>
              <a:gd name="connsiteY2" fmla="*/ 2087139 h 2358501"/>
              <a:gd name="connsiteX3" fmla="*/ 8207206 w 8207206"/>
              <a:gd name="connsiteY3" fmla="*/ 2358501 h 2358501"/>
              <a:gd name="connsiteX4" fmla="*/ 7493416 w 8207206"/>
              <a:gd name="connsiteY4" fmla="*/ 380285 h 2358501"/>
              <a:gd name="connsiteX5" fmla="*/ 0 w 8207206"/>
              <a:gd name="connsiteY5" fmla="*/ 0 h 2358501"/>
              <a:gd name="connsiteX0" fmla="*/ 0 w 8207206"/>
              <a:gd name="connsiteY0" fmla="*/ 0 h 2358501"/>
              <a:gd name="connsiteX1" fmla="*/ 6686 w 8207206"/>
              <a:gd name="connsiteY1" fmla="*/ 620506 h 2358501"/>
              <a:gd name="connsiteX2" fmla="*/ 2142363 w 8207206"/>
              <a:gd name="connsiteY2" fmla="*/ 2055564 h 2358501"/>
              <a:gd name="connsiteX3" fmla="*/ 8207206 w 8207206"/>
              <a:gd name="connsiteY3" fmla="*/ 2358501 h 2358501"/>
              <a:gd name="connsiteX4" fmla="*/ 7493416 w 8207206"/>
              <a:gd name="connsiteY4" fmla="*/ 380285 h 2358501"/>
              <a:gd name="connsiteX5" fmla="*/ 0 w 8207206"/>
              <a:gd name="connsiteY5" fmla="*/ 0 h 2358501"/>
              <a:gd name="connsiteX0" fmla="*/ 0 w 8207206"/>
              <a:gd name="connsiteY0" fmla="*/ 0 h 2358501"/>
              <a:gd name="connsiteX1" fmla="*/ 6686 w 8207206"/>
              <a:gd name="connsiteY1" fmla="*/ 620506 h 2358501"/>
              <a:gd name="connsiteX2" fmla="*/ 2120181 w 8207206"/>
              <a:gd name="connsiteY2" fmla="*/ 2083982 h 2358501"/>
              <a:gd name="connsiteX3" fmla="*/ 8207206 w 8207206"/>
              <a:gd name="connsiteY3" fmla="*/ 2358501 h 2358501"/>
              <a:gd name="connsiteX4" fmla="*/ 7493416 w 8207206"/>
              <a:gd name="connsiteY4" fmla="*/ 380285 h 2358501"/>
              <a:gd name="connsiteX5" fmla="*/ 0 w 8207206"/>
              <a:gd name="connsiteY5" fmla="*/ 0 h 2358501"/>
              <a:gd name="connsiteX0" fmla="*/ 0 w 8046529"/>
              <a:gd name="connsiteY0" fmla="*/ 0 h 2083982"/>
              <a:gd name="connsiteX1" fmla="*/ 6686 w 8046529"/>
              <a:gd name="connsiteY1" fmla="*/ 620506 h 2083982"/>
              <a:gd name="connsiteX2" fmla="*/ 2120181 w 8046529"/>
              <a:gd name="connsiteY2" fmla="*/ 2083982 h 2083982"/>
              <a:gd name="connsiteX3" fmla="*/ 8046529 w 8046529"/>
              <a:gd name="connsiteY3" fmla="*/ 2057509 h 2083982"/>
              <a:gd name="connsiteX4" fmla="*/ 7493416 w 8046529"/>
              <a:gd name="connsiteY4" fmla="*/ 380285 h 2083982"/>
              <a:gd name="connsiteX5" fmla="*/ 0 w 8046529"/>
              <a:gd name="connsiteY5" fmla="*/ 0 h 2083982"/>
              <a:gd name="connsiteX0" fmla="*/ 0 w 7891252"/>
              <a:gd name="connsiteY0" fmla="*/ 0 h 2142763"/>
              <a:gd name="connsiteX1" fmla="*/ 6686 w 7891252"/>
              <a:gd name="connsiteY1" fmla="*/ 620506 h 2142763"/>
              <a:gd name="connsiteX2" fmla="*/ 2120181 w 7891252"/>
              <a:gd name="connsiteY2" fmla="*/ 2083982 h 2142763"/>
              <a:gd name="connsiteX3" fmla="*/ 7891252 w 7891252"/>
              <a:gd name="connsiteY3" fmla="*/ 2142763 h 2142763"/>
              <a:gd name="connsiteX4" fmla="*/ 7493416 w 7891252"/>
              <a:gd name="connsiteY4" fmla="*/ 380285 h 2142763"/>
              <a:gd name="connsiteX5" fmla="*/ 0 w 7891252"/>
              <a:gd name="connsiteY5" fmla="*/ 0 h 2142763"/>
              <a:gd name="connsiteX0" fmla="*/ 0 w 8125751"/>
              <a:gd name="connsiteY0" fmla="*/ 0 h 2085927"/>
              <a:gd name="connsiteX1" fmla="*/ 6686 w 8125751"/>
              <a:gd name="connsiteY1" fmla="*/ 620506 h 2085927"/>
              <a:gd name="connsiteX2" fmla="*/ 2120181 w 8125751"/>
              <a:gd name="connsiteY2" fmla="*/ 2083982 h 2085927"/>
              <a:gd name="connsiteX3" fmla="*/ 8125751 w 8125751"/>
              <a:gd name="connsiteY3" fmla="*/ 2085927 h 2085927"/>
              <a:gd name="connsiteX4" fmla="*/ 7493416 w 8125751"/>
              <a:gd name="connsiteY4" fmla="*/ 380285 h 2085927"/>
              <a:gd name="connsiteX5" fmla="*/ 0 w 8125751"/>
              <a:gd name="connsiteY5" fmla="*/ 0 h 2085927"/>
              <a:gd name="connsiteX0" fmla="*/ 10968 w 8119289"/>
              <a:gd name="connsiteY0" fmla="*/ 0 h 2059088"/>
              <a:gd name="connsiteX1" fmla="*/ 224 w 8119289"/>
              <a:gd name="connsiteY1" fmla="*/ 593667 h 2059088"/>
              <a:gd name="connsiteX2" fmla="*/ 2113719 w 8119289"/>
              <a:gd name="connsiteY2" fmla="*/ 2057143 h 2059088"/>
              <a:gd name="connsiteX3" fmla="*/ 8119289 w 8119289"/>
              <a:gd name="connsiteY3" fmla="*/ 2059088 h 2059088"/>
              <a:gd name="connsiteX4" fmla="*/ 7486954 w 8119289"/>
              <a:gd name="connsiteY4" fmla="*/ 353446 h 2059088"/>
              <a:gd name="connsiteX5" fmla="*/ 10968 w 8119289"/>
              <a:gd name="connsiteY5" fmla="*/ 0 h 2059088"/>
              <a:gd name="connsiteX0" fmla="*/ 0 w 8120998"/>
              <a:gd name="connsiteY0" fmla="*/ 0 h 2085928"/>
              <a:gd name="connsiteX1" fmla="*/ 1933 w 8120998"/>
              <a:gd name="connsiteY1" fmla="*/ 620507 h 2085928"/>
              <a:gd name="connsiteX2" fmla="*/ 2115428 w 8120998"/>
              <a:gd name="connsiteY2" fmla="*/ 2083983 h 2085928"/>
              <a:gd name="connsiteX3" fmla="*/ 8120998 w 8120998"/>
              <a:gd name="connsiteY3" fmla="*/ 2085928 h 2085928"/>
              <a:gd name="connsiteX4" fmla="*/ 7488663 w 8120998"/>
              <a:gd name="connsiteY4" fmla="*/ 380286 h 2085928"/>
              <a:gd name="connsiteX5" fmla="*/ 0 w 8120998"/>
              <a:gd name="connsiteY5" fmla="*/ 0 h 2085928"/>
              <a:gd name="connsiteX0" fmla="*/ 53586 w 8119128"/>
              <a:gd name="connsiteY0" fmla="*/ 0 h 2049617"/>
              <a:gd name="connsiteX1" fmla="*/ 63 w 8119128"/>
              <a:gd name="connsiteY1" fmla="*/ 584196 h 2049617"/>
              <a:gd name="connsiteX2" fmla="*/ 2113558 w 8119128"/>
              <a:gd name="connsiteY2" fmla="*/ 2047672 h 2049617"/>
              <a:gd name="connsiteX3" fmla="*/ 8119128 w 8119128"/>
              <a:gd name="connsiteY3" fmla="*/ 2049617 h 2049617"/>
              <a:gd name="connsiteX4" fmla="*/ 7486793 w 8119128"/>
              <a:gd name="connsiteY4" fmla="*/ 343975 h 2049617"/>
              <a:gd name="connsiteX5" fmla="*/ 53586 w 8119128"/>
              <a:gd name="connsiteY5" fmla="*/ 0 h 2049617"/>
              <a:gd name="connsiteX0" fmla="*/ 338 w 8119751"/>
              <a:gd name="connsiteY0" fmla="*/ 0 h 2087508"/>
              <a:gd name="connsiteX1" fmla="*/ 686 w 8119751"/>
              <a:gd name="connsiteY1" fmla="*/ 622087 h 2087508"/>
              <a:gd name="connsiteX2" fmla="*/ 2114181 w 8119751"/>
              <a:gd name="connsiteY2" fmla="*/ 2085563 h 2087508"/>
              <a:gd name="connsiteX3" fmla="*/ 8119751 w 8119751"/>
              <a:gd name="connsiteY3" fmla="*/ 2087508 h 2087508"/>
              <a:gd name="connsiteX4" fmla="*/ 7487416 w 8119751"/>
              <a:gd name="connsiteY4" fmla="*/ 381866 h 2087508"/>
              <a:gd name="connsiteX5" fmla="*/ 338 w 8119751"/>
              <a:gd name="connsiteY5" fmla="*/ 0 h 2087508"/>
              <a:gd name="connsiteX0" fmla="*/ 591 w 8120004"/>
              <a:gd name="connsiteY0" fmla="*/ 38593 h 2126101"/>
              <a:gd name="connsiteX1" fmla="*/ 939 w 8120004"/>
              <a:gd name="connsiteY1" fmla="*/ 660680 h 2126101"/>
              <a:gd name="connsiteX2" fmla="*/ 2114434 w 8120004"/>
              <a:gd name="connsiteY2" fmla="*/ 2124156 h 2126101"/>
              <a:gd name="connsiteX3" fmla="*/ 8120004 w 8120004"/>
              <a:gd name="connsiteY3" fmla="*/ 2126101 h 2126101"/>
              <a:gd name="connsiteX4" fmla="*/ 7487669 w 8120004"/>
              <a:gd name="connsiteY4" fmla="*/ 420459 h 2126101"/>
              <a:gd name="connsiteX5" fmla="*/ 591 w 8120004"/>
              <a:gd name="connsiteY5" fmla="*/ 38593 h 2126101"/>
              <a:gd name="connsiteX0" fmla="*/ 339 w 8119752"/>
              <a:gd name="connsiteY0" fmla="*/ 4561 h 2092069"/>
              <a:gd name="connsiteX1" fmla="*/ 687 w 8119752"/>
              <a:gd name="connsiteY1" fmla="*/ 626648 h 2092069"/>
              <a:gd name="connsiteX2" fmla="*/ 2114182 w 8119752"/>
              <a:gd name="connsiteY2" fmla="*/ 2090124 h 2092069"/>
              <a:gd name="connsiteX3" fmla="*/ 8119752 w 8119752"/>
              <a:gd name="connsiteY3" fmla="*/ 2092069 h 2092069"/>
              <a:gd name="connsiteX4" fmla="*/ 7487417 w 8119752"/>
              <a:gd name="connsiteY4" fmla="*/ 386427 h 2092069"/>
              <a:gd name="connsiteX5" fmla="*/ 339 w 8119752"/>
              <a:gd name="connsiteY5" fmla="*/ 4561 h 2092069"/>
              <a:gd name="connsiteX0" fmla="*/ 339 w 8119752"/>
              <a:gd name="connsiteY0" fmla="*/ 0 h 2087508"/>
              <a:gd name="connsiteX1" fmla="*/ 687 w 8119752"/>
              <a:gd name="connsiteY1" fmla="*/ 622087 h 2087508"/>
              <a:gd name="connsiteX2" fmla="*/ 2114182 w 8119752"/>
              <a:gd name="connsiteY2" fmla="*/ 2085563 h 2087508"/>
              <a:gd name="connsiteX3" fmla="*/ 8119752 w 8119752"/>
              <a:gd name="connsiteY3" fmla="*/ 2087508 h 2087508"/>
              <a:gd name="connsiteX4" fmla="*/ 7487417 w 8119752"/>
              <a:gd name="connsiteY4" fmla="*/ 381866 h 2087508"/>
              <a:gd name="connsiteX5" fmla="*/ 339 w 8119752"/>
              <a:gd name="connsiteY5" fmla="*/ 0 h 2087508"/>
              <a:gd name="connsiteX0" fmla="*/ 339 w 8119752"/>
              <a:gd name="connsiteY0" fmla="*/ 0 h 2087508"/>
              <a:gd name="connsiteX1" fmla="*/ 687 w 8119752"/>
              <a:gd name="connsiteY1" fmla="*/ 622087 h 2087508"/>
              <a:gd name="connsiteX2" fmla="*/ 2114182 w 8119752"/>
              <a:gd name="connsiteY2" fmla="*/ 2085563 h 2087508"/>
              <a:gd name="connsiteX3" fmla="*/ 8119752 w 8119752"/>
              <a:gd name="connsiteY3" fmla="*/ 2087508 h 2087508"/>
              <a:gd name="connsiteX4" fmla="*/ 7487417 w 8119752"/>
              <a:gd name="connsiteY4" fmla="*/ 381866 h 2087508"/>
              <a:gd name="connsiteX5" fmla="*/ 339 w 8119752"/>
              <a:gd name="connsiteY5" fmla="*/ 0 h 2087508"/>
              <a:gd name="connsiteX0" fmla="*/ 0 w 8122582"/>
              <a:gd name="connsiteY0" fmla="*/ 0 h 2087508"/>
              <a:gd name="connsiteX1" fmla="*/ 3517 w 8122582"/>
              <a:gd name="connsiteY1" fmla="*/ 622087 h 2087508"/>
              <a:gd name="connsiteX2" fmla="*/ 2117012 w 8122582"/>
              <a:gd name="connsiteY2" fmla="*/ 2085563 h 2087508"/>
              <a:gd name="connsiteX3" fmla="*/ 8122582 w 8122582"/>
              <a:gd name="connsiteY3" fmla="*/ 2087508 h 2087508"/>
              <a:gd name="connsiteX4" fmla="*/ 7490247 w 8122582"/>
              <a:gd name="connsiteY4" fmla="*/ 381866 h 2087508"/>
              <a:gd name="connsiteX5" fmla="*/ 0 w 8122582"/>
              <a:gd name="connsiteY5" fmla="*/ 0 h 2087508"/>
              <a:gd name="connsiteX0" fmla="*/ 37766 w 8119151"/>
              <a:gd name="connsiteY0" fmla="*/ 0 h 2076457"/>
              <a:gd name="connsiteX1" fmla="*/ 86 w 8119151"/>
              <a:gd name="connsiteY1" fmla="*/ 611036 h 2076457"/>
              <a:gd name="connsiteX2" fmla="*/ 2113581 w 8119151"/>
              <a:gd name="connsiteY2" fmla="*/ 2074512 h 2076457"/>
              <a:gd name="connsiteX3" fmla="*/ 8119151 w 8119151"/>
              <a:gd name="connsiteY3" fmla="*/ 2076457 h 2076457"/>
              <a:gd name="connsiteX4" fmla="*/ 7486816 w 8119151"/>
              <a:gd name="connsiteY4" fmla="*/ 370815 h 2076457"/>
              <a:gd name="connsiteX5" fmla="*/ 37766 w 8119151"/>
              <a:gd name="connsiteY5" fmla="*/ 0 h 2076457"/>
              <a:gd name="connsiteX0" fmla="*/ 0 w 8124165"/>
              <a:gd name="connsiteY0" fmla="*/ 0 h 2084350"/>
              <a:gd name="connsiteX1" fmla="*/ 5100 w 8124165"/>
              <a:gd name="connsiteY1" fmla="*/ 618929 h 2084350"/>
              <a:gd name="connsiteX2" fmla="*/ 2118595 w 8124165"/>
              <a:gd name="connsiteY2" fmla="*/ 2082405 h 2084350"/>
              <a:gd name="connsiteX3" fmla="*/ 8124165 w 8124165"/>
              <a:gd name="connsiteY3" fmla="*/ 2084350 h 2084350"/>
              <a:gd name="connsiteX4" fmla="*/ 7491830 w 8124165"/>
              <a:gd name="connsiteY4" fmla="*/ 378708 h 2084350"/>
              <a:gd name="connsiteX5" fmla="*/ 0 w 8124165"/>
              <a:gd name="connsiteY5" fmla="*/ 0 h 2084350"/>
              <a:gd name="connsiteX0" fmla="*/ 0 w 8124165"/>
              <a:gd name="connsiteY0" fmla="*/ 0 h 2084350"/>
              <a:gd name="connsiteX1" fmla="*/ 5100 w 8124165"/>
              <a:gd name="connsiteY1" fmla="*/ 618929 h 2084350"/>
              <a:gd name="connsiteX2" fmla="*/ 2118595 w 8124165"/>
              <a:gd name="connsiteY2" fmla="*/ 2082405 h 2084350"/>
              <a:gd name="connsiteX3" fmla="*/ 8124165 w 8124165"/>
              <a:gd name="connsiteY3" fmla="*/ 2084350 h 2084350"/>
              <a:gd name="connsiteX4" fmla="*/ 7491830 w 8124165"/>
              <a:gd name="connsiteY4" fmla="*/ 378708 h 2084350"/>
              <a:gd name="connsiteX5" fmla="*/ 0 w 8124165"/>
              <a:gd name="connsiteY5" fmla="*/ 0 h 2084350"/>
              <a:gd name="connsiteX0" fmla="*/ 0 w 8124165"/>
              <a:gd name="connsiteY0" fmla="*/ 0 h 2084350"/>
              <a:gd name="connsiteX1" fmla="*/ 5100 w 8124165"/>
              <a:gd name="connsiteY1" fmla="*/ 618929 h 2084350"/>
              <a:gd name="connsiteX2" fmla="*/ 2118595 w 8124165"/>
              <a:gd name="connsiteY2" fmla="*/ 2082405 h 2084350"/>
              <a:gd name="connsiteX3" fmla="*/ 8124165 w 8124165"/>
              <a:gd name="connsiteY3" fmla="*/ 2084350 h 2084350"/>
              <a:gd name="connsiteX4" fmla="*/ 7491830 w 8124165"/>
              <a:gd name="connsiteY4" fmla="*/ 378708 h 2084350"/>
              <a:gd name="connsiteX5" fmla="*/ 0 w 8124165"/>
              <a:gd name="connsiteY5" fmla="*/ 0 h 2084350"/>
              <a:gd name="connsiteX0" fmla="*/ 0 w 8124165"/>
              <a:gd name="connsiteY0" fmla="*/ 4208 h 2088558"/>
              <a:gd name="connsiteX1" fmla="*/ 5100 w 8124165"/>
              <a:gd name="connsiteY1" fmla="*/ 623137 h 2088558"/>
              <a:gd name="connsiteX2" fmla="*/ 2118595 w 8124165"/>
              <a:gd name="connsiteY2" fmla="*/ 2086613 h 2088558"/>
              <a:gd name="connsiteX3" fmla="*/ 8124165 w 8124165"/>
              <a:gd name="connsiteY3" fmla="*/ 2088558 h 2088558"/>
              <a:gd name="connsiteX4" fmla="*/ 7491830 w 8124165"/>
              <a:gd name="connsiteY4" fmla="*/ 382916 h 2088558"/>
              <a:gd name="connsiteX5" fmla="*/ 0 w 8124165"/>
              <a:gd name="connsiteY5" fmla="*/ 4208 h 2088558"/>
              <a:gd name="connsiteX0" fmla="*/ 0 w 8124165"/>
              <a:gd name="connsiteY0" fmla="*/ 4200 h 2090130"/>
              <a:gd name="connsiteX1" fmla="*/ 5100 w 8124165"/>
              <a:gd name="connsiteY1" fmla="*/ 624709 h 2090130"/>
              <a:gd name="connsiteX2" fmla="*/ 2118595 w 8124165"/>
              <a:gd name="connsiteY2" fmla="*/ 2088185 h 2090130"/>
              <a:gd name="connsiteX3" fmla="*/ 8124165 w 8124165"/>
              <a:gd name="connsiteY3" fmla="*/ 2090130 h 2090130"/>
              <a:gd name="connsiteX4" fmla="*/ 7491830 w 8124165"/>
              <a:gd name="connsiteY4" fmla="*/ 384488 h 2090130"/>
              <a:gd name="connsiteX5" fmla="*/ 0 w 8124165"/>
              <a:gd name="connsiteY5" fmla="*/ 4200 h 2090130"/>
              <a:gd name="connsiteX0" fmla="*/ 0 w 8120995"/>
              <a:gd name="connsiteY0" fmla="*/ 4166 h 2096411"/>
              <a:gd name="connsiteX1" fmla="*/ 1930 w 8120995"/>
              <a:gd name="connsiteY1" fmla="*/ 630990 h 2096411"/>
              <a:gd name="connsiteX2" fmla="*/ 2115425 w 8120995"/>
              <a:gd name="connsiteY2" fmla="*/ 2094466 h 2096411"/>
              <a:gd name="connsiteX3" fmla="*/ 8120995 w 8120995"/>
              <a:gd name="connsiteY3" fmla="*/ 2096411 h 2096411"/>
              <a:gd name="connsiteX4" fmla="*/ 7488660 w 8120995"/>
              <a:gd name="connsiteY4" fmla="*/ 390769 h 2096411"/>
              <a:gd name="connsiteX5" fmla="*/ 0 w 8120995"/>
              <a:gd name="connsiteY5" fmla="*/ 4166 h 2096411"/>
              <a:gd name="connsiteX0" fmla="*/ 0 w 8122580"/>
              <a:gd name="connsiteY0" fmla="*/ 4029 h 2123113"/>
              <a:gd name="connsiteX1" fmla="*/ 3515 w 8122580"/>
              <a:gd name="connsiteY1" fmla="*/ 657692 h 2123113"/>
              <a:gd name="connsiteX2" fmla="*/ 2117010 w 8122580"/>
              <a:gd name="connsiteY2" fmla="*/ 2121168 h 2123113"/>
              <a:gd name="connsiteX3" fmla="*/ 8122580 w 8122580"/>
              <a:gd name="connsiteY3" fmla="*/ 2123113 h 2123113"/>
              <a:gd name="connsiteX4" fmla="*/ 7490245 w 8122580"/>
              <a:gd name="connsiteY4" fmla="*/ 417471 h 2123113"/>
              <a:gd name="connsiteX5" fmla="*/ 0 w 8122580"/>
              <a:gd name="connsiteY5" fmla="*/ 4029 h 2123113"/>
              <a:gd name="connsiteX0" fmla="*/ 0 w 8122580"/>
              <a:gd name="connsiteY0" fmla="*/ 4029 h 2123113"/>
              <a:gd name="connsiteX1" fmla="*/ 3515 w 8122580"/>
              <a:gd name="connsiteY1" fmla="*/ 657692 h 2123113"/>
              <a:gd name="connsiteX2" fmla="*/ 2117010 w 8122580"/>
              <a:gd name="connsiteY2" fmla="*/ 2121168 h 2123113"/>
              <a:gd name="connsiteX3" fmla="*/ 8122580 w 8122580"/>
              <a:gd name="connsiteY3" fmla="*/ 2123113 h 2123113"/>
              <a:gd name="connsiteX4" fmla="*/ 7490245 w 8122580"/>
              <a:gd name="connsiteY4" fmla="*/ 417471 h 2123113"/>
              <a:gd name="connsiteX5" fmla="*/ 0 w 8122580"/>
              <a:gd name="connsiteY5" fmla="*/ 4029 h 2123113"/>
              <a:gd name="connsiteX0" fmla="*/ 340 w 8122920"/>
              <a:gd name="connsiteY0" fmla="*/ 4029 h 2123113"/>
              <a:gd name="connsiteX1" fmla="*/ 686 w 8122920"/>
              <a:gd name="connsiteY1" fmla="*/ 656114 h 2123113"/>
              <a:gd name="connsiteX2" fmla="*/ 2117350 w 8122920"/>
              <a:gd name="connsiteY2" fmla="*/ 2121168 h 2123113"/>
              <a:gd name="connsiteX3" fmla="*/ 8122920 w 8122920"/>
              <a:gd name="connsiteY3" fmla="*/ 2123113 h 2123113"/>
              <a:gd name="connsiteX4" fmla="*/ 7490585 w 8122920"/>
              <a:gd name="connsiteY4" fmla="*/ 417471 h 2123113"/>
              <a:gd name="connsiteX5" fmla="*/ 340 w 8122920"/>
              <a:gd name="connsiteY5" fmla="*/ 4029 h 2123113"/>
              <a:gd name="connsiteX0" fmla="*/ 340 w 8122920"/>
              <a:gd name="connsiteY0" fmla="*/ 4029 h 2123113"/>
              <a:gd name="connsiteX1" fmla="*/ 686 w 8122920"/>
              <a:gd name="connsiteY1" fmla="*/ 656114 h 2123113"/>
              <a:gd name="connsiteX2" fmla="*/ 2117350 w 8122920"/>
              <a:gd name="connsiteY2" fmla="*/ 2121168 h 2123113"/>
              <a:gd name="connsiteX3" fmla="*/ 8122920 w 8122920"/>
              <a:gd name="connsiteY3" fmla="*/ 2123113 h 2123113"/>
              <a:gd name="connsiteX4" fmla="*/ 7490585 w 8122920"/>
              <a:gd name="connsiteY4" fmla="*/ 417471 h 2123113"/>
              <a:gd name="connsiteX5" fmla="*/ 340 w 8122920"/>
              <a:gd name="connsiteY5" fmla="*/ 4029 h 2123113"/>
              <a:gd name="connsiteX0" fmla="*/ 0 w 8124165"/>
              <a:gd name="connsiteY0" fmla="*/ 4029 h 2123113"/>
              <a:gd name="connsiteX1" fmla="*/ 1931 w 8124165"/>
              <a:gd name="connsiteY1" fmla="*/ 656114 h 2123113"/>
              <a:gd name="connsiteX2" fmla="*/ 2118595 w 8124165"/>
              <a:gd name="connsiteY2" fmla="*/ 2121168 h 2123113"/>
              <a:gd name="connsiteX3" fmla="*/ 8124165 w 8124165"/>
              <a:gd name="connsiteY3" fmla="*/ 2123113 h 2123113"/>
              <a:gd name="connsiteX4" fmla="*/ 7491830 w 8124165"/>
              <a:gd name="connsiteY4" fmla="*/ 417471 h 2123113"/>
              <a:gd name="connsiteX5" fmla="*/ 0 w 8124165"/>
              <a:gd name="connsiteY5" fmla="*/ 4029 h 2123113"/>
              <a:gd name="connsiteX0" fmla="*/ 0 w 8124165"/>
              <a:gd name="connsiteY0" fmla="*/ 4029 h 2124410"/>
              <a:gd name="connsiteX1" fmla="*/ 1931 w 8124165"/>
              <a:gd name="connsiteY1" fmla="*/ 656114 h 2124410"/>
              <a:gd name="connsiteX2" fmla="*/ 2116968 w 8124165"/>
              <a:gd name="connsiteY2" fmla="*/ 2124410 h 2124410"/>
              <a:gd name="connsiteX3" fmla="*/ 8124165 w 8124165"/>
              <a:gd name="connsiteY3" fmla="*/ 2123113 h 2124410"/>
              <a:gd name="connsiteX4" fmla="*/ 7491830 w 8124165"/>
              <a:gd name="connsiteY4" fmla="*/ 417471 h 2124410"/>
              <a:gd name="connsiteX5" fmla="*/ 0 w 8124165"/>
              <a:gd name="connsiteY5" fmla="*/ 4029 h 2124410"/>
              <a:gd name="connsiteX0" fmla="*/ 0 w 8124165"/>
              <a:gd name="connsiteY0" fmla="*/ 4029 h 2124410"/>
              <a:gd name="connsiteX1" fmla="*/ 1931 w 8124165"/>
              <a:gd name="connsiteY1" fmla="*/ 656114 h 2124410"/>
              <a:gd name="connsiteX2" fmla="*/ 2116968 w 8124165"/>
              <a:gd name="connsiteY2" fmla="*/ 2124410 h 2124410"/>
              <a:gd name="connsiteX3" fmla="*/ 8124165 w 8124165"/>
              <a:gd name="connsiteY3" fmla="*/ 2123113 h 2124410"/>
              <a:gd name="connsiteX4" fmla="*/ 7491830 w 8124165"/>
              <a:gd name="connsiteY4" fmla="*/ 417471 h 2124410"/>
              <a:gd name="connsiteX5" fmla="*/ 0 w 8124165"/>
              <a:gd name="connsiteY5" fmla="*/ 4029 h 2124410"/>
              <a:gd name="connsiteX0" fmla="*/ 0 w 8124165"/>
              <a:gd name="connsiteY0" fmla="*/ 4029 h 2124410"/>
              <a:gd name="connsiteX1" fmla="*/ 1931 w 8124165"/>
              <a:gd name="connsiteY1" fmla="*/ 656114 h 2124410"/>
              <a:gd name="connsiteX2" fmla="*/ 2116968 w 8124165"/>
              <a:gd name="connsiteY2" fmla="*/ 2124410 h 2124410"/>
              <a:gd name="connsiteX3" fmla="*/ 8124165 w 8124165"/>
              <a:gd name="connsiteY3" fmla="*/ 2123113 h 2124410"/>
              <a:gd name="connsiteX4" fmla="*/ 7491830 w 8124165"/>
              <a:gd name="connsiteY4" fmla="*/ 417471 h 2124410"/>
              <a:gd name="connsiteX5" fmla="*/ 0 w 8124165"/>
              <a:gd name="connsiteY5" fmla="*/ 4029 h 2124410"/>
              <a:gd name="connsiteX0" fmla="*/ 0 w 8124165"/>
              <a:gd name="connsiteY0" fmla="*/ 4029 h 2124410"/>
              <a:gd name="connsiteX1" fmla="*/ 1931 w 8124165"/>
              <a:gd name="connsiteY1" fmla="*/ 656114 h 2124410"/>
              <a:gd name="connsiteX2" fmla="*/ 2116968 w 8124165"/>
              <a:gd name="connsiteY2" fmla="*/ 2124410 h 2124410"/>
              <a:gd name="connsiteX3" fmla="*/ 8124165 w 8124165"/>
              <a:gd name="connsiteY3" fmla="*/ 2123113 h 2124410"/>
              <a:gd name="connsiteX4" fmla="*/ 7491830 w 8124165"/>
              <a:gd name="connsiteY4" fmla="*/ 417471 h 2124410"/>
              <a:gd name="connsiteX5" fmla="*/ 0 w 8124165"/>
              <a:gd name="connsiteY5" fmla="*/ 4029 h 2124410"/>
              <a:gd name="connsiteX0" fmla="*/ 9408 w 8122482"/>
              <a:gd name="connsiteY0" fmla="*/ 4693 h 2009824"/>
              <a:gd name="connsiteX1" fmla="*/ 248 w 8122482"/>
              <a:gd name="connsiteY1" fmla="*/ 541528 h 2009824"/>
              <a:gd name="connsiteX2" fmla="*/ 2115285 w 8122482"/>
              <a:gd name="connsiteY2" fmla="*/ 2009824 h 2009824"/>
              <a:gd name="connsiteX3" fmla="*/ 8122482 w 8122482"/>
              <a:gd name="connsiteY3" fmla="*/ 2008527 h 2009824"/>
              <a:gd name="connsiteX4" fmla="*/ 7490147 w 8122482"/>
              <a:gd name="connsiteY4" fmla="*/ 302885 h 2009824"/>
              <a:gd name="connsiteX5" fmla="*/ 9408 w 8122482"/>
              <a:gd name="connsiteY5" fmla="*/ 4693 h 2009824"/>
              <a:gd name="connsiteX0" fmla="*/ 0 w 8128919"/>
              <a:gd name="connsiteY0" fmla="*/ 4133 h 2103991"/>
              <a:gd name="connsiteX1" fmla="*/ 6685 w 8128919"/>
              <a:gd name="connsiteY1" fmla="*/ 635695 h 2103991"/>
              <a:gd name="connsiteX2" fmla="*/ 2121722 w 8128919"/>
              <a:gd name="connsiteY2" fmla="*/ 2103991 h 2103991"/>
              <a:gd name="connsiteX3" fmla="*/ 8128919 w 8128919"/>
              <a:gd name="connsiteY3" fmla="*/ 2102694 h 2103991"/>
              <a:gd name="connsiteX4" fmla="*/ 7496584 w 8128919"/>
              <a:gd name="connsiteY4" fmla="*/ 397052 h 2103991"/>
              <a:gd name="connsiteX5" fmla="*/ 0 w 8128919"/>
              <a:gd name="connsiteY5" fmla="*/ 4133 h 2103991"/>
              <a:gd name="connsiteX0" fmla="*/ 0 w 8128919"/>
              <a:gd name="connsiteY0" fmla="*/ 4133 h 2103991"/>
              <a:gd name="connsiteX1" fmla="*/ 6685 w 8128919"/>
              <a:gd name="connsiteY1" fmla="*/ 635695 h 2103991"/>
              <a:gd name="connsiteX2" fmla="*/ 2121722 w 8128919"/>
              <a:gd name="connsiteY2" fmla="*/ 2103991 h 2103991"/>
              <a:gd name="connsiteX3" fmla="*/ 8128919 w 8128919"/>
              <a:gd name="connsiteY3" fmla="*/ 2102694 h 2103991"/>
              <a:gd name="connsiteX4" fmla="*/ 7496584 w 8128919"/>
              <a:gd name="connsiteY4" fmla="*/ 397052 h 2103991"/>
              <a:gd name="connsiteX5" fmla="*/ 0 w 8128919"/>
              <a:gd name="connsiteY5" fmla="*/ 4133 h 2103991"/>
              <a:gd name="connsiteX0" fmla="*/ 0 w 8128919"/>
              <a:gd name="connsiteY0" fmla="*/ 4133 h 2103991"/>
              <a:gd name="connsiteX1" fmla="*/ 6685 w 8128919"/>
              <a:gd name="connsiteY1" fmla="*/ 635695 h 2103991"/>
              <a:gd name="connsiteX2" fmla="*/ 2121722 w 8128919"/>
              <a:gd name="connsiteY2" fmla="*/ 2103991 h 2103991"/>
              <a:gd name="connsiteX3" fmla="*/ 8128919 w 8128919"/>
              <a:gd name="connsiteY3" fmla="*/ 2102694 h 2103991"/>
              <a:gd name="connsiteX4" fmla="*/ 7496584 w 8128919"/>
              <a:gd name="connsiteY4" fmla="*/ 397052 h 2103991"/>
              <a:gd name="connsiteX5" fmla="*/ 0 w 8128919"/>
              <a:gd name="connsiteY5" fmla="*/ 4133 h 2103991"/>
              <a:gd name="connsiteX0" fmla="*/ 14076 w 8122397"/>
              <a:gd name="connsiteY0" fmla="*/ 4109 h 2108703"/>
              <a:gd name="connsiteX1" fmla="*/ 163 w 8122397"/>
              <a:gd name="connsiteY1" fmla="*/ 640407 h 2108703"/>
              <a:gd name="connsiteX2" fmla="*/ 2115200 w 8122397"/>
              <a:gd name="connsiteY2" fmla="*/ 2108703 h 2108703"/>
              <a:gd name="connsiteX3" fmla="*/ 8122397 w 8122397"/>
              <a:gd name="connsiteY3" fmla="*/ 2107406 h 2108703"/>
              <a:gd name="connsiteX4" fmla="*/ 7490062 w 8122397"/>
              <a:gd name="connsiteY4" fmla="*/ 401764 h 2108703"/>
              <a:gd name="connsiteX5" fmla="*/ 14076 w 8122397"/>
              <a:gd name="connsiteY5" fmla="*/ 4109 h 2108703"/>
              <a:gd name="connsiteX0" fmla="*/ 21931 w 8130252"/>
              <a:gd name="connsiteY0" fmla="*/ 4109 h 2108703"/>
              <a:gd name="connsiteX1" fmla="*/ 8018 w 8130252"/>
              <a:gd name="connsiteY1" fmla="*/ 640407 h 2108703"/>
              <a:gd name="connsiteX2" fmla="*/ 2123055 w 8130252"/>
              <a:gd name="connsiteY2" fmla="*/ 2108703 h 2108703"/>
              <a:gd name="connsiteX3" fmla="*/ 8130252 w 8130252"/>
              <a:gd name="connsiteY3" fmla="*/ 2107406 h 2108703"/>
              <a:gd name="connsiteX4" fmla="*/ 7497917 w 8130252"/>
              <a:gd name="connsiteY4" fmla="*/ 401764 h 2108703"/>
              <a:gd name="connsiteX5" fmla="*/ 21931 w 8130252"/>
              <a:gd name="connsiteY5" fmla="*/ 4109 h 2108703"/>
              <a:gd name="connsiteX0" fmla="*/ 13872 w 8150714"/>
              <a:gd name="connsiteY0" fmla="*/ 4006 h 2129124"/>
              <a:gd name="connsiteX1" fmla="*/ 28480 w 8150714"/>
              <a:gd name="connsiteY1" fmla="*/ 660828 h 2129124"/>
              <a:gd name="connsiteX2" fmla="*/ 2143517 w 8150714"/>
              <a:gd name="connsiteY2" fmla="*/ 2129124 h 2129124"/>
              <a:gd name="connsiteX3" fmla="*/ 8150714 w 8150714"/>
              <a:gd name="connsiteY3" fmla="*/ 2127827 h 2129124"/>
              <a:gd name="connsiteX4" fmla="*/ 7518379 w 8150714"/>
              <a:gd name="connsiteY4" fmla="*/ 422185 h 2129124"/>
              <a:gd name="connsiteX5" fmla="*/ 13872 w 8150714"/>
              <a:gd name="connsiteY5" fmla="*/ 4006 h 2129124"/>
              <a:gd name="connsiteX0" fmla="*/ 0 w 8136842"/>
              <a:gd name="connsiteY0" fmla="*/ 4006 h 2129124"/>
              <a:gd name="connsiteX1" fmla="*/ 14608 w 8136842"/>
              <a:gd name="connsiteY1" fmla="*/ 660828 h 2129124"/>
              <a:gd name="connsiteX2" fmla="*/ 2129645 w 8136842"/>
              <a:gd name="connsiteY2" fmla="*/ 2129124 h 2129124"/>
              <a:gd name="connsiteX3" fmla="*/ 8136842 w 8136842"/>
              <a:gd name="connsiteY3" fmla="*/ 2127827 h 2129124"/>
              <a:gd name="connsiteX4" fmla="*/ 7504507 w 8136842"/>
              <a:gd name="connsiteY4" fmla="*/ 422185 h 2129124"/>
              <a:gd name="connsiteX5" fmla="*/ 0 w 8136842"/>
              <a:gd name="connsiteY5" fmla="*/ 4006 h 2129124"/>
              <a:gd name="connsiteX0" fmla="*/ 0 w 8125750"/>
              <a:gd name="connsiteY0" fmla="*/ 4006 h 2129124"/>
              <a:gd name="connsiteX1" fmla="*/ 3516 w 8125750"/>
              <a:gd name="connsiteY1" fmla="*/ 660828 h 2129124"/>
              <a:gd name="connsiteX2" fmla="*/ 2118553 w 8125750"/>
              <a:gd name="connsiteY2" fmla="*/ 2129124 h 2129124"/>
              <a:gd name="connsiteX3" fmla="*/ 8125750 w 8125750"/>
              <a:gd name="connsiteY3" fmla="*/ 2127827 h 2129124"/>
              <a:gd name="connsiteX4" fmla="*/ 7493415 w 8125750"/>
              <a:gd name="connsiteY4" fmla="*/ 422185 h 2129124"/>
              <a:gd name="connsiteX5" fmla="*/ 0 w 8125750"/>
              <a:gd name="connsiteY5" fmla="*/ 4006 h 2129124"/>
              <a:gd name="connsiteX0" fmla="*/ 0 w 8135257"/>
              <a:gd name="connsiteY0" fmla="*/ 3968 h 2136981"/>
              <a:gd name="connsiteX1" fmla="*/ 13023 w 8135257"/>
              <a:gd name="connsiteY1" fmla="*/ 668685 h 2136981"/>
              <a:gd name="connsiteX2" fmla="*/ 2128060 w 8135257"/>
              <a:gd name="connsiteY2" fmla="*/ 2136981 h 2136981"/>
              <a:gd name="connsiteX3" fmla="*/ 8135257 w 8135257"/>
              <a:gd name="connsiteY3" fmla="*/ 2135684 h 2136981"/>
              <a:gd name="connsiteX4" fmla="*/ 7502922 w 8135257"/>
              <a:gd name="connsiteY4" fmla="*/ 430042 h 2136981"/>
              <a:gd name="connsiteX5" fmla="*/ 0 w 8135257"/>
              <a:gd name="connsiteY5" fmla="*/ 3968 h 2136981"/>
              <a:gd name="connsiteX0" fmla="*/ 0 w 8128919"/>
              <a:gd name="connsiteY0" fmla="*/ 4038 h 2122841"/>
              <a:gd name="connsiteX1" fmla="*/ 6685 w 8128919"/>
              <a:gd name="connsiteY1" fmla="*/ 654545 h 2122841"/>
              <a:gd name="connsiteX2" fmla="*/ 2121722 w 8128919"/>
              <a:gd name="connsiteY2" fmla="*/ 2122841 h 2122841"/>
              <a:gd name="connsiteX3" fmla="*/ 8128919 w 8128919"/>
              <a:gd name="connsiteY3" fmla="*/ 2121544 h 2122841"/>
              <a:gd name="connsiteX4" fmla="*/ 7496584 w 8128919"/>
              <a:gd name="connsiteY4" fmla="*/ 415902 h 2122841"/>
              <a:gd name="connsiteX5" fmla="*/ 0 w 8128919"/>
              <a:gd name="connsiteY5" fmla="*/ 4038 h 2122841"/>
              <a:gd name="connsiteX0" fmla="*/ 0 w 8128919"/>
              <a:gd name="connsiteY0" fmla="*/ 4038 h 2122841"/>
              <a:gd name="connsiteX1" fmla="*/ 93831 w 8128919"/>
              <a:gd name="connsiteY1" fmla="*/ 730327 h 2122841"/>
              <a:gd name="connsiteX2" fmla="*/ 2121722 w 8128919"/>
              <a:gd name="connsiteY2" fmla="*/ 2122841 h 2122841"/>
              <a:gd name="connsiteX3" fmla="*/ 8128919 w 8128919"/>
              <a:gd name="connsiteY3" fmla="*/ 2121544 h 2122841"/>
              <a:gd name="connsiteX4" fmla="*/ 7496584 w 8128919"/>
              <a:gd name="connsiteY4" fmla="*/ 415902 h 2122841"/>
              <a:gd name="connsiteX5" fmla="*/ 0 w 8128919"/>
              <a:gd name="connsiteY5" fmla="*/ 4038 h 2122841"/>
              <a:gd name="connsiteX0" fmla="*/ 0 w 8128919"/>
              <a:gd name="connsiteY0" fmla="*/ 4314 h 2071017"/>
              <a:gd name="connsiteX1" fmla="*/ 93831 w 8128919"/>
              <a:gd name="connsiteY1" fmla="*/ 678503 h 2071017"/>
              <a:gd name="connsiteX2" fmla="*/ 2121722 w 8128919"/>
              <a:gd name="connsiteY2" fmla="*/ 2071017 h 2071017"/>
              <a:gd name="connsiteX3" fmla="*/ 8128919 w 8128919"/>
              <a:gd name="connsiteY3" fmla="*/ 2069720 h 2071017"/>
              <a:gd name="connsiteX4" fmla="*/ 7496584 w 8128919"/>
              <a:gd name="connsiteY4" fmla="*/ 364078 h 2071017"/>
              <a:gd name="connsiteX5" fmla="*/ 0 w 8128919"/>
              <a:gd name="connsiteY5" fmla="*/ 4314 h 2071017"/>
              <a:gd name="connsiteX0" fmla="*/ 0 w 8117827"/>
              <a:gd name="connsiteY0" fmla="*/ 4150 h 2100850"/>
              <a:gd name="connsiteX1" fmla="*/ 82739 w 8117827"/>
              <a:gd name="connsiteY1" fmla="*/ 708336 h 2100850"/>
              <a:gd name="connsiteX2" fmla="*/ 2110630 w 8117827"/>
              <a:gd name="connsiteY2" fmla="*/ 2100850 h 2100850"/>
              <a:gd name="connsiteX3" fmla="*/ 8117827 w 8117827"/>
              <a:gd name="connsiteY3" fmla="*/ 2099553 h 2100850"/>
              <a:gd name="connsiteX4" fmla="*/ 7485492 w 8117827"/>
              <a:gd name="connsiteY4" fmla="*/ 393911 h 2100850"/>
              <a:gd name="connsiteX5" fmla="*/ 0 w 8117827"/>
              <a:gd name="connsiteY5" fmla="*/ 4150 h 2100850"/>
              <a:gd name="connsiteX0" fmla="*/ 0 w 8125750"/>
              <a:gd name="connsiteY0" fmla="*/ 4133 h 2103990"/>
              <a:gd name="connsiteX1" fmla="*/ 90662 w 8125750"/>
              <a:gd name="connsiteY1" fmla="*/ 711476 h 2103990"/>
              <a:gd name="connsiteX2" fmla="*/ 2118553 w 8125750"/>
              <a:gd name="connsiteY2" fmla="*/ 2103990 h 2103990"/>
              <a:gd name="connsiteX3" fmla="*/ 8125750 w 8125750"/>
              <a:gd name="connsiteY3" fmla="*/ 2102693 h 2103990"/>
              <a:gd name="connsiteX4" fmla="*/ 7493415 w 8125750"/>
              <a:gd name="connsiteY4" fmla="*/ 397051 h 2103990"/>
              <a:gd name="connsiteX5" fmla="*/ 0 w 8125750"/>
              <a:gd name="connsiteY5" fmla="*/ 4133 h 2103990"/>
              <a:gd name="connsiteX0" fmla="*/ 0 w 8125750"/>
              <a:gd name="connsiteY0" fmla="*/ 4133 h 2103990"/>
              <a:gd name="connsiteX1" fmla="*/ 1932 w 8125750"/>
              <a:gd name="connsiteY1" fmla="*/ 629379 h 2103990"/>
              <a:gd name="connsiteX2" fmla="*/ 2118553 w 8125750"/>
              <a:gd name="connsiteY2" fmla="*/ 2103990 h 2103990"/>
              <a:gd name="connsiteX3" fmla="*/ 8125750 w 8125750"/>
              <a:gd name="connsiteY3" fmla="*/ 2102693 h 2103990"/>
              <a:gd name="connsiteX4" fmla="*/ 7493415 w 8125750"/>
              <a:gd name="connsiteY4" fmla="*/ 397051 h 2103990"/>
              <a:gd name="connsiteX5" fmla="*/ 0 w 8125750"/>
              <a:gd name="connsiteY5" fmla="*/ 4133 h 2103990"/>
              <a:gd name="connsiteX0" fmla="*/ 0 w 8125750"/>
              <a:gd name="connsiteY0" fmla="*/ 4133 h 2103990"/>
              <a:gd name="connsiteX1" fmla="*/ 1932 w 8125750"/>
              <a:gd name="connsiteY1" fmla="*/ 629379 h 2103990"/>
              <a:gd name="connsiteX2" fmla="*/ 2118553 w 8125750"/>
              <a:gd name="connsiteY2" fmla="*/ 2103990 h 2103990"/>
              <a:gd name="connsiteX3" fmla="*/ 8125750 w 8125750"/>
              <a:gd name="connsiteY3" fmla="*/ 2102693 h 2103990"/>
              <a:gd name="connsiteX4" fmla="*/ 7493415 w 8125750"/>
              <a:gd name="connsiteY4" fmla="*/ 397051 h 2103990"/>
              <a:gd name="connsiteX5" fmla="*/ 0 w 8125750"/>
              <a:gd name="connsiteY5" fmla="*/ 4133 h 2103990"/>
              <a:gd name="connsiteX0" fmla="*/ 0 w 8125750"/>
              <a:gd name="connsiteY0" fmla="*/ 4133 h 2103990"/>
              <a:gd name="connsiteX1" fmla="*/ 3517 w 8125750"/>
              <a:gd name="connsiteY1" fmla="*/ 629379 h 2103990"/>
              <a:gd name="connsiteX2" fmla="*/ 2118553 w 8125750"/>
              <a:gd name="connsiteY2" fmla="*/ 2103990 h 2103990"/>
              <a:gd name="connsiteX3" fmla="*/ 8125750 w 8125750"/>
              <a:gd name="connsiteY3" fmla="*/ 2102693 h 2103990"/>
              <a:gd name="connsiteX4" fmla="*/ 7493415 w 8125750"/>
              <a:gd name="connsiteY4" fmla="*/ 397051 h 2103990"/>
              <a:gd name="connsiteX5" fmla="*/ 0 w 8125750"/>
              <a:gd name="connsiteY5" fmla="*/ 4133 h 2103990"/>
              <a:gd name="connsiteX0" fmla="*/ 0 w 8125750"/>
              <a:gd name="connsiteY0" fmla="*/ 4133 h 2103990"/>
              <a:gd name="connsiteX1" fmla="*/ 3517 w 8125750"/>
              <a:gd name="connsiteY1" fmla="*/ 629379 h 2103990"/>
              <a:gd name="connsiteX2" fmla="*/ 2118553 w 8125750"/>
              <a:gd name="connsiteY2" fmla="*/ 2103990 h 2103990"/>
              <a:gd name="connsiteX3" fmla="*/ 8125750 w 8125750"/>
              <a:gd name="connsiteY3" fmla="*/ 2102693 h 2103990"/>
              <a:gd name="connsiteX4" fmla="*/ 7493415 w 8125750"/>
              <a:gd name="connsiteY4" fmla="*/ 397051 h 2103990"/>
              <a:gd name="connsiteX5" fmla="*/ 0 w 8125750"/>
              <a:gd name="connsiteY5" fmla="*/ 4133 h 2103990"/>
              <a:gd name="connsiteX0" fmla="*/ 0 w 8125750"/>
              <a:gd name="connsiteY0" fmla="*/ 4133 h 2103990"/>
              <a:gd name="connsiteX1" fmla="*/ 1932 w 8125750"/>
              <a:gd name="connsiteY1" fmla="*/ 630959 h 2103990"/>
              <a:gd name="connsiteX2" fmla="*/ 2118553 w 8125750"/>
              <a:gd name="connsiteY2" fmla="*/ 2103990 h 2103990"/>
              <a:gd name="connsiteX3" fmla="*/ 8125750 w 8125750"/>
              <a:gd name="connsiteY3" fmla="*/ 2102693 h 2103990"/>
              <a:gd name="connsiteX4" fmla="*/ 7493415 w 8125750"/>
              <a:gd name="connsiteY4" fmla="*/ 397051 h 2103990"/>
              <a:gd name="connsiteX5" fmla="*/ 0 w 8125750"/>
              <a:gd name="connsiteY5" fmla="*/ 4133 h 2103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25750" h="2103990">
                <a:moveTo>
                  <a:pt x="0" y="4133"/>
                </a:moveTo>
                <a:cubicBezTo>
                  <a:pt x="3814" y="918262"/>
                  <a:pt x="-1881" y="-115820"/>
                  <a:pt x="1932" y="630959"/>
                </a:cubicBezTo>
                <a:lnTo>
                  <a:pt x="2118553" y="2103990"/>
                </a:lnTo>
                <a:lnTo>
                  <a:pt x="8125750" y="2102693"/>
                </a:lnTo>
                <a:cubicBezTo>
                  <a:pt x="7867234" y="1548137"/>
                  <a:pt x="7701384" y="993579"/>
                  <a:pt x="7493415" y="397051"/>
                </a:cubicBezTo>
                <a:cubicBezTo>
                  <a:pt x="4747839" y="697774"/>
                  <a:pt x="3747500" y="-62275"/>
                  <a:pt x="0" y="4133"/>
                </a:cubicBezTo>
                <a:close/>
              </a:path>
            </a:pathLst>
          </a:custGeom>
          <a:solidFill>
            <a:srgbClr val="FFFFFF"/>
          </a:solidFill>
          <a:ln w="12700" cap="flat">
            <a:noFill/>
            <a:prstDash val="solid"/>
            <a:miter/>
          </a:ln>
        </p:spPr>
        <p:txBody>
          <a:bodyPr rtlCol="0" anchor="ctr"/>
          <a:lstStyle/>
          <a:p>
            <a:endParaRPr lang="en-GB"/>
          </a:p>
        </p:txBody>
      </p:sp>
      <p:sp>
        <p:nvSpPr>
          <p:cNvPr id="67" name="Freeform: Shape 66">
            <a:extLst>
              <a:ext uri="{FF2B5EF4-FFF2-40B4-BE49-F238E27FC236}">
                <a16:creationId xmlns:a16="http://schemas.microsoft.com/office/drawing/2014/main" id="{D3A7AFEB-6E94-4658-81FE-5437C547F643}"/>
              </a:ext>
            </a:extLst>
          </p:cNvPr>
          <p:cNvSpPr/>
          <p:nvPr userDrawn="1"/>
        </p:nvSpPr>
        <p:spPr>
          <a:xfrm>
            <a:off x="-1420" y="0"/>
            <a:ext cx="7507516" cy="3607595"/>
          </a:xfrm>
          <a:custGeom>
            <a:avLst/>
            <a:gdLst>
              <a:gd name="connsiteX0" fmla="*/ 7423212 w 7416800"/>
              <a:gd name="connsiteY0" fmla="*/ 3165412 h 3340100"/>
              <a:gd name="connsiteX1" fmla="*/ 7423732 w 7416800"/>
              <a:gd name="connsiteY1" fmla="*/ 3165361 h 3340100"/>
              <a:gd name="connsiteX2" fmla="*/ 5575425 w 7416800"/>
              <a:gd name="connsiteY2" fmla="*/ 0 h 3340100"/>
              <a:gd name="connsiteX3" fmla="*/ 0 w 7416800"/>
              <a:gd name="connsiteY3" fmla="*/ 0 h 3340100"/>
              <a:gd name="connsiteX4" fmla="*/ 0 w 7416800"/>
              <a:gd name="connsiteY4" fmla="*/ 2805113 h 3340100"/>
              <a:gd name="connsiteX5" fmla="*/ 7423212 w 7416800"/>
              <a:gd name="connsiteY5" fmla="*/ 3165412 h 3340100"/>
              <a:gd name="connsiteX0" fmla="*/ 7480044 w 7480044"/>
              <a:gd name="connsiteY0" fmla="*/ 3401359 h 3525322"/>
              <a:gd name="connsiteX1" fmla="*/ 7423732 w 7480044"/>
              <a:gd name="connsiteY1" fmla="*/ 3165361 h 3525322"/>
              <a:gd name="connsiteX2" fmla="*/ 5575425 w 7480044"/>
              <a:gd name="connsiteY2" fmla="*/ 0 h 3525322"/>
              <a:gd name="connsiteX3" fmla="*/ 0 w 7480044"/>
              <a:gd name="connsiteY3" fmla="*/ 0 h 3525322"/>
              <a:gd name="connsiteX4" fmla="*/ 0 w 7480044"/>
              <a:gd name="connsiteY4" fmla="*/ 2805113 h 3525322"/>
              <a:gd name="connsiteX5" fmla="*/ 7480044 w 7480044"/>
              <a:gd name="connsiteY5" fmla="*/ 3401359 h 3525322"/>
              <a:gd name="connsiteX0" fmla="*/ 7486730 w 7486730"/>
              <a:gd name="connsiteY0" fmla="*/ 3408005 h 3530710"/>
              <a:gd name="connsiteX1" fmla="*/ 7423732 w 7486730"/>
              <a:gd name="connsiteY1" fmla="*/ 3165361 h 3530710"/>
              <a:gd name="connsiteX2" fmla="*/ 5575425 w 7486730"/>
              <a:gd name="connsiteY2" fmla="*/ 0 h 3530710"/>
              <a:gd name="connsiteX3" fmla="*/ 0 w 7486730"/>
              <a:gd name="connsiteY3" fmla="*/ 0 h 3530710"/>
              <a:gd name="connsiteX4" fmla="*/ 0 w 7486730"/>
              <a:gd name="connsiteY4" fmla="*/ 2805113 h 3530710"/>
              <a:gd name="connsiteX5" fmla="*/ 7486730 w 7486730"/>
              <a:gd name="connsiteY5" fmla="*/ 3408005 h 3530710"/>
              <a:gd name="connsiteX0" fmla="*/ 7490074 w 7490074"/>
              <a:gd name="connsiteY0" fmla="*/ 3408005 h 3584469"/>
              <a:gd name="connsiteX1" fmla="*/ 7427076 w 7490074"/>
              <a:gd name="connsiteY1" fmla="*/ 3165361 h 3584469"/>
              <a:gd name="connsiteX2" fmla="*/ 5578769 w 7490074"/>
              <a:gd name="connsiteY2" fmla="*/ 0 h 3584469"/>
              <a:gd name="connsiteX3" fmla="*/ 3344 w 7490074"/>
              <a:gd name="connsiteY3" fmla="*/ 0 h 3584469"/>
              <a:gd name="connsiteX4" fmla="*/ 0 w 7490074"/>
              <a:gd name="connsiteY4" fmla="*/ 3021120 h 3584469"/>
              <a:gd name="connsiteX5" fmla="*/ 7490074 w 7490074"/>
              <a:gd name="connsiteY5" fmla="*/ 3408005 h 3584469"/>
              <a:gd name="connsiteX0" fmla="*/ 7486746 w 7486746"/>
              <a:gd name="connsiteY0" fmla="*/ 3408005 h 3578542"/>
              <a:gd name="connsiteX1" fmla="*/ 7423748 w 7486746"/>
              <a:gd name="connsiteY1" fmla="*/ 3165361 h 3578542"/>
              <a:gd name="connsiteX2" fmla="*/ 5575441 w 7486746"/>
              <a:gd name="connsiteY2" fmla="*/ 0 h 3578542"/>
              <a:gd name="connsiteX3" fmla="*/ 16 w 7486746"/>
              <a:gd name="connsiteY3" fmla="*/ 0 h 3578542"/>
              <a:gd name="connsiteX4" fmla="*/ 58466 w 7486746"/>
              <a:gd name="connsiteY4" fmla="*/ 3002219 h 3578542"/>
              <a:gd name="connsiteX5" fmla="*/ 7486746 w 7486746"/>
              <a:gd name="connsiteY5" fmla="*/ 3408005 h 3578542"/>
              <a:gd name="connsiteX0" fmla="*/ 7486736 w 7486736"/>
              <a:gd name="connsiteY0" fmla="*/ 3408005 h 3533156"/>
              <a:gd name="connsiteX1" fmla="*/ 7423738 w 7486736"/>
              <a:gd name="connsiteY1" fmla="*/ 3165361 h 3533156"/>
              <a:gd name="connsiteX2" fmla="*/ 5575431 w 7486736"/>
              <a:gd name="connsiteY2" fmla="*/ 0 h 3533156"/>
              <a:gd name="connsiteX3" fmla="*/ 6 w 7486736"/>
              <a:gd name="connsiteY3" fmla="*/ 0 h 3533156"/>
              <a:gd name="connsiteX4" fmla="*/ 159861 w 7486736"/>
              <a:gd name="connsiteY4" fmla="*/ 2817939 h 3533156"/>
              <a:gd name="connsiteX5" fmla="*/ 7486736 w 7486736"/>
              <a:gd name="connsiteY5" fmla="*/ 3408005 h 3533156"/>
              <a:gd name="connsiteX0" fmla="*/ 7486736 w 7486736"/>
              <a:gd name="connsiteY0" fmla="*/ 3408005 h 3537228"/>
              <a:gd name="connsiteX1" fmla="*/ 7423738 w 7486736"/>
              <a:gd name="connsiteY1" fmla="*/ 3165361 h 3537228"/>
              <a:gd name="connsiteX2" fmla="*/ 5575431 w 7486736"/>
              <a:gd name="connsiteY2" fmla="*/ 0 h 3537228"/>
              <a:gd name="connsiteX3" fmla="*/ 6 w 7486736"/>
              <a:gd name="connsiteY3" fmla="*/ 0 h 3537228"/>
              <a:gd name="connsiteX4" fmla="*/ 158276 w 7486736"/>
              <a:gd name="connsiteY4" fmla="*/ 2838415 h 3537228"/>
              <a:gd name="connsiteX5" fmla="*/ 7486736 w 7486736"/>
              <a:gd name="connsiteY5" fmla="*/ 3408005 h 3537228"/>
              <a:gd name="connsiteX0" fmla="*/ 7486945 w 7486945"/>
              <a:gd name="connsiteY0" fmla="*/ 3408005 h 3581473"/>
              <a:gd name="connsiteX1" fmla="*/ 7423947 w 7486945"/>
              <a:gd name="connsiteY1" fmla="*/ 3165361 h 3581473"/>
              <a:gd name="connsiteX2" fmla="*/ 5575640 w 7486945"/>
              <a:gd name="connsiteY2" fmla="*/ 0 h 3581473"/>
              <a:gd name="connsiteX3" fmla="*/ 215 w 7486945"/>
              <a:gd name="connsiteY3" fmla="*/ 0 h 3581473"/>
              <a:gd name="connsiteX4" fmla="*/ 1623 w 7486945"/>
              <a:gd name="connsiteY4" fmla="*/ 3011671 h 3581473"/>
              <a:gd name="connsiteX5" fmla="*/ 7486945 w 7486945"/>
              <a:gd name="connsiteY5" fmla="*/ 3408005 h 3581473"/>
              <a:gd name="connsiteX0" fmla="*/ 7488491 w 7488491"/>
              <a:gd name="connsiteY0" fmla="*/ 3408005 h 3581473"/>
              <a:gd name="connsiteX1" fmla="*/ 7425493 w 7488491"/>
              <a:gd name="connsiteY1" fmla="*/ 3165361 h 3581473"/>
              <a:gd name="connsiteX2" fmla="*/ 5577186 w 7488491"/>
              <a:gd name="connsiteY2" fmla="*/ 0 h 3581473"/>
              <a:gd name="connsiteX3" fmla="*/ 1761 w 7488491"/>
              <a:gd name="connsiteY3" fmla="*/ 0 h 3581473"/>
              <a:gd name="connsiteX4" fmla="*/ 0 w 7488491"/>
              <a:gd name="connsiteY4" fmla="*/ 3011671 h 3581473"/>
              <a:gd name="connsiteX5" fmla="*/ 7488491 w 7488491"/>
              <a:gd name="connsiteY5" fmla="*/ 3408005 h 3581473"/>
              <a:gd name="connsiteX0" fmla="*/ 7490118 w 7490118"/>
              <a:gd name="connsiteY0" fmla="*/ 3408006 h 3581473"/>
              <a:gd name="connsiteX1" fmla="*/ 7425493 w 7490118"/>
              <a:gd name="connsiteY1" fmla="*/ 3165361 h 3581473"/>
              <a:gd name="connsiteX2" fmla="*/ 5577186 w 7490118"/>
              <a:gd name="connsiteY2" fmla="*/ 0 h 3581473"/>
              <a:gd name="connsiteX3" fmla="*/ 1761 w 7490118"/>
              <a:gd name="connsiteY3" fmla="*/ 0 h 3581473"/>
              <a:gd name="connsiteX4" fmla="*/ 0 w 7490118"/>
              <a:gd name="connsiteY4" fmla="*/ 3011671 h 3581473"/>
              <a:gd name="connsiteX5" fmla="*/ 7490118 w 7490118"/>
              <a:gd name="connsiteY5" fmla="*/ 3408006 h 3581473"/>
              <a:gd name="connsiteX0" fmla="*/ 7491703 w 7491703"/>
              <a:gd name="connsiteY0" fmla="*/ 3411157 h 3583640"/>
              <a:gd name="connsiteX1" fmla="*/ 7425493 w 7491703"/>
              <a:gd name="connsiteY1" fmla="*/ 3165361 h 3583640"/>
              <a:gd name="connsiteX2" fmla="*/ 5577186 w 7491703"/>
              <a:gd name="connsiteY2" fmla="*/ 0 h 3583640"/>
              <a:gd name="connsiteX3" fmla="*/ 1761 w 7491703"/>
              <a:gd name="connsiteY3" fmla="*/ 0 h 3583640"/>
              <a:gd name="connsiteX4" fmla="*/ 0 w 7491703"/>
              <a:gd name="connsiteY4" fmla="*/ 3011671 h 3583640"/>
              <a:gd name="connsiteX5" fmla="*/ 7491703 w 7491703"/>
              <a:gd name="connsiteY5" fmla="*/ 3411157 h 3583640"/>
              <a:gd name="connsiteX0" fmla="*/ 7491703 w 7491703"/>
              <a:gd name="connsiteY0" fmla="*/ 3404857 h 3579315"/>
              <a:gd name="connsiteX1" fmla="*/ 7425493 w 7491703"/>
              <a:gd name="connsiteY1" fmla="*/ 3165361 h 3579315"/>
              <a:gd name="connsiteX2" fmla="*/ 5577186 w 7491703"/>
              <a:gd name="connsiteY2" fmla="*/ 0 h 3579315"/>
              <a:gd name="connsiteX3" fmla="*/ 1761 w 7491703"/>
              <a:gd name="connsiteY3" fmla="*/ 0 h 3579315"/>
              <a:gd name="connsiteX4" fmla="*/ 0 w 7491703"/>
              <a:gd name="connsiteY4" fmla="*/ 3011671 h 3579315"/>
              <a:gd name="connsiteX5" fmla="*/ 7491703 w 7491703"/>
              <a:gd name="connsiteY5" fmla="*/ 3404857 h 3579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91703" h="3579315">
                <a:moveTo>
                  <a:pt x="7491703" y="3404857"/>
                </a:moveTo>
                <a:cubicBezTo>
                  <a:pt x="7491876" y="3404840"/>
                  <a:pt x="7425320" y="3165378"/>
                  <a:pt x="7425493" y="3165361"/>
                </a:cubicBezTo>
                <a:cubicBezTo>
                  <a:pt x="7065575" y="1916367"/>
                  <a:pt x="6590227" y="887955"/>
                  <a:pt x="5577186" y="0"/>
                </a:cubicBezTo>
                <a:lnTo>
                  <a:pt x="1761" y="0"/>
                </a:lnTo>
                <a:cubicBezTo>
                  <a:pt x="646" y="1007040"/>
                  <a:pt x="1115" y="2004631"/>
                  <a:pt x="0" y="3011671"/>
                </a:cubicBezTo>
                <a:cubicBezTo>
                  <a:pt x="2356991" y="3643940"/>
                  <a:pt x="4746127" y="3705580"/>
                  <a:pt x="7491703" y="3404857"/>
                </a:cubicBezTo>
                <a:close/>
              </a:path>
            </a:pathLst>
          </a:custGeom>
          <a:solidFill>
            <a:srgbClr val="FFFFFF"/>
          </a:solidFill>
          <a:ln w="12700" cap="flat">
            <a:noFill/>
            <a:prstDash val="solid"/>
            <a:miter/>
          </a:ln>
        </p:spPr>
        <p:txBody>
          <a:bodyPr rtlCol="0" anchor="ctr"/>
          <a:lstStyle/>
          <a:p>
            <a:endParaRPr lang="en-GB"/>
          </a:p>
        </p:txBody>
      </p:sp>
      <p:sp>
        <p:nvSpPr>
          <p:cNvPr id="68" name="Freeform: Shape 67">
            <a:extLst>
              <a:ext uri="{FF2B5EF4-FFF2-40B4-BE49-F238E27FC236}">
                <a16:creationId xmlns:a16="http://schemas.microsoft.com/office/drawing/2014/main" id="{98AEC35B-40AF-4633-9D80-2D254982C6A3}"/>
              </a:ext>
            </a:extLst>
          </p:cNvPr>
          <p:cNvSpPr/>
          <p:nvPr userDrawn="1"/>
        </p:nvSpPr>
        <p:spPr>
          <a:xfrm>
            <a:off x="1" y="3658168"/>
            <a:ext cx="2127623" cy="1488302"/>
          </a:xfrm>
          <a:custGeom>
            <a:avLst/>
            <a:gdLst>
              <a:gd name="connsiteX0" fmla="*/ 0 w 2095500"/>
              <a:gd name="connsiteY0" fmla="*/ 1745717 h 1739900"/>
              <a:gd name="connsiteX1" fmla="*/ 2100834 w 2095500"/>
              <a:gd name="connsiteY1" fmla="*/ 1745717 h 1739900"/>
              <a:gd name="connsiteX2" fmla="*/ 2099602 w 2095500"/>
              <a:gd name="connsiteY2" fmla="*/ 1744688 h 1739900"/>
              <a:gd name="connsiteX3" fmla="*/ 0 w 2095500"/>
              <a:gd name="connsiteY3" fmla="*/ 0 h 1739900"/>
              <a:gd name="connsiteX4" fmla="*/ 0 w 2095500"/>
              <a:gd name="connsiteY4" fmla="*/ 1745717 h 1739900"/>
              <a:gd name="connsiteX0" fmla="*/ 0 w 2100834"/>
              <a:gd name="connsiteY0" fmla="*/ 1745717 h 1745717"/>
              <a:gd name="connsiteX1" fmla="*/ 2100834 w 2100834"/>
              <a:gd name="connsiteY1" fmla="*/ 1745717 h 1745717"/>
              <a:gd name="connsiteX2" fmla="*/ 2089708 w 2100834"/>
              <a:gd name="connsiteY2" fmla="*/ 1464880 h 1745717"/>
              <a:gd name="connsiteX3" fmla="*/ 0 w 2100834"/>
              <a:gd name="connsiteY3" fmla="*/ 0 h 1745717"/>
              <a:gd name="connsiteX4" fmla="*/ 0 w 2100834"/>
              <a:gd name="connsiteY4" fmla="*/ 1745717 h 1745717"/>
              <a:gd name="connsiteX0" fmla="*/ 0 w 2089708"/>
              <a:gd name="connsiteY0" fmla="*/ 1745717 h 1745717"/>
              <a:gd name="connsiteX1" fmla="*/ 2089708 w 2089708"/>
              <a:gd name="connsiteY1" fmla="*/ 1464880 h 1745717"/>
              <a:gd name="connsiteX2" fmla="*/ 0 w 2089708"/>
              <a:gd name="connsiteY2" fmla="*/ 0 h 1745717"/>
              <a:gd name="connsiteX3" fmla="*/ 0 w 2089708"/>
              <a:gd name="connsiteY3" fmla="*/ 1745717 h 1745717"/>
              <a:gd name="connsiteX0" fmla="*/ 131927 w 2089708"/>
              <a:gd name="connsiteY0" fmla="*/ 1186100 h 1464880"/>
              <a:gd name="connsiteX1" fmla="*/ 2089708 w 2089708"/>
              <a:gd name="connsiteY1" fmla="*/ 1464880 h 1464880"/>
              <a:gd name="connsiteX2" fmla="*/ 0 w 2089708"/>
              <a:gd name="connsiteY2" fmla="*/ 0 h 1464880"/>
              <a:gd name="connsiteX3" fmla="*/ 131927 w 2089708"/>
              <a:gd name="connsiteY3" fmla="*/ 1186100 h 1464880"/>
              <a:gd name="connsiteX0" fmla="*/ 0 w 2089708"/>
              <a:gd name="connsiteY0" fmla="*/ 1465908 h 1465908"/>
              <a:gd name="connsiteX1" fmla="*/ 2089708 w 2089708"/>
              <a:gd name="connsiteY1" fmla="*/ 1464880 h 1465908"/>
              <a:gd name="connsiteX2" fmla="*/ 0 w 2089708"/>
              <a:gd name="connsiteY2" fmla="*/ 0 h 1465908"/>
              <a:gd name="connsiteX3" fmla="*/ 0 w 2089708"/>
              <a:gd name="connsiteY3" fmla="*/ 1465908 h 1465908"/>
              <a:gd name="connsiteX0" fmla="*/ 28138 w 2089708"/>
              <a:gd name="connsiteY0" fmla="*/ 1470645 h 1470645"/>
              <a:gd name="connsiteX1" fmla="*/ 2089708 w 2089708"/>
              <a:gd name="connsiteY1" fmla="*/ 1464880 h 1470645"/>
              <a:gd name="connsiteX2" fmla="*/ 0 w 2089708"/>
              <a:gd name="connsiteY2" fmla="*/ 0 h 1470645"/>
              <a:gd name="connsiteX3" fmla="*/ 28138 w 2089708"/>
              <a:gd name="connsiteY3" fmla="*/ 1470645 h 1470645"/>
              <a:gd name="connsiteX0" fmla="*/ 0 w 2091271"/>
              <a:gd name="connsiteY0" fmla="*/ 1469067 h 1469067"/>
              <a:gd name="connsiteX1" fmla="*/ 2091271 w 2091271"/>
              <a:gd name="connsiteY1" fmla="*/ 1464880 h 1469067"/>
              <a:gd name="connsiteX2" fmla="*/ 1563 w 2091271"/>
              <a:gd name="connsiteY2" fmla="*/ 0 h 1469067"/>
              <a:gd name="connsiteX3" fmla="*/ 0 w 2091271"/>
              <a:gd name="connsiteY3" fmla="*/ 1469067 h 1469067"/>
              <a:gd name="connsiteX0" fmla="*/ 0 w 2091271"/>
              <a:gd name="connsiteY0" fmla="*/ 1469067 h 1469617"/>
              <a:gd name="connsiteX1" fmla="*/ 2091271 w 2091271"/>
              <a:gd name="connsiteY1" fmla="*/ 1469617 h 1469617"/>
              <a:gd name="connsiteX2" fmla="*/ 1563 w 2091271"/>
              <a:gd name="connsiteY2" fmla="*/ 0 h 1469617"/>
              <a:gd name="connsiteX3" fmla="*/ 0 w 2091271"/>
              <a:gd name="connsiteY3" fmla="*/ 1469067 h 1469617"/>
              <a:gd name="connsiteX0" fmla="*/ 0 w 2094397"/>
              <a:gd name="connsiteY0" fmla="*/ 1469067 h 1469617"/>
              <a:gd name="connsiteX1" fmla="*/ 2094397 w 2094397"/>
              <a:gd name="connsiteY1" fmla="*/ 1469617 h 1469617"/>
              <a:gd name="connsiteX2" fmla="*/ 1563 w 2094397"/>
              <a:gd name="connsiteY2" fmla="*/ 0 h 1469617"/>
              <a:gd name="connsiteX3" fmla="*/ 0 w 2094397"/>
              <a:gd name="connsiteY3" fmla="*/ 1469067 h 1469617"/>
              <a:gd name="connsiteX0" fmla="*/ 64091 w 2092834"/>
              <a:gd name="connsiteY0" fmla="*/ 1405916 h 1469617"/>
              <a:gd name="connsiteX1" fmla="*/ 2092834 w 2092834"/>
              <a:gd name="connsiteY1" fmla="*/ 1469617 h 1469617"/>
              <a:gd name="connsiteX2" fmla="*/ 0 w 2092834"/>
              <a:gd name="connsiteY2" fmla="*/ 0 h 1469617"/>
              <a:gd name="connsiteX3" fmla="*/ 64091 w 2092834"/>
              <a:gd name="connsiteY3" fmla="*/ 1405916 h 1469617"/>
              <a:gd name="connsiteX0" fmla="*/ 0 w 2094397"/>
              <a:gd name="connsiteY0" fmla="*/ 1472225 h 1472225"/>
              <a:gd name="connsiteX1" fmla="*/ 2094397 w 2094397"/>
              <a:gd name="connsiteY1" fmla="*/ 1469617 h 1472225"/>
              <a:gd name="connsiteX2" fmla="*/ 1563 w 2094397"/>
              <a:gd name="connsiteY2" fmla="*/ 0 h 1472225"/>
              <a:gd name="connsiteX3" fmla="*/ 0 w 2094397"/>
              <a:gd name="connsiteY3" fmla="*/ 1472225 h 1472225"/>
              <a:gd name="connsiteX0" fmla="*/ 0 w 2097523"/>
              <a:gd name="connsiteY0" fmla="*/ 1472225 h 1472225"/>
              <a:gd name="connsiteX1" fmla="*/ 2097523 w 2097523"/>
              <a:gd name="connsiteY1" fmla="*/ 1469617 h 1472225"/>
              <a:gd name="connsiteX2" fmla="*/ 1563 w 2097523"/>
              <a:gd name="connsiteY2" fmla="*/ 0 h 1472225"/>
              <a:gd name="connsiteX3" fmla="*/ 0 w 2097523"/>
              <a:gd name="connsiteY3" fmla="*/ 1472225 h 1472225"/>
              <a:gd name="connsiteX0" fmla="*/ 0 w 2097523"/>
              <a:gd name="connsiteY0" fmla="*/ 1472225 h 1472225"/>
              <a:gd name="connsiteX1" fmla="*/ 2097523 w 2097523"/>
              <a:gd name="connsiteY1" fmla="*/ 1469617 h 1472225"/>
              <a:gd name="connsiteX2" fmla="*/ 1563 w 2097523"/>
              <a:gd name="connsiteY2" fmla="*/ 0 h 1472225"/>
              <a:gd name="connsiteX3" fmla="*/ 0 w 2097523"/>
              <a:gd name="connsiteY3" fmla="*/ 1472225 h 1472225"/>
              <a:gd name="connsiteX0" fmla="*/ 1576 w 2099099"/>
              <a:gd name="connsiteY0" fmla="*/ 1476968 h 1476968"/>
              <a:gd name="connsiteX1" fmla="*/ 2099099 w 2099099"/>
              <a:gd name="connsiteY1" fmla="*/ 1474360 h 1476968"/>
              <a:gd name="connsiteX2" fmla="*/ 0 w 2099099"/>
              <a:gd name="connsiteY2" fmla="*/ 0 h 1476968"/>
              <a:gd name="connsiteX3" fmla="*/ 1576 w 2099099"/>
              <a:gd name="connsiteY3" fmla="*/ 1476968 h 1476968"/>
              <a:gd name="connsiteX0" fmla="*/ 46 w 2097569"/>
              <a:gd name="connsiteY0" fmla="*/ 1478550 h 1478550"/>
              <a:gd name="connsiteX1" fmla="*/ 2097569 w 2097569"/>
              <a:gd name="connsiteY1" fmla="*/ 1475942 h 1478550"/>
              <a:gd name="connsiteX2" fmla="*/ 3180 w 2097569"/>
              <a:gd name="connsiteY2" fmla="*/ 0 h 1478550"/>
              <a:gd name="connsiteX3" fmla="*/ 46 w 2097569"/>
              <a:gd name="connsiteY3" fmla="*/ 1478550 h 1478550"/>
              <a:gd name="connsiteX0" fmla="*/ 152 w 2097675"/>
              <a:gd name="connsiteY0" fmla="*/ 1481712 h 1481712"/>
              <a:gd name="connsiteX1" fmla="*/ 2097675 w 2097675"/>
              <a:gd name="connsiteY1" fmla="*/ 1479104 h 1481712"/>
              <a:gd name="connsiteX2" fmla="*/ 147 w 2097675"/>
              <a:gd name="connsiteY2" fmla="*/ 0 h 1481712"/>
              <a:gd name="connsiteX3" fmla="*/ 152 w 2097675"/>
              <a:gd name="connsiteY3" fmla="*/ 1481712 h 1481712"/>
              <a:gd name="connsiteX0" fmla="*/ 152 w 2100815"/>
              <a:gd name="connsiteY0" fmla="*/ 1481712 h 1481712"/>
              <a:gd name="connsiteX1" fmla="*/ 2100815 w 2100815"/>
              <a:gd name="connsiteY1" fmla="*/ 1480684 h 1481712"/>
              <a:gd name="connsiteX2" fmla="*/ 147 w 2100815"/>
              <a:gd name="connsiteY2" fmla="*/ 0 h 1481712"/>
              <a:gd name="connsiteX3" fmla="*/ 152 w 2100815"/>
              <a:gd name="connsiteY3" fmla="*/ 1481712 h 1481712"/>
              <a:gd name="connsiteX0" fmla="*/ 152 w 2103955"/>
              <a:gd name="connsiteY0" fmla="*/ 1481712 h 1482266"/>
              <a:gd name="connsiteX1" fmla="*/ 2103955 w 2103955"/>
              <a:gd name="connsiteY1" fmla="*/ 1482266 h 1482266"/>
              <a:gd name="connsiteX2" fmla="*/ 147 w 2103955"/>
              <a:gd name="connsiteY2" fmla="*/ 0 h 1482266"/>
              <a:gd name="connsiteX3" fmla="*/ 152 w 2103955"/>
              <a:gd name="connsiteY3" fmla="*/ 1481712 h 1482266"/>
            </a:gdLst>
            <a:ahLst/>
            <a:cxnLst>
              <a:cxn ang="0">
                <a:pos x="connsiteX0" y="connsiteY0"/>
              </a:cxn>
              <a:cxn ang="0">
                <a:pos x="connsiteX1" y="connsiteY1"/>
              </a:cxn>
              <a:cxn ang="0">
                <a:pos x="connsiteX2" y="connsiteY2"/>
              </a:cxn>
              <a:cxn ang="0">
                <a:pos x="connsiteX3" y="connsiteY3"/>
              </a:cxn>
            </a:cxnLst>
            <a:rect l="l" t="t" r="r" b="b"/>
            <a:pathLst>
              <a:path w="2103955" h="1482266">
                <a:moveTo>
                  <a:pt x="152" y="1481712"/>
                </a:moveTo>
                <a:lnTo>
                  <a:pt x="2103955" y="1482266"/>
                </a:lnTo>
                <a:lnTo>
                  <a:pt x="147" y="0"/>
                </a:lnTo>
                <a:cubicBezTo>
                  <a:pt x="672" y="492323"/>
                  <a:pt x="-373" y="989389"/>
                  <a:pt x="152" y="1481712"/>
                </a:cubicBezTo>
                <a:close/>
              </a:path>
            </a:pathLst>
          </a:custGeom>
          <a:solidFill>
            <a:srgbClr val="FFFFFF"/>
          </a:solidFill>
          <a:ln w="12700" cap="flat">
            <a:noFill/>
            <a:prstDash val="solid"/>
            <a:miter/>
          </a:ln>
        </p:spPr>
        <p:txBody>
          <a:bodyPr rtlCol="0" anchor="ctr"/>
          <a:lstStyle/>
          <a:p>
            <a:endParaRPr lang="en-GB"/>
          </a:p>
        </p:txBody>
      </p:sp>
      <p:sp>
        <p:nvSpPr>
          <p:cNvPr id="72" name="Picture Placeholder 71">
            <a:extLst>
              <a:ext uri="{FF2B5EF4-FFF2-40B4-BE49-F238E27FC236}">
                <a16:creationId xmlns:a16="http://schemas.microsoft.com/office/drawing/2014/main" id="{F4B7854D-9E28-4465-9CE9-F6C42C5D0D88}"/>
              </a:ext>
            </a:extLst>
          </p:cNvPr>
          <p:cNvSpPr>
            <a:spLocks noGrp="1"/>
          </p:cNvSpPr>
          <p:nvPr>
            <p:ph type="pic" sz="quarter" idx="15"/>
          </p:nvPr>
        </p:nvSpPr>
        <p:spPr>
          <a:xfrm>
            <a:off x="5587540" y="0"/>
            <a:ext cx="3556461" cy="5146040"/>
          </a:xfrm>
          <a:custGeom>
            <a:avLst/>
            <a:gdLst>
              <a:gd name="connsiteX0" fmla="*/ 2455975 w 3556461"/>
              <a:gd name="connsiteY0" fmla="*/ 1 h 5146040"/>
              <a:gd name="connsiteX1" fmla="*/ 2455975 w 3556461"/>
              <a:gd name="connsiteY1" fmla="*/ 586802 h 5146040"/>
              <a:gd name="connsiteX2" fmla="*/ 3325518 w 3556461"/>
              <a:gd name="connsiteY2" fmla="*/ 586802 h 5146040"/>
              <a:gd name="connsiteX3" fmla="*/ 3325518 w 3556461"/>
              <a:gd name="connsiteY3" fmla="*/ 1 h 5146040"/>
              <a:gd name="connsiteX4" fmla="*/ 0 w 3556461"/>
              <a:gd name="connsiteY4" fmla="*/ 0 h 5146040"/>
              <a:gd name="connsiteX5" fmla="*/ 3556461 w 3556461"/>
              <a:gd name="connsiteY5" fmla="*/ 0 h 5146040"/>
              <a:gd name="connsiteX6" fmla="*/ 3556461 w 3556461"/>
              <a:gd name="connsiteY6" fmla="*/ 5146040 h 5146040"/>
              <a:gd name="connsiteX7" fmla="*/ 2524458 w 3556461"/>
              <a:gd name="connsiteY7" fmla="*/ 5146040 h 5146040"/>
              <a:gd name="connsiteX8" fmla="*/ 2523931 w 3556461"/>
              <a:gd name="connsiteY8" fmla="*/ 5144614 h 5146040"/>
              <a:gd name="connsiteX9" fmla="*/ 2552235 w 3556461"/>
              <a:gd name="connsiteY9" fmla="*/ 5144608 h 5146040"/>
              <a:gd name="connsiteX10" fmla="*/ 1918686 w 3556461"/>
              <a:gd name="connsiteY10" fmla="*/ 3429547 h 5146040"/>
              <a:gd name="connsiteX11" fmla="*/ 1917976 w 3556461"/>
              <a:gd name="connsiteY11" fmla="*/ 3429611 h 5146040"/>
              <a:gd name="connsiteX12" fmla="*/ 1915749 w 3556461"/>
              <a:gd name="connsiteY12" fmla="*/ 3421381 h 5146040"/>
              <a:gd name="connsiteX13" fmla="*/ 1852207 w 3556461"/>
              <a:gd name="connsiteY13" fmla="*/ 3190369 h 5146040"/>
              <a:gd name="connsiteX14" fmla="*/ 356260 w 3556461"/>
              <a:gd name="connsiteY14" fmla="*/ 342407 h 5146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556461" h="5146040">
                <a:moveTo>
                  <a:pt x="2455975" y="1"/>
                </a:moveTo>
                <a:lnTo>
                  <a:pt x="2455975" y="586802"/>
                </a:lnTo>
                <a:lnTo>
                  <a:pt x="3325518" y="586802"/>
                </a:lnTo>
                <a:lnTo>
                  <a:pt x="3325518" y="1"/>
                </a:lnTo>
                <a:close/>
                <a:moveTo>
                  <a:pt x="0" y="0"/>
                </a:moveTo>
                <a:lnTo>
                  <a:pt x="3556461" y="0"/>
                </a:lnTo>
                <a:lnTo>
                  <a:pt x="3556461" y="5146040"/>
                </a:lnTo>
                <a:lnTo>
                  <a:pt x="2524458" y="5146040"/>
                </a:lnTo>
                <a:lnTo>
                  <a:pt x="2523931" y="5144614"/>
                </a:lnTo>
                <a:lnTo>
                  <a:pt x="2552235" y="5144608"/>
                </a:lnTo>
                <a:cubicBezTo>
                  <a:pt x="2293223" y="4586990"/>
                  <a:pt x="2127054" y="4029369"/>
                  <a:pt x="1918686" y="3429547"/>
                </a:cubicBezTo>
                <a:lnTo>
                  <a:pt x="1917976" y="3429611"/>
                </a:lnTo>
                <a:lnTo>
                  <a:pt x="1915749" y="3421381"/>
                </a:lnTo>
                <a:cubicBezTo>
                  <a:pt x="1903101" y="3375173"/>
                  <a:pt x="1852056" y="3190384"/>
                  <a:pt x="1852207" y="3190369"/>
                </a:cubicBezTo>
                <a:cubicBezTo>
                  <a:pt x="1536615" y="2088865"/>
                  <a:pt x="1132459" y="1157578"/>
                  <a:pt x="356260" y="342407"/>
                </a:cubicBezTo>
                <a:close/>
              </a:path>
            </a:pathLst>
          </a:custGeom>
          <a:solidFill>
            <a:srgbClr val="DBDBDB"/>
          </a:solidFill>
        </p:spPr>
        <p:txBody>
          <a:bodyPr wrap="square">
            <a:noAutofit/>
          </a:bodyPr>
          <a:lstStyle/>
          <a:p>
            <a:endParaRPr lang="en-GB"/>
          </a:p>
        </p:txBody>
      </p:sp>
      <p:sp>
        <p:nvSpPr>
          <p:cNvPr id="9" name="Content Placeholder 7">
            <a:extLst>
              <a:ext uri="{FF2B5EF4-FFF2-40B4-BE49-F238E27FC236}">
                <a16:creationId xmlns:a16="http://schemas.microsoft.com/office/drawing/2014/main" id="{5A250970-4174-4E9D-B15B-AC478D968E0E}"/>
              </a:ext>
            </a:extLst>
          </p:cNvPr>
          <p:cNvSpPr>
            <a:spLocks noGrp="1"/>
          </p:cNvSpPr>
          <p:nvPr>
            <p:ph sz="quarter" idx="13" hasCustomPrompt="1"/>
          </p:nvPr>
        </p:nvSpPr>
        <p:spPr>
          <a:xfrm>
            <a:off x="719138" y="1573200"/>
            <a:ext cx="6111032" cy="3049200"/>
          </a:xfrm>
        </p:spPr>
        <p:txBody>
          <a:bodyPr numCol="1" spcCol="360000"/>
          <a:lstStyle>
            <a:lvl5pPr>
              <a:defRPr/>
            </a:lvl5pPr>
          </a:lstStyle>
          <a:p>
            <a:pPr lvl="0"/>
            <a:r>
              <a:rPr lang="en-GB" noProof="0" dirty="0"/>
              <a:t>Edit Master text styles</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6" name="Title 5">
            <a:extLst>
              <a:ext uri="{FF2B5EF4-FFF2-40B4-BE49-F238E27FC236}">
                <a16:creationId xmlns:a16="http://schemas.microsoft.com/office/drawing/2014/main" id="{546B329F-CC33-4C5E-8135-8861EA26232B}"/>
              </a:ext>
            </a:extLst>
          </p:cNvPr>
          <p:cNvSpPr>
            <a:spLocks noGrp="1"/>
          </p:cNvSpPr>
          <p:nvPr>
            <p:ph type="title"/>
          </p:nvPr>
        </p:nvSpPr>
        <p:spPr>
          <a:xfrm>
            <a:off x="720000" y="586802"/>
            <a:ext cx="5354797" cy="743612"/>
          </a:xfrm>
        </p:spPr>
        <p:txBody>
          <a:bodyPr anchor="t" anchorCtr="0"/>
          <a:lstStyle>
            <a:lvl1pPr>
              <a:defRPr/>
            </a:lvl1pPr>
          </a:lstStyle>
          <a:p>
            <a:r>
              <a:rPr lang="en-GB" noProof="0" dirty="0"/>
              <a:t>Click to edit Master title style</a:t>
            </a:r>
          </a:p>
        </p:txBody>
      </p:sp>
      <p:sp>
        <p:nvSpPr>
          <p:cNvPr id="3" name="Date Placeholder 2">
            <a:extLst>
              <a:ext uri="{FF2B5EF4-FFF2-40B4-BE49-F238E27FC236}">
                <a16:creationId xmlns:a16="http://schemas.microsoft.com/office/drawing/2014/main" id="{C43D522F-9A95-4C09-947F-9389828E52AA}"/>
              </a:ext>
            </a:extLst>
          </p:cNvPr>
          <p:cNvSpPr>
            <a:spLocks noGrp="1"/>
          </p:cNvSpPr>
          <p:nvPr>
            <p:ph type="dt" sz="half" idx="10"/>
          </p:nvPr>
        </p:nvSpPr>
        <p:spPr/>
        <p:txBody>
          <a:bodyPr/>
          <a:lstStyle>
            <a:lvl1pPr>
              <a:defRPr>
                <a:solidFill>
                  <a:srgbClr val="AFAFAF"/>
                </a:solidFill>
              </a:defRPr>
            </a:lvl1pPr>
          </a:lstStyle>
          <a:p>
            <a:fld id="{C46467EF-570B-424B-AFD0-E31382946A15}" type="datetime1">
              <a:rPr lang="en-GB" smtClean="0"/>
              <a:t>30/05/2025</a:t>
            </a:fld>
            <a:endParaRPr lang="en-GB" dirty="0"/>
          </a:p>
        </p:txBody>
      </p:sp>
      <p:sp>
        <p:nvSpPr>
          <p:cNvPr id="4" name="Footer Placeholder 3">
            <a:extLst>
              <a:ext uri="{FF2B5EF4-FFF2-40B4-BE49-F238E27FC236}">
                <a16:creationId xmlns:a16="http://schemas.microsoft.com/office/drawing/2014/main" id="{62FBCA9D-2905-4200-875A-D971396E4B04}"/>
              </a:ext>
            </a:extLst>
          </p:cNvPr>
          <p:cNvSpPr>
            <a:spLocks noGrp="1"/>
          </p:cNvSpPr>
          <p:nvPr>
            <p:ph type="ftr" sz="quarter" idx="11"/>
          </p:nvPr>
        </p:nvSpPr>
        <p:spPr/>
        <p:txBody>
          <a:bodyPr/>
          <a:lstStyle>
            <a:lvl1pPr>
              <a:defRPr>
                <a:solidFill>
                  <a:srgbClr val="AFAFAF"/>
                </a:solidFill>
              </a:defRPr>
            </a:lvl1pPr>
          </a:lstStyle>
          <a:p>
            <a:r>
              <a:rPr lang="en-GB"/>
              <a:t>VTT – beyond the obvious</a:t>
            </a:r>
            <a:endParaRPr lang="en-GB" dirty="0"/>
          </a:p>
        </p:txBody>
      </p:sp>
      <p:sp>
        <p:nvSpPr>
          <p:cNvPr id="5" name="Slide Number Placeholder 4">
            <a:extLst>
              <a:ext uri="{FF2B5EF4-FFF2-40B4-BE49-F238E27FC236}">
                <a16:creationId xmlns:a16="http://schemas.microsoft.com/office/drawing/2014/main" id="{28EDE462-89B5-4754-BE57-386BC9DB87C7}"/>
              </a:ext>
            </a:extLst>
          </p:cNvPr>
          <p:cNvSpPr>
            <a:spLocks noGrp="1"/>
          </p:cNvSpPr>
          <p:nvPr>
            <p:ph type="sldNum" sz="quarter" idx="12"/>
          </p:nvPr>
        </p:nvSpPr>
        <p:spPr/>
        <p:txBody>
          <a:bodyPr/>
          <a:lstStyle>
            <a:lvl1pPr>
              <a:defRPr>
                <a:solidFill>
                  <a:srgbClr val="AFAFAF"/>
                </a:solidFill>
              </a:defRPr>
            </a:lvl1pPr>
          </a:lstStyle>
          <a:p>
            <a:fld id="{B89A5CCE-AC13-A746-9A72-5D19050CC0B7}" type="slidenum">
              <a:rPr lang="en-GB" smtClean="0"/>
              <a:pPr/>
              <a:t>‹#›</a:t>
            </a:fld>
            <a:endParaRPr lang="en-GB" dirty="0"/>
          </a:p>
        </p:txBody>
      </p:sp>
      <p:grpSp>
        <p:nvGrpSpPr>
          <p:cNvPr id="16" name="VTT_LogoStack_v3_16092019 pienempi koko">
            <a:extLst>
              <a:ext uri="{FF2B5EF4-FFF2-40B4-BE49-F238E27FC236}">
                <a16:creationId xmlns:a16="http://schemas.microsoft.com/office/drawing/2014/main" id="{70473361-24B6-48A0-8543-4F16F95B6480}"/>
              </a:ext>
            </a:extLst>
          </p:cNvPr>
          <p:cNvGrpSpPr/>
          <p:nvPr userDrawn="1"/>
        </p:nvGrpSpPr>
        <p:grpSpPr>
          <a:xfrm>
            <a:off x="8043515" y="1"/>
            <a:ext cx="869543" cy="586800"/>
            <a:chOff x="7909204" y="1770762"/>
            <a:chExt cx="971550" cy="655638"/>
          </a:xfrm>
        </p:grpSpPr>
        <p:grpSp>
          <p:nvGrpSpPr>
            <p:cNvPr id="17" name="_VTT_logo_102019_01_white_on_orange">
              <a:extLst>
                <a:ext uri="{FF2B5EF4-FFF2-40B4-BE49-F238E27FC236}">
                  <a16:creationId xmlns:a16="http://schemas.microsoft.com/office/drawing/2014/main" id="{700D296F-4B3A-4859-A61F-B1732FDC51B3}"/>
                </a:ext>
              </a:extLst>
            </p:cNvPr>
            <p:cNvGrpSpPr/>
            <p:nvPr userDrawn="1"/>
          </p:nvGrpSpPr>
          <p:grpSpPr>
            <a:xfrm>
              <a:off x="7909204" y="1770762"/>
              <a:ext cx="971550" cy="655638"/>
              <a:chOff x="379933" y="-15999"/>
              <a:chExt cx="971550" cy="655638"/>
            </a:xfrm>
          </p:grpSpPr>
          <p:sp>
            <p:nvSpPr>
              <p:cNvPr id="58" name="Box">
                <a:extLst>
                  <a:ext uri="{FF2B5EF4-FFF2-40B4-BE49-F238E27FC236}">
                    <a16:creationId xmlns:a16="http://schemas.microsoft.com/office/drawing/2014/main" id="{368172D6-2B23-4092-AF4A-9DD4F607F18D}"/>
                  </a:ext>
                </a:extLst>
              </p:cNvPr>
              <p:cNvSpPr>
                <a:spLocks noChangeArrowheads="1"/>
              </p:cNvSpPr>
              <p:nvPr userDrawn="1"/>
            </p:nvSpPr>
            <p:spPr bwMode="auto">
              <a:xfrm>
                <a:off x="379933" y="-15999"/>
                <a:ext cx="971550" cy="655638"/>
              </a:xfrm>
              <a:prstGeom prst="rect">
                <a:avLst/>
              </a:prstGeom>
              <a:solidFill>
                <a:srgbClr val="F06E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59" name="T2">
                <a:extLst>
                  <a:ext uri="{FF2B5EF4-FFF2-40B4-BE49-F238E27FC236}">
                    <a16:creationId xmlns:a16="http://schemas.microsoft.com/office/drawing/2014/main" id="{3F119697-4339-4C63-BD4C-A951B1050438}"/>
                  </a:ext>
                </a:extLst>
              </p:cNvPr>
              <p:cNvSpPr>
                <a:spLocks/>
              </p:cNvSpPr>
              <p:nvPr userDrawn="1"/>
            </p:nvSpPr>
            <p:spPr bwMode="auto">
              <a:xfrm>
                <a:off x="1011758" y="168151"/>
                <a:ext cx="176213" cy="258763"/>
              </a:xfrm>
              <a:custGeom>
                <a:avLst/>
                <a:gdLst>
                  <a:gd name="T0" fmla="*/ 157 w 222"/>
                  <a:gd name="T1" fmla="*/ 325 h 325"/>
                  <a:gd name="T2" fmla="*/ 157 w 222"/>
                  <a:gd name="T3" fmla="*/ 78 h 325"/>
                  <a:gd name="T4" fmla="*/ 222 w 222"/>
                  <a:gd name="T5" fmla="*/ 78 h 325"/>
                  <a:gd name="T6" fmla="*/ 222 w 222"/>
                  <a:gd name="T7" fmla="*/ 0 h 325"/>
                  <a:gd name="T8" fmla="*/ 0 w 222"/>
                  <a:gd name="T9" fmla="*/ 0 h 325"/>
                  <a:gd name="T10" fmla="*/ 0 w 222"/>
                  <a:gd name="T11" fmla="*/ 78 h 325"/>
                  <a:gd name="T12" fmla="*/ 66 w 222"/>
                  <a:gd name="T13" fmla="*/ 78 h 325"/>
                  <a:gd name="T14" fmla="*/ 66 w 222"/>
                  <a:gd name="T15" fmla="*/ 325 h 325"/>
                  <a:gd name="T16" fmla="*/ 66 w 222"/>
                  <a:gd name="T17" fmla="*/ 325 h 325"/>
                  <a:gd name="T18" fmla="*/ 157 w 222"/>
                  <a:gd name="T19"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2" h="325">
                    <a:moveTo>
                      <a:pt x="157" y="325"/>
                    </a:moveTo>
                    <a:lnTo>
                      <a:pt x="157" y="78"/>
                    </a:lnTo>
                    <a:lnTo>
                      <a:pt x="222" y="78"/>
                    </a:lnTo>
                    <a:lnTo>
                      <a:pt x="222" y="0"/>
                    </a:lnTo>
                    <a:lnTo>
                      <a:pt x="0" y="0"/>
                    </a:lnTo>
                    <a:lnTo>
                      <a:pt x="0" y="78"/>
                    </a:lnTo>
                    <a:lnTo>
                      <a:pt x="66" y="78"/>
                    </a:lnTo>
                    <a:lnTo>
                      <a:pt x="66" y="325"/>
                    </a:lnTo>
                    <a:lnTo>
                      <a:pt x="66" y="325"/>
                    </a:lnTo>
                    <a:lnTo>
                      <a:pt x="157" y="3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60" name="T1">
                <a:extLst>
                  <a:ext uri="{FF2B5EF4-FFF2-40B4-BE49-F238E27FC236}">
                    <a16:creationId xmlns:a16="http://schemas.microsoft.com/office/drawing/2014/main" id="{00EF9FE4-B705-40A8-9CEA-2038F65C39AA}"/>
                  </a:ext>
                </a:extLst>
              </p:cNvPr>
              <p:cNvSpPr>
                <a:spLocks/>
              </p:cNvSpPr>
              <p:nvPr userDrawn="1"/>
            </p:nvSpPr>
            <p:spPr bwMode="auto">
              <a:xfrm>
                <a:off x="799033" y="168151"/>
                <a:ext cx="193675" cy="258763"/>
              </a:xfrm>
              <a:custGeom>
                <a:avLst/>
                <a:gdLst>
                  <a:gd name="T0" fmla="*/ 88 w 244"/>
                  <a:gd name="T1" fmla="*/ 78 h 325"/>
                  <a:gd name="T2" fmla="*/ 88 w 244"/>
                  <a:gd name="T3" fmla="*/ 325 h 325"/>
                  <a:gd name="T4" fmla="*/ 179 w 244"/>
                  <a:gd name="T5" fmla="*/ 325 h 325"/>
                  <a:gd name="T6" fmla="*/ 179 w 244"/>
                  <a:gd name="T7" fmla="*/ 78 h 325"/>
                  <a:gd name="T8" fmla="*/ 244 w 244"/>
                  <a:gd name="T9" fmla="*/ 78 h 325"/>
                  <a:gd name="T10" fmla="*/ 244 w 244"/>
                  <a:gd name="T11" fmla="*/ 0 h 325"/>
                  <a:gd name="T12" fmla="*/ 25 w 244"/>
                  <a:gd name="T13" fmla="*/ 0 h 325"/>
                  <a:gd name="T14" fmla="*/ 0 w 244"/>
                  <a:gd name="T15" fmla="*/ 78 h 325"/>
                  <a:gd name="T16" fmla="*/ 88 w 244"/>
                  <a:gd name="T17" fmla="*/ 78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4" h="325">
                    <a:moveTo>
                      <a:pt x="88" y="78"/>
                    </a:moveTo>
                    <a:lnTo>
                      <a:pt x="88" y="325"/>
                    </a:lnTo>
                    <a:lnTo>
                      <a:pt x="179" y="325"/>
                    </a:lnTo>
                    <a:lnTo>
                      <a:pt x="179" y="78"/>
                    </a:lnTo>
                    <a:lnTo>
                      <a:pt x="244" y="78"/>
                    </a:lnTo>
                    <a:lnTo>
                      <a:pt x="244" y="0"/>
                    </a:lnTo>
                    <a:lnTo>
                      <a:pt x="25" y="0"/>
                    </a:lnTo>
                    <a:lnTo>
                      <a:pt x="0" y="78"/>
                    </a:lnTo>
                    <a:lnTo>
                      <a:pt x="88" y="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61" name="V">
                <a:extLst>
                  <a:ext uri="{FF2B5EF4-FFF2-40B4-BE49-F238E27FC236}">
                    <a16:creationId xmlns:a16="http://schemas.microsoft.com/office/drawing/2014/main" id="{3BAD692D-C3E6-491D-AF4D-6FFF714E9450}"/>
                  </a:ext>
                </a:extLst>
              </p:cNvPr>
              <p:cNvSpPr>
                <a:spLocks/>
              </p:cNvSpPr>
              <p:nvPr userDrawn="1"/>
            </p:nvSpPr>
            <p:spPr bwMode="auto">
              <a:xfrm>
                <a:off x="567258" y="168151"/>
                <a:ext cx="230188" cy="258763"/>
              </a:xfrm>
              <a:custGeom>
                <a:avLst/>
                <a:gdLst>
                  <a:gd name="T0" fmla="*/ 184 w 289"/>
                  <a:gd name="T1" fmla="*/ 325 h 325"/>
                  <a:gd name="T2" fmla="*/ 289 w 289"/>
                  <a:gd name="T3" fmla="*/ 0 h 325"/>
                  <a:gd name="T4" fmla="*/ 197 w 289"/>
                  <a:gd name="T5" fmla="*/ 0 h 325"/>
                  <a:gd name="T6" fmla="*/ 143 w 289"/>
                  <a:gd name="T7" fmla="*/ 167 h 325"/>
                  <a:gd name="T8" fmla="*/ 135 w 289"/>
                  <a:gd name="T9" fmla="*/ 191 h 325"/>
                  <a:gd name="T10" fmla="*/ 135 w 289"/>
                  <a:gd name="T11" fmla="*/ 191 h 325"/>
                  <a:gd name="T12" fmla="*/ 135 w 289"/>
                  <a:gd name="T13" fmla="*/ 191 h 325"/>
                  <a:gd name="T14" fmla="*/ 135 w 289"/>
                  <a:gd name="T15" fmla="*/ 191 h 325"/>
                  <a:gd name="T16" fmla="*/ 135 w 289"/>
                  <a:gd name="T17" fmla="*/ 191 h 325"/>
                  <a:gd name="T18" fmla="*/ 135 w 289"/>
                  <a:gd name="T19" fmla="*/ 191 h 325"/>
                  <a:gd name="T20" fmla="*/ 135 w 289"/>
                  <a:gd name="T21" fmla="*/ 191 h 325"/>
                  <a:gd name="T22" fmla="*/ 128 w 289"/>
                  <a:gd name="T23" fmla="*/ 167 h 325"/>
                  <a:gd name="T24" fmla="*/ 91 w 289"/>
                  <a:gd name="T25" fmla="*/ 60 h 325"/>
                  <a:gd name="T26" fmla="*/ 0 w 289"/>
                  <a:gd name="T27" fmla="*/ 60 h 325"/>
                  <a:gd name="T28" fmla="*/ 90 w 289"/>
                  <a:gd name="T29" fmla="*/ 325 h 325"/>
                  <a:gd name="T30" fmla="*/ 184 w 289"/>
                  <a:gd name="T31"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9" h="325">
                    <a:moveTo>
                      <a:pt x="184" y="325"/>
                    </a:moveTo>
                    <a:lnTo>
                      <a:pt x="289" y="0"/>
                    </a:lnTo>
                    <a:lnTo>
                      <a:pt x="197" y="0"/>
                    </a:lnTo>
                    <a:lnTo>
                      <a:pt x="143" y="167"/>
                    </a:lnTo>
                    <a:lnTo>
                      <a:pt x="135" y="191"/>
                    </a:lnTo>
                    <a:lnTo>
                      <a:pt x="135" y="191"/>
                    </a:lnTo>
                    <a:lnTo>
                      <a:pt x="135" y="191"/>
                    </a:lnTo>
                    <a:lnTo>
                      <a:pt x="135" y="191"/>
                    </a:lnTo>
                    <a:lnTo>
                      <a:pt x="135" y="191"/>
                    </a:lnTo>
                    <a:lnTo>
                      <a:pt x="135" y="191"/>
                    </a:lnTo>
                    <a:lnTo>
                      <a:pt x="135" y="191"/>
                    </a:lnTo>
                    <a:lnTo>
                      <a:pt x="128" y="167"/>
                    </a:lnTo>
                    <a:lnTo>
                      <a:pt x="91" y="60"/>
                    </a:lnTo>
                    <a:lnTo>
                      <a:pt x="0" y="60"/>
                    </a:lnTo>
                    <a:lnTo>
                      <a:pt x="90" y="325"/>
                    </a:lnTo>
                    <a:lnTo>
                      <a:pt x="184" y="3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grpSp>
        <p:grpSp>
          <p:nvGrpSpPr>
            <p:cNvPr id="18" name="_VTT_logo_102019_02_white_on_black" hidden="1">
              <a:extLst>
                <a:ext uri="{FF2B5EF4-FFF2-40B4-BE49-F238E27FC236}">
                  <a16:creationId xmlns:a16="http://schemas.microsoft.com/office/drawing/2014/main" id="{8209EA5C-F772-4F69-B861-D0FDD619BD6C}"/>
                </a:ext>
              </a:extLst>
            </p:cNvPr>
            <p:cNvGrpSpPr/>
            <p:nvPr userDrawn="1"/>
          </p:nvGrpSpPr>
          <p:grpSpPr>
            <a:xfrm>
              <a:off x="7909204" y="1770762"/>
              <a:ext cx="971550" cy="655638"/>
              <a:chOff x="379933" y="-15999"/>
              <a:chExt cx="971550" cy="655638"/>
            </a:xfrm>
          </p:grpSpPr>
          <p:sp>
            <p:nvSpPr>
              <p:cNvPr id="54" name="Box">
                <a:extLst>
                  <a:ext uri="{FF2B5EF4-FFF2-40B4-BE49-F238E27FC236}">
                    <a16:creationId xmlns:a16="http://schemas.microsoft.com/office/drawing/2014/main" id="{75F3B8D1-5FDD-4223-8972-69BFBF94E4A3}"/>
                  </a:ext>
                </a:extLst>
              </p:cNvPr>
              <p:cNvSpPr>
                <a:spLocks noChangeArrowheads="1"/>
              </p:cNvSpPr>
              <p:nvPr userDrawn="1"/>
            </p:nvSpPr>
            <p:spPr bwMode="auto">
              <a:xfrm>
                <a:off x="379933" y="-15999"/>
                <a:ext cx="971550" cy="6556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55" name="T2">
                <a:extLst>
                  <a:ext uri="{FF2B5EF4-FFF2-40B4-BE49-F238E27FC236}">
                    <a16:creationId xmlns:a16="http://schemas.microsoft.com/office/drawing/2014/main" id="{5B49463E-8EE4-4059-8C22-691C5A191C61}"/>
                  </a:ext>
                </a:extLst>
              </p:cNvPr>
              <p:cNvSpPr>
                <a:spLocks/>
              </p:cNvSpPr>
              <p:nvPr userDrawn="1"/>
            </p:nvSpPr>
            <p:spPr bwMode="auto">
              <a:xfrm>
                <a:off x="1011758" y="168151"/>
                <a:ext cx="176213" cy="258763"/>
              </a:xfrm>
              <a:custGeom>
                <a:avLst/>
                <a:gdLst>
                  <a:gd name="T0" fmla="*/ 157 w 222"/>
                  <a:gd name="T1" fmla="*/ 325 h 325"/>
                  <a:gd name="T2" fmla="*/ 157 w 222"/>
                  <a:gd name="T3" fmla="*/ 78 h 325"/>
                  <a:gd name="T4" fmla="*/ 222 w 222"/>
                  <a:gd name="T5" fmla="*/ 78 h 325"/>
                  <a:gd name="T6" fmla="*/ 222 w 222"/>
                  <a:gd name="T7" fmla="*/ 0 h 325"/>
                  <a:gd name="T8" fmla="*/ 0 w 222"/>
                  <a:gd name="T9" fmla="*/ 0 h 325"/>
                  <a:gd name="T10" fmla="*/ 0 w 222"/>
                  <a:gd name="T11" fmla="*/ 78 h 325"/>
                  <a:gd name="T12" fmla="*/ 66 w 222"/>
                  <a:gd name="T13" fmla="*/ 78 h 325"/>
                  <a:gd name="T14" fmla="*/ 66 w 222"/>
                  <a:gd name="T15" fmla="*/ 325 h 325"/>
                  <a:gd name="T16" fmla="*/ 66 w 222"/>
                  <a:gd name="T17" fmla="*/ 325 h 325"/>
                  <a:gd name="T18" fmla="*/ 157 w 222"/>
                  <a:gd name="T19"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2" h="325">
                    <a:moveTo>
                      <a:pt x="157" y="325"/>
                    </a:moveTo>
                    <a:lnTo>
                      <a:pt x="157" y="78"/>
                    </a:lnTo>
                    <a:lnTo>
                      <a:pt x="222" y="78"/>
                    </a:lnTo>
                    <a:lnTo>
                      <a:pt x="222" y="0"/>
                    </a:lnTo>
                    <a:lnTo>
                      <a:pt x="0" y="0"/>
                    </a:lnTo>
                    <a:lnTo>
                      <a:pt x="0" y="78"/>
                    </a:lnTo>
                    <a:lnTo>
                      <a:pt x="66" y="78"/>
                    </a:lnTo>
                    <a:lnTo>
                      <a:pt x="66" y="325"/>
                    </a:lnTo>
                    <a:lnTo>
                      <a:pt x="66" y="325"/>
                    </a:lnTo>
                    <a:lnTo>
                      <a:pt x="157" y="3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56" name="T1">
                <a:extLst>
                  <a:ext uri="{FF2B5EF4-FFF2-40B4-BE49-F238E27FC236}">
                    <a16:creationId xmlns:a16="http://schemas.microsoft.com/office/drawing/2014/main" id="{411D2D9D-E585-4C79-BA8D-0FAEF75F05F0}"/>
                  </a:ext>
                </a:extLst>
              </p:cNvPr>
              <p:cNvSpPr>
                <a:spLocks/>
              </p:cNvSpPr>
              <p:nvPr userDrawn="1"/>
            </p:nvSpPr>
            <p:spPr bwMode="auto">
              <a:xfrm>
                <a:off x="799033" y="168151"/>
                <a:ext cx="193675" cy="258763"/>
              </a:xfrm>
              <a:custGeom>
                <a:avLst/>
                <a:gdLst>
                  <a:gd name="T0" fmla="*/ 88 w 244"/>
                  <a:gd name="T1" fmla="*/ 78 h 325"/>
                  <a:gd name="T2" fmla="*/ 88 w 244"/>
                  <a:gd name="T3" fmla="*/ 325 h 325"/>
                  <a:gd name="T4" fmla="*/ 179 w 244"/>
                  <a:gd name="T5" fmla="*/ 325 h 325"/>
                  <a:gd name="T6" fmla="*/ 179 w 244"/>
                  <a:gd name="T7" fmla="*/ 78 h 325"/>
                  <a:gd name="T8" fmla="*/ 244 w 244"/>
                  <a:gd name="T9" fmla="*/ 78 h 325"/>
                  <a:gd name="T10" fmla="*/ 244 w 244"/>
                  <a:gd name="T11" fmla="*/ 0 h 325"/>
                  <a:gd name="T12" fmla="*/ 25 w 244"/>
                  <a:gd name="T13" fmla="*/ 0 h 325"/>
                  <a:gd name="T14" fmla="*/ 0 w 244"/>
                  <a:gd name="T15" fmla="*/ 78 h 325"/>
                  <a:gd name="T16" fmla="*/ 88 w 244"/>
                  <a:gd name="T17" fmla="*/ 78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4" h="325">
                    <a:moveTo>
                      <a:pt x="88" y="78"/>
                    </a:moveTo>
                    <a:lnTo>
                      <a:pt x="88" y="325"/>
                    </a:lnTo>
                    <a:lnTo>
                      <a:pt x="179" y="325"/>
                    </a:lnTo>
                    <a:lnTo>
                      <a:pt x="179" y="78"/>
                    </a:lnTo>
                    <a:lnTo>
                      <a:pt x="244" y="78"/>
                    </a:lnTo>
                    <a:lnTo>
                      <a:pt x="244" y="0"/>
                    </a:lnTo>
                    <a:lnTo>
                      <a:pt x="25" y="0"/>
                    </a:lnTo>
                    <a:lnTo>
                      <a:pt x="0" y="78"/>
                    </a:lnTo>
                    <a:lnTo>
                      <a:pt x="88" y="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57" name="V">
                <a:extLst>
                  <a:ext uri="{FF2B5EF4-FFF2-40B4-BE49-F238E27FC236}">
                    <a16:creationId xmlns:a16="http://schemas.microsoft.com/office/drawing/2014/main" id="{FA820987-C832-432F-B808-BCB892A34FCE}"/>
                  </a:ext>
                </a:extLst>
              </p:cNvPr>
              <p:cNvSpPr>
                <a:spLocks/>
              </p:cNvSpPr>
              <p:nvPr userDrawn="1"/>
            </p:nvSpPr>
            <p:spPr bwMode="auto">
              <a:xfrm>
                <a:off x="567258" y="168151"/>
                <a:ext cx="230188" cy="258763"/>
              </a:xfrm>
              <a:custGeom>
                <a:avLst/>
                <a:gdLst>
                  <a:gd name="T0" fmla="*/ 184 w 289"/>
                  <a:gd name="T1" fmla="*/ 325 h 325"/>
                  <a:gd name="T2" fmla="*/ 289 w 289"/>
                  <a:gd name="T3" fmla="*/ 0 h 325"/>
                  <a:gd name="T4" fmla="*/ 197 w 289"/>
                  <a:gd name="T5" fmla="*/ 0 h 325"/>
                  <a:gd name="T6" fmla="*/ 143 w 289"/>
                  <a:gd name="T7" fmla="*/ 167 h 325"/>
                  <a:gd name="T8" fmla="*/ 135 w 289"/>
                  <a:gd name="T9" fmla="*/ 191 h 325"/>
                  <a:gd name="T10" fmla="*/ 135 w 289"/>
                  <a:gd name="T11" fmla="*/ 191 h 325"/>
                  <a:gd name="T12" fmla="*/ 135 w 289"/>
                  <a:gd name="T13" fmla="*/ 191 h 325"/>
                  <a:gd name="T14" fmla="*/ 135 w 289"/>
                  <a:gd name="T15" fmla="*/ 191 h 325"/>
                  <a:gd name="T16" fmla="*/ 135 w 289"/>
                  <a:gd name="T17" fmla="*/ 191 h 325"/>
                  <a:gd name="T18" fmla="*/ 135 w 289"/>
                  <a:gd name="T19" fmla="*/ 191 h 325"/>
                  <a:gd name="T20" fmla="*/ 135 w 289"/>
                  <a:gd name="T21" fmla="*/ 191 h 325"/>
                  <a:gd name="T22" fmla="*/ 128 w 289"/>
                  <a:gd name="T23" fmla="*/ 167 h 325"/>
                  <a:gd name="T24" fmla="*/ 91 w 289"/>
                  <a:gd name="T25" fmla="*/ 60 h 325"/>
                  <a:gd name="T26" fmla="*/ 0 w 289"/>
                  <a:gd name="T27" fmla="*/ 60 h 325"/>
                  <a:gd name="T28" fmla="*/ 90 w 289"/>
                  <a:gd name="T29" fmla="*/ 325 h 325"/>
                  <a:gd name="T30" fmla="*/ 184 w 289"/>
                  <a:gd name="T31"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9" h="325">
                    <a:moveTo>
                      <a:pt x="184" y="325"/>
                    </a:moveTo>
                    <a:lnTo>
                      <a:pt x="289" y="0"/>
                    </a:lnTo>
                    <a:lnTo>
                      <a:pt x="197" y="0"/>
                    </a:lnTo>
                    <a:lnTo>
                      <a:pt x="143" y="167"/>
                    </a:lnTo>
                    <a:lnTo>
                      <a:pt x="135" y="191"/>
                    </a:lnTo>
                    <a:lnTo>
                      <a:pt x="135" y="191"/>
                    </a:lnTo>
                    <a:lnTo>
                      <a:pt x="135" y="191"/>
                    </a:lnTo>
                    <a:lnTo>
                      <a:pt x="135" y="191"/>
                    </a:lnTo>
                    <a:lnTo>
                      <a:pt x="135" y="191"/>
                    </a:lnTo>
                    <a:lnTo>
                      <a:pt x="135" y="191"/>
                    </a:lnTo>
                    <a:lnTo>
                      <a:pt x="135" y="191"/>
                    </a:lnTo>
                    <a:lnTo>
                      <a:pt x="128" y="167"/>
                    </a:lnTo>
                    <a:lnTo>
                      <a:pt x="91" y="60"/>
                    </a:lnTo>
                    <a:lnTo>
                      <a:pt x="0" y="60"/>
                    </a:lnTo>
                    <a:lnTo>
                      <a:pt x="90" y="325"/>
                    </a:lnTo>
                    <a:lnTo>
                      <a:pt x="184" y="3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grpSp>
        <p:grpSp>
          <p:nvGrpSpPr>
            <p:cNvPr id="19" name="_VTT_logo_102019_03_white_on_blue" hidden="1">
              <a:extLst>
                <a:ext uri="{FF2B5EF4-FFF2-40B4-BE49-F238E27FC236}">
                  <a16:creationId xmlns:a16="http://schemas.microsoft.com/office/drawing/2014/main" id="{7ED7D5C4-308D-47B0-9882-625ED956947C}"/>
                </a:ext>
              </a:extLst>
            </p:cNvPr>
            <p:cNvGrpSpPr/>
            <p:nvPr userDrawn="1"/>
          </p:nvGrpSpPr>
          <p:grpSpPr>
            <a:xfrm>
              <a:off x="7909204" y="1770762"/>
              <a:ext cx="971550" cy="655638"/>
              <a:chOff x="379933" y="-15999"/>
              <a:chExt cx="971550" cy="655638"/>
            </a:xfrm>
          </p:grpSpPr>
          <p:sp>
            <p:nvSpPr>
              <p:cNvPr id="50" name="Box">
                <a:extLst>
                  <a:ext uri="{FF2B5EF4-FFF2-40B4-BE49-F238E27FC236}">
                    <a16:creationId xmlns:a16="http://schemas.microsoft.com/office/drawing/2014/main" id="{7EC802DD-74D9-4A8F-83AD-C3C26448D5FA}"/>
                  </a:ext>
                </a:extLst>
              </p:cNvPr>
              <p:cNvSpPr>
                <a:spLocks noChangeArrowheads="1"/>
              </p:cNvSpPr>
              <p:nvPr userDrawn="1"/>
            </p:nvSpPr>
            <p:spPr bwMode="auto">
              <a:xfrm>
                <a:off x="379933" y="-15999"/>
                <a:ext cx="971550" cy="655638"/>
              </a:xfrm>
              <a:prstGeom prst="rect">
                <a:avLst/>
              </a:prstGeom>
              <a:solidFill>
                <a:srgbClr val="0057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51" name="T2">
                <a:extLst>
                  <a:ext uri="{FF2B5EF4-FFF2-40B4-BE49-F238E27FC236}">
                    <a16:creationId xmlns:a16="http://schemas.microsoft.com/office/drawing/2014/main" id="{564F5CAD-918A-4A7B-8E3F-507AB48F46BD}"/>
                  </a:ext>
                </a:extLst>
              </p:cNvPr>
              <p:cNvSpPr>
                <a:spLocks/>
              </p:cNvSpPr>
              <p:nvPr userDrawn="1"/>
            </p:nvSpPr>
            <p:spPr bwMode="auto">
              <a:xfrm>
                <a:off x="1011758" y="168151"/>
                <a:ext cx="176213" cy="258763"/>
              </a:xfrm>
              <a:custGeom>
                <a:avLst/>
                <a:gdLst>
                  <a:gd name="T0" fmla="*/ 157 w 222"/>
                  <a:gd name="T1" fmla="*/ 325 h 325"/>
                  <a:gd name="T2" fmla="*/ 157 w 222"/>
                  <a:gd name="T3" fmla="*/ 78 h 325"/>
                  <a:gd name="T4" fmla="*/ 222 w 222"/>
                  <a:gd name="T5" fmla="*/ 78 h 325"/>
                  <a:gd name="T6" fmla="*/ 222 w 222"/>
                  <a:gd name="T7" fmla="*/ 0 h 325"/>
                  <a:gd name="T8" fmla="*/ 0 w 222"/>
                  <a:gd name="T9" fmla="*/ 0 h 325"/>
                  <a:gd name="T10" fmla="*/ 0 w 222"/>
                  <a:gd name="T11" fmla="*/ 78 h 325"/>
                  <a:gd name="T12" fmla="*/ 66 w 222"/>
                  <a:gd name="T13" fmla="*/ 78 h 325"/>
                  <a:gd name="T14" fmla="*/ 66 w 222"/>
                  <a:gd name="T15" fmla="*/ 325 h 325"/>
                  <a:gd name="T16" fmla="*/ 66 w 222"/>
                  <a:gd name="T17" fmla="*/ 325 h 325"/>
                  <a:gd name="T18" fmla="*/ 157 w 222"/>
                  <a:gd name="T19"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2" h="325">
                    <a:moveTo>
                      <a:pt x="157" y="325"/>
                    </a:moveTo>
                    <a:lnTo>
                      <a:pt x="157" y="78"/>
                    </a:lnTo>
                    <a:lnTo>
                      <a:pt x="222" y="78"/>
                    </a:lnTo>
                    <a:lnTo>
                      <a:pt x="222" y="0"/>
                    </a:lnTo>
                    <a:lnTo>
                      <a:pt x="0" y="0"/>
                    </a:lnTo>
                    <a:lnTo>
                      <a:pt x="0" y="78"/>
                    </a:lnTo>
                    <a:lnTo>
                      <a:pt x="66" y="78"/>
                    </a:lnTo>
                    <a:lnTo>
                      <a:pt x="66" y="325"/>
                    </a:lnTo>
                    <a:lnTo>
                      <a:pt x="66" y="325"/>
                    </a:lnTo>
                    <a:lnTo>
                      <a:pt x="157" y="3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52" name="T1">
                <a:extLst>
                  <a:ext uri="{FF2B5EF4-FFF2-40B4-BE49-F238E27FC236}">
                    <a16:creationId xmlns:a16="http://schemas.microsoft.com/office/drawing/2014/main" id="{1C306E80-ED8C-4223-896B-27885E3340DF}"/>
                  </a:ext>
                </a:extLst>
              </p:cNvPr>
              <p:cNvSpPr>
                <a:spLocks/>
              </p:cNvSpPr>
              <p:nvPr userDrawn="1"/>
            </p:nvSpPr>
            <p:spPr bwMode="auto">
              <a:xfrm>
                <a:off x="799033" y="168151"/>
                <a:ext cx="193675" cy="258763"/>
              </a:xfrm>
              <a:custGeom>
                <a:avLst/>
                <a:gdLst>
                  <a:gd name="T0" fmla="*/ 88 w 244"/>
                  <a:gd name="T1" fmla="*/ 78 h 325"/>
                  <a:gd name="T2" fmla="*/ 88 w 244"/>
                  <a:gd name="T3" fmla="*/ 325 h 325"/>
                  <a:gd name="T4" fmla="*/ 179 w 244"/>
                  <a:gd name="T5" fmla="*/ 325 h 325"/>
                  <a:gd name="T6" fmla="*/ 179 w 244"/>
                  <a:gd name="T7" fmla="*/ 78 h 325"/>
                  <a:gd name="T8" fmla="*/ 244 w 244"/>
                  <a:gd name="T9" fmla="*/ 78 h 325"/>
                  <a:gd name="T10" fmla="*/ 244 w 244"/>
                  <a:gd name="T11" fmla="*/ 0 h 325"/>
                  <a:gd name="T12" fmla="*/ 25 w 244"/>
                  <a:gd name="T13" fmla="*/ 0 h 325"/>
                  <a:gd name="T14" fmla="*/ 0 w 244"/>
                  <a:gd name="T15" fmla="*/ 78 h 325"/>
                  <a:gd name="T16" fmla="*/ 88 w 244"/>
                  <a:gd name="T17" fmla="*/ 78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4" h="325">
                    <a:moveTo>
                      <a:pt x="88" y="78"/>
                    </a:moveTo>
                    <a:lnTo>
                      <a:pt x="88" y="325"/>
                    </a:lnTo>
                    <a:lnTo>
                      <a:pt x="179" y="325"/>
                    </a:lnTo>
                    <a:lnTo>
                      <a:pt x="179" y="78"/>
                    </a:lnTo>
                    <a:lnTo>
                      <a:pt x="244" y="78"/>
                    </a:lnTo>
                    <a:lnTo>
                      <a:pt x="244" y="0"/>
                    </a:lnTo>
                    <a:lnTo>
                      <a:pt x="25" y="0"/>
                    </a:lnTo>
                    <a:lnTo>
                      <a:pt x="0" y="78"/>
                    </a:lnTo>
                    <a:lnTo>
                      <a:pt x="88" y="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53" name="V">
                <a:extLst>
                  <a:ext uri="{FF2B5EF4-FFF2-40B4-BE49-F238E27FC236}">
                    <a16:creationId xmlns:a16="http://schemas.microsoft.com/office/drawing/2014/main" id="{C57BA66C-0A7A-4704-A6D8-EEB641EEA035}"/>
                  </a:ext>
                </a:extLst>
              </p:cNvPr>
              <p:cNvSpPr>
                <a:spLocks/>
              </p:cNvSpPr>
              <p:nvPr userDrawn="1"/>
            </p:nvSpPr>
            <p:spPr bwMode="auto">
              <a:xfrm>
                <a:off x="567258" y="168151"/>
                <a:ext cx="230188" cy="258763"/>
              </a:xfrm>
              <a:custGeom>
                <a:avLst/>
                <a:gdLst>
                  <a:gd name="T0" fmla="*/ 184 w 289"/>
                  <a:gd name="T1" fmla="*/ 325 h 325"/>
                  <a:gd name="T2" fmla="*/ 289 w 289"/>
                  <a:gd name="T3" fmla="*/ 0 h 325"/>
                  <a:gd name="T4" fmla="*/ 197 w 289"/>
                  <a:gd name="T5" fmla="*/ 0 h 325"/>
                  <a:gd name="T6" fmla="*/ 143 w 289"/>
                  <a:gd name="T7" fmla="*/ 167 h 325"/>
                  <a:gd name="T8" fmla="*/ 135 w 289"/>
                  <a:gd name="T9" fmla="*/ 191 h 325"/>
                  <a:gd name="T10" fmla="*/ 135 w 289"/>
                  <a:gd name="T11" fmla="*/ 191 h 325"/>
                  <a:gd name="T12" fmla="*/ 135 w 289"/>
                  <a:gd name="T13" fmla="*/ 191 h 325"/>
                  <a:gd name="T14" fmla="*/ 135 w 289"/>
                  <a:gd name="T15" fmla="*/ 191 h 325"/>
                  <a:gd name="T16" fmla="*/ 135 w 289"/>
                  <a:gd name="T17" fmla="*/ 191 h 325"/>
                  <a:gd name="T18" fmla="*/ 135 w 289"/>
                  <a:gd name="T19" fmla="*/ 191 h 325"/>
                  <a:gd name="T20" fmla="*/ 135 w 289"/>
                  <a:gd name="T21" fmla="*/ 191 h 325"/>
                  <a:gd name="T22" fmla="*/ 128 w 289"/>
                  <a:gd name="T23" fmla="*/ 167 h 325"/>
                  <a:gd name="T24" fmla="*/ 91 w 289"/>
                  <a:gd name="T25" fmla="*/ 60 h 325"/>
                  <a:gd name="T26" fmla="*/ 0 w 289"/>
                  <a:gd name="T27" fmla="*/ 60 h 325"/>
                  <a:gd name="T28" fmla="*/ 90 w 289"/>
                  <a:gd name="T29" fmla="*/ 325 h 325"/>
                  <a:gd name="T30" fmla="*/ 184 w 289"/>
                  <a:gd name="T31"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9" h="325">
                    <a:moveTo>
                      <a:pt x="184" y="325"/>
                    </a:moveTo>
                    <a:lnTo>
                      <a:pt x="289" y="0"/>
                    </a:lnTo>
                    <a:lnTo>
                      <a:pt x="197" y="0"/>
                    </a:lnTo>
                    <a:lnTo>
                      <a:pt x="143" y="167"/>
                    </a:lnTo>
                    <a:lnTo>
                      <a:pt x="135" y="191"/>
                    </a:lnTo>
                    <a:lnTo>
                      <a:pt x="135" y="191"/>
                    </a:lnTo>
                    <a:lnTo>
                      <a:pt x="135" y="191"/>
                    </a:lnTo>
                    <a:lnTo>
                      <a:pt x="135" y="191"/>
                    </a:lnTo>
                    <a:lnTo>
                      <a:pt x="135" y="191"/>
                    </a:lnTo>
                    <a:lnTo>
                      <a:pt x="135" y="191"/>
                    </a:lnTo>
                    <a:lnTo>
                      <a:pt x="135" y="191"/>
                    </a:lnTo>
                    <a:lnTo>
                      <a:pt x="128" y="167"/>
                    </a:lnTo>
                    <a:lnTo>
                      <a:pt x="91" y="60"/>
                    </a:lnTo>
                    <a:lnTo>
                      <a:pt x="0" y="60"/>
                    </a:lnTo>
                    <a:lnTo>
                      <a:pt x="90" y="325"/>
                    </a:lnTo>
                    <a:lnTo>
                      <a:pt x="184" y="3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grpSp>
        <p:grpSp>
          <p:nvGrpSpPr>
            <p:cNvPr id="20" name="_VTT_logo_102019_04_white_on_dark_grey" hidden="1">
              <a:extLst>
                <a:ext uri="{FF2B5EF4-FFF2-40B4-BE49-F238E27FC236}">
                  <a16:creationId xmlns:a16="http://schemas.microsoft.com/office/drawing/2014/main" id="{F7710E75-D4D6-475D-A2D5-A28F599D9F81}"/>
                </a:ext>
              </a:extLst>
            </p:cNvPr>
            <p:cNvGrpSpPr/>
            <p:nvPr userDrawn="1"/>
          </p:nvGrpSpPr>
          <p:grpSpPr>
            <a:xfrm>
              <a:off x="7909204" y="1770762"/>
              <a:ext cx="971550" cy="655638"/>
              <a:chOff x="379933" y="-15999"/>
              <a:chExt cx="971550" cy="655638"/>
            </a:xfrm>
          </p:grpSpPr>
          <p:sp>
            <p:nvSpPr>
              <p:cNvPr id="46" name="Box">
                <a:extLst>
                  <a:ext uri="{FF2B5EF4-FFF2-40B4-BE49-F238E27FC236}">
                    <a16:creationId xmlns:a16="http://schemas.microsoft.com/office/drawing/2014/main" id="{E59108E7-25DD-4497-AF65-119EE49FC3A4}"/>
                  </a:ext>
                </a:extLst>
              </p:cNvPr>
              <p:cNvSpPr>
                <a:spLocks noChangeArrowheads="1"/>
              </p:cNvSpPr>
              <p:nvPr userDrawn="1"/>
            </p:nvSpPr>
            <p:spPr bwMode="auto">
              <a:xfrm>
                <a:off x="379933" y="-15999"/>
                <a:ext cx="971550" cy="655638"/>
              </a:xfrm>
              <a:prstGeom prst="rect">
                <a:avLst/>
              </a:prstGeom>
              <a:solidFill>
                <a:srgbClr val="AFAFA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47" name="T2">
                <a:extLst>
                  <a:ext uri="{FF2B5EF4-FFF2-40B4-BE49-F238E27FC236}">
                    <a16:creationId xmlns:a16="http://schemas.microsoft.com/office/drawing/2014/main" id="{CB6F4DF6-467D-40AC-BF5F-52F0EEFCDDA2}"/>
                  </a:ext>
                </a:extLst>
              </p:cNvPr>
              <p:cNvSpPr>
                <a:spLocks/>
              </p:cNvSpPr>
              <p:nvPr userDrawn="1"/>
            </p:nvSpPr>
            <p:spPr bwMode="auto">
              <a:xfrm>
                <a:off x="1011758" y="168151"/>
                <a:ext cx="176213" cy="258763"/>
              </a:xfrm>
              <a:custGeom>
                <a:avLst/>
                <a:gdLst>
                  <a:gd name="T0" fmla="*/ 157 w 222"/>
                  <a:gd name="T1" fmla="*/ 325 h 325"/>
                  <a:gd name="T2" fmla="*/ 157 w 222"/>
                  <a:gd name="T3" fmla="*/ 78 h 325"/>
                  <a:gd name="T4" fmla="*/ 222 w 222"/>
                  <a:gd name="T5" fmla="*/ 78 h 325"/>
                  <a:gd name="T6" fmla="*/ 222 w 222"/>
                  <a:gd name="T7" fmla="*/ 0 h 325"/>
                  <a:gd name="T8" fmla="*/ 0 w 222"/>
                  <a:gd name="T9" fmla="*/ 0 h 325"/>
                  <a:gd name="T10" fmla="*/ 0 w 222"/>
                  <a:gd name="T11" fmla="*/ 78 h 325"/>
                  <a:gd name="T12" fmla="*/ 66 w 222"/>
                  <a:gd name="T13" fmla="*/ 78 h 325"/>
                  <a:gd name="T14" fmla="*/ 66 w 222"/>
                  <a:gd name="T15" fmla="*/ 325 h 325"/>
                  <a:gd name="T16" fmla="*/ 66 w 222"/>
                  <a:gd name="T17" fmla="*/ 325 h 325"/>
                  <a:gd name="T18" fmla="*/ 157 w 222"/>
                  <a:gd name="T19"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2" h="325">
                    <a:moveTo>
                      <a:pt x="157" y="325"/>
                    </a:moveTo>
                    <a:lnTo>
                      <a:pt x="157" y="78"/>
                    </a:lnTo>
                    <a:lnTo>
                      <a:pt x="222" y="78"/>
                    </a:lnTo>
                    <a:lnTo>
                      <a:pt x="222" y="0"/>
                    </a:lnTo>
                    <a:lnTo>
                      <a:pt x="0" y="0"/>
                    </a:lnTo>
                    <a:lnTo>
                      <a:pt x="0" y="78"/>
                    </a:lnTo>
                    <a:lnTo>
                      <a:pt x="66" y="78"/>
                    </a:lnTo>
                    <a:lnTo>
                      <a:pt x="66" y="325"/>
                    </a:lnTo>
                    <a:lnTo>
                      <a:pt x="66" y="325"/>
                    </a:lnTo>
                    <a:lnTo>
                      <a:pt x="157" y="3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48" name="T1">
                <a:extLst>
                  <a:ext uri="{FF2B5EF4-FFF2-40B4-BE49-F238E27FC236}">
                    <a16:creationId xmlns:a16="http://schemas.microsoft.com/office/drawing/2014/main" id="{29A96A04-8FF4-4F93-AFB8-D11FDAE0F08C}"/>
                  </a:ext>
                </a:extLst>
              </p:cNvPr>
              <p:cNvSpPr>
                <a:spLocks/>
              </p:cNvSpPr>
              <p:nvPr userDrawn="1"/>
            </p:nvSpPr>
            <p:spPr bwMode="auto">
              <a:xfrm>
                <a:off x="799033" y="168151"/>
                <a:ext cx="193675" cy="258763"/>
              </a:xfrm>
              <a:custGeom>
                <a:avLst/>
                <a:gdLst>
                  <a:gd name="T0" fmla="*/ 88 w 244"/>
                  <a:gd name="T1" fmla="*/ 78 h 325"/>
                  <a:gd name="T2" fmla="*/ 88 w 244"/>
                  <a:gd name="T3" fmla="*/ 325 h 325"/>
                  <a:gd name="T4" fmla="*/ 179 w 244"/>
                  <a:gd name="T5" fmla="*/ 325 h 325"/>
                  <a:gd name="T6" fmla="*/ 179 w 244"/>
                  <a:gd name="T7" fmla="*/ 78 h 325"/>
                  <a:gd name="T8" fmla="*/ 244 w 244"/>
                  <a:gd name="T9" fmla="*/ 78 h 325"/>
                  <a:gd name="T10" fmla="*/ 244 w 244"/>
                  <a:gd name="T11" fmla="*/ 0 h 325"/>
                  <a:gd name="T12" fmla="*/ 25 w 244"/>
                  <a:gd name="T13" fmla="*/ 0 h 325"/>
                  <a:gd name="T14" fmla="*/ 0 w 244"/>
                  <a:gd name="T15" fmla="*/ 78 h 325"/>
                  <a:gd name="T16" fmla="*/ 88 w 244"/>
                  <a:gd name="T17" fmla="*/ 78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4" h="325">
                    <a:moveTo>
                      <a:pt x="88" y="78"/>
                    </a:moveTo>
                    <a:lnTo>
                      <a:pt x="88" y="325"/>
                    </a:lnTo>
                    <a:lnTo>
                      <a:pt x="179" y="325"/>
                    </a:lnTo>
                    <a:lnTo>
                      <a:pt x="179" y="78"/>
                    </a:lnTo>
                    <a:lnTo>
                      <a:pt x="244" y="78"/>
                    </a:lnTo>
                    <a:lnTo>
                      <a:pt x="244" y="0"/>
                    </a:lnTo>
                    <a:lnTo>
                      <a:pt x="25" y="0"/>
                    </a:lnTo>
                    <a:lnTo>
                      <a:pt x="0" y="78"/>
                    </a:lnTo>
                    <a:lnTo>
                      <a:pt x="88" y="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49" name="V">
                <a:extLst>
                  <a:ext uri="{FF2B5EF4-FFF2-40B4-BE49-F238E27FC236}">
                    <a16:creationId xmlns:a16="http://schemas.microsoft.com/office/drawing/2014/main" id="{4350BD7A-F1FB-472A-BFC7-7D45299A543F}"/>
                  </a:ext>
                </a:extLst>
              </p:cNvPr>
              <p:cNvSpPr>
                <a:spLocks/>
              </p:cNvSpPr>
              <p:nvPr userDrawn="1"/>
            </p:nvSpPr>
            <p:spPr bwMode="auto">
              <a:xfrm>
                <a:off x="567258" y="168151"/>
                <a:ext cx="230188" cy="258763"/>
              </a:xfrm>
              <a:custGeom>
                <a:avLst/>
                <a:gdLst>
                  <a:gd name="T0" fmla="*/ 184 w 289"/>
                  <a:gd name="T1" fmla="*/ 325 h 325"/>
                  <a:gd name="T2" fmla="*/ 289 w 289"/>
                  <a:gd name="T3" fmla="*/ 0 h 325"/>
                  <a:gd name="T4" fmla="*/ 197 w 289"/>
                  <a:gd name="T5" fmla="*/ 0 h 325"/>
                  <a:gd name="T6" fmla="*/ 143 w 289"/>
                  <a:gd name="T7" fmla="*/ 167 h 325"/>
                  <a:gd name="T8" fmla="*/ 135 w 289"/>
                  <a:gd name="T9" fmla="*/ 191 h 325"/>
                  <a:gd name="T10" fmla="*/ 135 w 289"/>
                  <a:gd name="T11" fmla="*/ 191 h 325"/>
                  <a:gd name="T12" fmla="*/ 135 w 289"/>
                  <a:gd name="T13" fmla="*/ 191 h 325"/>
                  <a:gd name="T14" fmla="*/ 135 w 289"/>
                  <a:gd name="T15" fmla="*/ 191 h 325"/>
                  <a:gd name="T16" fmla="*/ 135 w 289"/>
                  <a:gd name="T17" fmla="*/ 191 h 325"/>
                  <a:gd name="T18" fmla="*/ 135 w 289"/>
                  <a:gd name="T19" fmla="*/ 191 h 325"/>
                  <a:gd name="T20" fmla="*/ 135 w 289"/>
                  <a:gd name="T21" fmla="*/ 191 h 325"/>
                  <a:gd name="T22" fmla="*/ 128 w 289"/>
                  <a:gd name="T23" fmla="*/ 167 h 325"/>
                  <a:gd name="T24" fmla="*/ 91 w 289"/>
                  <a:gd name="T25" fmla="*/ 60 h 325"/>
                  <a:gd name="T26" fmla="*/ 0 w 289"/>
                  <a:gd name="T27" fmla="*/ 60 h 325"/>
                  <a:gd name="T28" fmla="*/ 90 w 289"/>
                  <a:gd name="T29" fmla="*/ 325 h 325"/>
                  <a:gd name="T30" fmla="*/ 184 w 289"/>
                  <a:gd name="T31"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9" h="325">
                    <a:moveTo>
                      <a:pt x="184" y="325"/>
                    </a:moveTo>
                    <a:lnTo>
                      <a:pt x="289" y="0"/>
                    </a:lnTo>
                    <a:lnTo>
                      <a:pt x="197" y="0"/>
                    </a:lnTo>
                    <a:lnTo>
                      <a:pt x="143" y="167"/>
                    </a:lnTo>
                    <a:lnTo>
                      <a:pt x="135" y="191"/>
                    </a:lnTo>
                    <a:lnTo>
                      <a:pt x="135" y="191"/>
                    </a:lnTo>
                    <a:lnTo>
                      <a:pt x="135" y="191"/>
                    </a:lnTo>
                    <a:lnTo>
                      <a:pt x="135" y="191"/>
                    </a:lnTo>
                    <a:lnTo>
                      <a:pt x="135" y="191"/>
                    </a:lnTo>
                    <a:lnTo>
                      <a:pt x="135" y="191"/>
                    </a:lnTo>
                    <a:lnTo>
                      <a:pt x="135" y="191"/>
                    </a:lnTo>
                    <a:lnTo>
                      <a:pt x="128" y="167"/>
                    </a:lnTo>
                    <a:lnTo>
                      <a:pt x="91" y="60"/>
                    </a:lnTo>
                    <a:lnTo>
                      <a:pt x="0" y="60"/>
                    </a:lnTo>
                    <a:lnTo>
                      <a:pt x="90" y="325"/>
                    </a:lnTo>
                    <a:lnTo>
                      <a:pt x="184" y="3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grpSp>
        <p:grpSp>
          <p:nvGrpSpPr>
            <p:cNvPr id="21" name="_VTT_logo_102019_05_dark_grey_on_white" hidden="1">
              <a:extLst>
                <a:ext uri="{FF2B5EF4-FFF2-40B4-BE49-F238E27FC236}">
                  <a16:creationId xmlns:a16="http://schemas.microsoft.com/office/drawing/2014/main" id="{FB9E0173-3D89-4098-9ABF-C9FCED41D37E}"/>
                </a:ext>
              </a:extLst>
            </p:cNvPr>
            <p:cNvGrpSpPr/>
            <p:nvPr userDrawn="1"/>
          </p:nvGrpSpPr>
          <p:grpSpPr>
            <a:xfrm>
              <a:off x="7909204" y="1770762"/>
              <a:ext cx="971550" cy="655638"/>
              <a:chOff x="379933" y="-15999"/>
              <a:chExt cx="971550" cy="655638"/>
            </a:xfrm>
          </p:grpSpPr>
          <p:sp>
            <p:nvSpPr>
              <p:cNvPr id="42" name="Box">
                <a:extLst>
                  <a:ext uri="{FF2B5EF4-FFF2-40B4-BE49-F238E27FC236}">
                    <a16:creationId xmlns:a16="http://schemas.microsoft.com/office/drawing/2014/main" id="{AF90CAEA-D913-49BD-ABB2-31ADA18804A3}"/>
                  </a:ext>
                </a:extLst>
              </p:cNvPr>
              <p:cNvSpPr>
                <a:spLocks noChangeArrowheads="1"/>
              </p:cNvSpPr>
              <p:nvPr userDrawn="1"/>
            </p:nvSpPr>
            <p:spPr bwMode="auto">
              <a:xfrm>
                <a:off x="379933" y="-15999"/>
                <a:ext cx="971550" cy="6556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43" name="T2">
                <a:extLst>
                  <a:ext uri="{FF2B5EF4-FFF2-40B4-BE49-F238E27FC236}">
                    <a16:creationId xmlns:a16="http://schemas.microsoft.com/office/drawing/2014/main" id="{211D16C8-DBC7-4587-B127-87242FF68DE2}"/>
                  </a:ext>
                </a:extLst>
              </p:cNvPr>
              <p:cNvSpPr>
                <a:spLocks/>
              </p:cNvSpPr>
              <p:nvPr userDrawn="1"/>
            </p:nvSpPr>
            <p:spPr bwMode="auto">
              <a:xfrm>
                <a:off x="1011758" y="168151"/>
                <a:ext cx="176213" cy="258763"/>
              </a:xfrm>
              <a:custGeom>
                <a:avLst/>
                <a:gdLst>
                  <a:gd name="T0" fmla="*/ 157 w 222"/>
                  <a:gd name="T1" fmla="*/ 325 h 325"/>
                  <a:gd name="T2" fmla="*/ 157 w 222"/>
                  <a:gd name="T3" fmla="*/ 78 h 325"/>
                  <a:gd name="T4" fmla="*/ 222 w 222"/>
                  <a:gd name="T5" fmla="*/ 78 h 325"/>
                  <a:gd name="T6" fmla="*/ 222 w 222"/>
                  <a:gd name="T7" fmla="*/ 0 h 325"/>
                  <a:gd name="T8" fmla="*/ 0 w 222"/>
                  <a:gd name="T9" fmla="*/ 0 h 325"/>
                  <a:gd name="T10" fmla="*/ 0 w 222"/>
                  <a:gd name="T11" fmla="*/ 78 h 325"/>
                  <a:gd name="T12" fmla="*/ 66 w 222"/>
                  <a:gd name="T13" fmla="*/ 78 h 325"/>
                  <a:gd name="T14" fmla="*/ 66 w 222"/>
                  <a:gd name="T15" fmla="*/ 325 h 325"/>
                  <a:gd name="T16" fmla="*/ 66 w 222"/>
                  <a:gd name="T17" fmla="*/ 325 h 325"/>
                  <a:gd name="T18" fmla="*/ 157 w 222"/>
                  <a:gd name="T19"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2" h="325">
                    <a:moveTo>
                      <a:pt x="157" y="325"/>
                    </a:moveTo>
                    <a:lnTo>
                      <a:pt x="157" y="78"/>
                    </a:lnTo>
                    <a:lnTo>
                      <a:pt x="222" y="78"/>
                    </a:lnTo>
                    <a:lnTo>
                      <a:pt x="222" y="0"/>
                    </a:lnTo>
                    <a:lnTo>
                      <a:pt x="0" y="0"/>
                    </a:lnTo>
                    <a:lnTo>
                      <a:pt x="0" y="78"/>
                    </a:lnTo>
                    <a:lnTo>
                      <a:pt x="66" y="78"/>
                    </a:lnTo>
                    <a:lnTo>
                      <a:pt x="66" y="325"/>
                    </a:lnTo>
                    <a:lnTo>
                      <a:pt x="66" y="325"/>
                    </a:lnTo>
                    <a:lnTo>
                      <a:pt x="157" y="325"/>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44" name="T1">
                <a:extLst>
                  <a:ext uri="{FF2B5EF4-FFF2-40B4-BE49-F238E27FC236}">
                    <a16:creationId xmlns:a16="http://schemas.microsoft.com/office/drawing/2014/main" id="{9F4BD180-A0C2-4BAD-85BC-FB5E0DBE5F04}"/>
                  </a:ext>
                </a:extLst>
              </p:cNvPr>
              <p:cNvSpPr>
                <a:spLocks/>
              </p:cNvSpPr>
              <p:nvPr userDrawn="1"/>
            </p:nvSpPr>
            <p:spPr bwMode="auto">
              <a:xfrm>
                <a:off x="799033" y="168151"/>
                <a:ext cx="193675" cy="258763"/>
              </a:xfrm>
              <a:custGeom>
                <a:avLst/>
                <a:gdLst>
                  <a:gd name="T0" fmla="*/ 88 w 244"/>
                  <a:gd name="T1" fmla="*/ 78 h 325"/>
                  <a:gd name="T2" fmla="*/ 88 w 244"/>
                  <a:gd name="T3" fmla="*/ 325 h 325"/>
                  <a:gd name="T4" fmla="*/ 179 w 244"/>
                  <a:gd name="T5" fmla="*/ 325 h 325"/>
                  <a:gd name="T6" fmla="*/ 179 w 244"/>
                  <a:gd name="T7" fmla="*/ 78 h 325"/>
                  <a:gd name="T8" fmla="*/ 244 w 244"/>
                  <a:gd name="T9" fmla="*/ 78 h 325"/>
                  <a:gd name="T10" fmla="*/ 244 w 244"/>
                  <a:gd name="T11" fmla="*/ 0 h 325"/>
                  <a:gd name="T12" fmla="*/ 25 w 244"/>
                  <a:gd name="T13" fmla="*/ 0 h 325"/>
                  <a:gd name="T14" fmla="*/ 0 w 244"/>
                  <a:gd name="T15" fmla="*/ 78 h 325"/>
                  <a:gd name="T16" fmla="*/ 88 w 244"/>
                  <a:gd name="T17" fmla="*/ 78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4" h="325">
                    <a:moveTo>
                      <a:pt x="88" y="78"/>
                    </a:moveTo>
                    <a:lnTo>
                      <a:pt x="88" y="325"/>
                    </a:lnTo>
                    <a:lnTo>
                      <a:pt x="179" y="325"/>
                    </a:lnTo>
                    <a:lnTo>
                      <a:pt x="179" y="78"/>
                    </a:lnTo>
                    <a:lnTo>
                      <a:pt x="244" y="78"/>
                    </a:lnTo>
                    <a:lnTo>
                      <a:pt x="244" y="0"/>
                    </a:lnTo>
                    <a:lnTo>
                      <a:pt x="25" y="0"/>
                    </a:lnTo>
                    <a:lnTo>
                      <a:pt x="0" y="78"/>
                    </a:lnTo>
                    <a:lnTo>
                      <a:pt x="88" y="78"/>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45" name="V">
                <a:extLst>
                  <a:ext uri="{FF2B5EF4-FFF2-40B4-BE49-F238E27FC236}">
                    <a16:creationId xmlns:a16="http://schemas.microsoft.com/office/drawing/2014/main" id="{6DFB1E4C-BDFA-4D6F-A82C-3A8114B4188C}"/>
                  </a:ext>
                </a:extLst>
              </p:cNvPr>
              <p:cNvSpPr>
                <a:spLocks/>
              </p:cNvSpPr>
              <p:nvPr userDrawn="1"/>
            </p:nvSpPr>
            <p:spPr bwMode="auto">
              <a:xfrm>
                <a:off x="567258" y="168151"/>
                <a:ext cx="230188" cy="258763"/>
              </a:xfrm>
              <a:custGeom>
                <a:avLst/>
                <a:gdLst>
                  <a:gd name="T0" fmla="*/ 184 w 289"/>
                  <a:gd name="T1" fmla="*/ 325 h 325"/>
                  <a:gd name="T2" fmla="*/ 289 w 289"/>
                  <a:gd name="T3" fmla="*/ 0 h 325"/>
                  <a:gd name="T4" fmla="*/ 197 w 289"/>
                  <a:gd name="T5" fmla="*/ 0 h 325"/>
                  <a:gd name="T6" fmla="*/ 143 w 289"/>
                  <a:gd name="T7" fmla="*/ 167 h 325"/>
                  <a:gd name="T8" fmla="*/ 135 w 289"/>
                  <a:gd name="T9" fmla="*/ 191 h 325"/>
                  <a:gd name="T10" fmla="*/ 135 w 289"/>
                  <a:gd name="T11" fmla="*/ 191 h 325"/>
                  <a:gd name="T12" fmla="*/ 135 w 289"/>
                  <a:gd name="T13" fmla="*/ 191 h 325"/>
                  <a:gd name="T14" fmla="*/ 135 w 289"/>
                  <a:gd name="T15" fmla="*/ 191 h 325"/>
                  <a:gd name="T16" fmla="*/ 135 w 289"/>
                  <a:gd name="T17" fmla="*/ 191 h 325"/>
                  <a:gd name="T18" fmla="*/ 135 w 289"/>
                  <a:gd name="T19" fmla="*/ 191 h 325"/>
                  <a:gd name="T20" fmla="*/ 135 w 289"/>
                  <a:gd name="T21" fmla="*/ 191 h 325"/>
                  <a:gd name="T22" fmla="*/ 128 w 289"/>
                  <a:gd name="T23" fmla="*/ 167 h 325"/>
                  <a:gd name="T24" fmla="*/ 91 w 289"/>
                  <a:gd name="T25" fmla="*/ 60 h 325"/>
                  <a:gd name="T26" fmla="*/ 0 w 289"/>
                  <a:gd name="T27" fmla="*/ 60 h 325"/>
                  <a:gd name="T28" fmla="*/ 90 w 289"/>
                  <a:gd name="T29" fmla="*/ 325 h 325"/>
                  <a:gd name="T30" fmla="*/ 184 w 289"/>
                  <a:gd name="T31"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9" h="325">
                    <a:moveTo>
                      <a:pt x="184" y="325"/>
                    </a:moveTo>
                    <a:lnTo>
                      <a:pt x="289" y="0"/>
                    </a:lnTo>
                    <a:lnTo>
                      <a:pt x="197" y="0"/>
                    </a:lnTo>
                    <a:lnTo>
                      <a:pt x="143" y="167"/>
                    </a:lnTo>
                    <a:lnTo>
                      <a:pt x="135" y="191"/>
                    </a:lnTo>
                    <a:lnTo>
                      <a:pt x="135" y="191"/>
                    </a:lnTo>
                    <a:lnTo>
                      <a:pt x="135" y="191"/>
                    </a:lnTo>
                    <a:lnTo>
                      <a:pt x="135" y="191"/>
                    </a:lnTo>
                    <a:lnTo>
                      <a:pt x="135" y="191"/>
                    </a:lnTo>
                    <a:lnTo>
                      <a:pt x="135" y="191"/>
                    </a:lnTo>
                    <a:lnTo>
                      <a:pt x="135" y="191"/>
                    </a:lnTo>
                    <a:lnTo>
                      <a:pt x="128" y="167"/>
                    </a:lnTo>
                    <a:lnTo>
                      <a:pt x="91" y="60"/>
                    </a:lnTo>
                    <a:lnTo>
                      <a:pt x="0" y="60"/>
                    </a:lnTo>
                    <a:lnTo>
                      <a:pt x="90" y="325"/>
                    </a:lnTo>
                    <a:lnTo>
                      <a:pt x="184" y="325"/>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grpSp>
        <p:grpSp>
          <p:nvGrpSpPr>
            <p:cNvPr id="22" name="_VTT_logo_102019_06_orange_blue_on_white" hidden="1">
              <a:extLst>
                <a:ext uri="{FF2B5EF4-FFF2-40B4-BE49-F238E27FC236}">
                  <a16:creationId xmlns:a16="http://schemas.microsoft.com/office/drawing/2014/main" id="{F13867EC-97E1-45BC-AC0E-0CE1FFA626DD}"/>
                </a:ext>
              </a:extLst>
            </p:cNvPr>
            <p:cNvGrpSpPr/>
            <p:nvPr userDrawn="1"/>
          </p:nvGrpSpPr>
          <p:grpSpPr>
            <a:xfrm>
              <a:off x="7909204" y="1770762"/>
              <a:ext cx="971550" cy="655638"/>
              <a:chOff x="379933" y="-15999"/>
              <a:chExt cx="971550" cy="655638"/>
            </a:xfrm>
          </p:grpSpPr>
          <p:sp>
            <p:nvSpPr>
              <p:cNvPr id="38" name="Box">
                <a:extLst>
                  <a:ext uri="{FF2B5EF4-FFF2-40B4-BE49-F238E27FC236}">
                    <a16:creationId xmlns:a16="http://schemas.microsoft.com/office/drawing/2014/main" id="{AE65884B-135A-4D9F-99B6-93E93BC56E36}"/>
                  </a:ext>
                </a:extLst>
              </p:cNvPr>
              <p:cNvSpPr>
                <a:spLocks noChangeArrowheads="1"/>
              </p:cNvSpPr>
              <p:nvPr userDrawn="1"/>
            </p:nvSpPr>
            <p:spPr bwMode="auto">
              <a:xfrm>
                <a:off x="379933" y="-15999"/>
                <a:ext cx="971550" cy="6556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39" name="T2">
                <a:extLst>
                  <a:ext uri="{FF2B5EF4-FFF2-40B4-BE49-F238E27FC236}">
                    <a16:creationId xmlns:a16="http://schemas.microsoft.com/office/drawing/2014/main" id="{52F816C4-3EF6-45EA-BD81-AE7BCC99338E}"/>
                  </a:ext>
                </a:extLst>
              </p:cNvPr>
              <p:cNvSpPr>
                <a:spLocks/>
              </p:cNvSpPr>
              <p:nvPr userDrawn="1"/>
            </p:nvSpPr>
            <p:spPr bwMode="auto">
              <a:xfrm>
                <a:off x="1011758" y="168151"/>
                <a:ext cx="176213" cy="258763"/>
              </a:xfrm>
              <a:custGeom>
                <a:avLst/>
                <a:gdLst>
                  <a:gd name="T0" fmla="*/ 157 w 222"/>
                  <a:gd name="T1" fmla="*/ 325 h 325"/>
                  <a:gd name="T2" fmla="*/ 157 w 222"/>
                  <a:gd name="T3" fmla="*/ 78 h 325"/>
                  <a:gd name="T4" fmla="*/ 222 w 222"/>
                  <a:gd name="T5" fmla="*/ 78 h 325"/>
                  <a:gd name="T6" fmla="*/ 222 w 222"/>
                  <a:gd name="T7" fmla="*/ 0 h 325"/>
                  <a:gd name="T8" fmla="*/ 0 w 222"/>
                  <a:gd name="T9" fmla="*/ 0 h 325"/>
                  <a:gd name="T10" fmla="*/ 0 w 222"/>
                  <a:gd name="T11" fmla="*/ 78 h 325"/>
                  <a:gd name="T12" fmla="*/ 66 w 222"/>
                  <a:gd name="T13" fmla="*/ 78 h 325"/>
                  <a:gd name="T14" fmla="*/ 66 w 222"/>
                  <a:gd name="T15" fmla="*/ 325 h 325"/>
                  <a:gd name="T16" fmla="*/ 66 w 222"/>
                  <a:gd name="T17" fmla="*/ 325 h 325"/>
                  <a:gd name="T18" fmla="*/ 157 w 222"/>
                  <a:gd name="T19"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2" h="325">
                    <a:moveTo>
                      <a:pt x="157" y="325"/>
                    </a:moveTo>
                    <a:lnTo>
                      <a:pt x="157" y="78"/>
                    </a:lnTo>
                    <a:lnTo>
                      <a:pt x="222" y="78"/>
                    </a:lnTo>
                    <a:lnTo>
                      <a:pt x="222" y="0"/>
                    </a:lnTo>
                    <a:lnTo>
                      <a:pt x="0" y="0"/>
                    </a:lnTo>
                    <a:lnTo>
                      <a:pt x="0" y="78"/>
                    </a:lnTo>
                    <a:lnTo>
                      <a:pt x="66" y="78"/>
                    </a:lnTo>
                    <a:lnTo>
                      <a:pt x="66" y="325"/>
                    </a:lnTo>
                    <a:lnTo>
                      <a:pt x="66" y="325"/>
                    </a:lnTo>
                    <a:lnTo>
                      <a:pt x="157" y="325"/>
                    </a:lnTo>
                    <a:close/>
                  </a:path>
                </a:pathLst>
              </a:custGeom>
              <a:solidFill>
                <a:srgbClr val="0057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40" name="T1">
                <a:extLst>
                  <a:ext uri="{FF2B5EF4-FFF2-40B4-BE49-F238E27FC236}">
                    <a16:creationId xmlns:a16="http://schemas.microsoft.com/office/drawing/2014/main" id="{E9832162-BAFA-4D45-BC83-046AED735FE0}"/>
                  </a:ext>
                </a:extLst>
              </p:cNvPr>
              <p:cNvSpPr>
                <a:spLocks/>
              </p:cNvSpPr>
              <p:nvPr userDrawn="1"/>
            </p:nvSpPr>
            <p:spPr bwMode="auto">
              <a:xfrm>
                <a:off x="799033" y="168151"/>
                <a:ext cx="193675" cy="258763"/>
              </a:xfrm>
              <a:custGeom>
                <a:avLst/>
                <a:gdLst>
                  <a:gd name="T0" fmla="*/ 88 w 244"/>
                  <a:gd name="T1" fmla="*/ 78 h 325"/>
                  <a:gd name="T2" fmla="*/ 88 w 244"/>
                  <a:gd name="T3" fmla="*/ 325 h 325"/>
                  <a:gd name="T4" fmla="*/ 179 w 244"/>
                  <a:gd name="T5" fmla="*/ 325 h 325"/>
                  <a:gd name="T6" fmla="*/ 179 w 244"/>
                  <a:gd name="T7" fmla="*/ 78 h 325"/>
                  <a:gd name="T8" fmla="*/ 244 w 244"/>
                  <a:gd name="T9" fmla="*/ 78 h 325"/>
                  <a:gd name="T10" fmla="*/ 244 w 244"/>
                  <a:gd name="T11" fmla="*/ 0 h 325"/>
                  <a:gd name="T12" fmla="*/ 25 w 244"/>
                  <a:gd name="T13" fmla="*/ 0 h 325"/>
                  <a:gd name="T14" fmla="*/ 0 w 244"/>
                  <a:gd name="T15" fmla="*/ 78 h 325"/>
                  <a:gd name="T16" fmla="*/ 88 w 244"/>
                  <a:gd name="T17" fmla="*/ 78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4" h="325">
                    <a:moveTo>
                      <a:pt x="88" y="78"/>
                    </a:moveTo>
                    <a:lnTo>
                      <a:pt x="88" y="325"/>
                    </a:lnTo>
                    <a:lnTo>
                      <a:pt x="179" y="325"/>
                    </a:lnTo>
                    <a:lnTo>
                      <a:pt x="179" y="78"/>
                    </a:lnTo>
                    <a:lnTo>
                      <a:pt x="244" y="78"/>
                    </a:lnTo>
                    <a:lnTo>
                      <a:pt x="244" y="0"/>
                    </a:lnTo>
                    <a:lnTo>
                      <a:pt x="25" y="0"/>
                    </a:lnTo>
                    <a:lnTo>
                      <a:pt x="0" y="78"/>
                    </a:lnTo>
                    <a:lnTo>
                      <a:pt x="88" y="78"/>
                    </a:lnTo>
                    <a:close/>
                  </a:path>
                </a:pathLst>
              </a:custGeom>
              <a:solidFill>
                <a:srgbClr val="0057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41" name="V">
                <a:extLst>
                  <a:ext uri="{FF2B5EF4-FFF2-40B4-BE49-F238E27FC236}">
                    <a16:creationId xmlns:a16="http://schemas.microsoft.com/office/drawing/2014/main" id="{7C9CE488-2603-41F7-B8E4-40E3DAE30D87}"/>
                  </a:ext>
                </a:extLst>
              </p:cNvPr>
              <p:cNvSpPr>
                <a:spLocks/>
              </p:cNvSpPr>
              <p:nvPr userDrawn="1"/>
            </p:nvSpPr>
            <p:spPr bwMode="auto">
              <a:xfrm>
                <a:off x="567258" y="168151"/>
                <a:ext cx="230188" cy="258763"/>
              </a:xfrm>
              <a:custGeom>
                <a:avLst/>
                <a:gdLst>
                  <a:gd name="T0" fmla="*/ 184 w 289"/>
                  <a:gd name="T1" fmla="*/ 325 h 325"/>
                  <a:gd name="T2" fmla="*/ 289 w 289"/>
                  <a:gd name="T3" fmla="*/ 0 h 325"/>
                  <a:gd name="T4" fmla="*/ 197 w 289"/>
                  <a:gd name="T5" fmla="*/ 0 h 325"/>
                  <a:gd name="T6" fmla="*/ 143 w 289"/>
                  <a:gd name="T7" fmla="*/ 167 h 325"/>
                  <a:gd name="T8" fmla="*/ 135 w 289"/>
                  <a:gd name="T9" fmla="*/ 191 h 325"/>
                  <a:gd name="T10" fmla="*/ 135 w 289"/>
                  <a:gd name="T11" fmla="*/ 191 h 325"/>
                  <a:gd name="T12" fmla="*/ 135 w 289"/>
                  <a:gd name="T13" fmla="*/ 191 h 325"/>
                  <a:gd name="T14" fmla="*/ 135 w 289"/>
                  <a:gd name="T15" fmla="*/ 191 h 325"/>
                  <a:gd name="T16" fmla="*/ 135 w 289"/>
                  <a:gd name="T17" fmla="*/ 191 h 325"/>
                  <a:gd name="T18" fmla="*/ 135 w 289"/>
                  <a:gd name="T19" fmla="*/ 191 h 325"/>
                  <a:gd name="T20" fmla="*/ 135 w 289"/>
                  <a:gd name="T21" fmla="*/ 191 h 325"/>
                  <a:gd name="T22" fmla="*/ 128 w 289"/>
                  <a:gd name="T23" fmla="*/ 167 h 325"/>
                  <a:gd name="T24" fmla="*/ 91 w 289"/>
                  <a:gd name="T25" fmla="*/ 60 h 325"/>
                  <a:gd name="T26" fmla="*/ 0 w 289"/>
                  <a:gd name="T27" fmla="*/ 60 h 325"/>
                  <a:gd name="T28" fmla="*/ 90 w 289"/>
                  <a:gd name="T29" fmla="*/ 325 h 325"/>
                  <a:gd name="T30" fmla="*/ 184 w 289"/>
                  <a:gd name="T31"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9" h="325">
                    <a:moveTo>
                      <a:pt x="184" y="325"/>
                    </a:moveTo>
                    <a:lnTo>
                      <a:pt x="289" y="0"/>
                    </a:lnTo>
                    <a:lnTo>
                      <a:pt x="197" y="0"/>
                    </a:lnTo>
                    <a:lnTo>
                      <a:pt x="143" y="167"/>
                    </a:lnTo>
                    <a:lnTo>
                      <a:pt x="135" y="191"/>
                    </a:lnTo>
                    <a:lnTo>
                      <a:pt x="135" y="191"/>
                    </a:lnTo>
                    <a:lnTo>
                      <a:pt x="135" y="191"/>
                    </a:lnTo>
                    <a:lnTo>
                      <a:pt x="135" y="191"/>
                    </a:lnTo>
                    <a:lnTo>
                      <a:pt x="135" y="191"/>
                    </a:lnTo>
                    <a:lnTo>
                      <a:pt x="135" y="191"/>
                    </a:lnTo>
                    <a:lnTo>
                      <a:pt x="135" y="191"/>
                    </a:lnTo>
                    <a:lnTo>
                      <a:pt x="128" y="167"/>
                    </a:lnTo>
                    <a:lnTo>
                      <a:pt x="91" y="60"/>
                    </a:lnTo>
                    <a:lnTo>
                      <a:pt x="0" y="60"/>
                    </a:lnTo>
                    <a:lnTo>
                      <a:pt x="90" y="325"/>
                    </a:lnTo>
                    <a:lnTo>
                      <a:pt x="184" y="325"/>
                    </a:lnTo>
                    <a:close/>
                  </a:path>
                </a:pathLst>
              </a:custGeom>
              <a:solidFill>
                <a:srgbClr val="F06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grpSp>
        <p:grpSp>
          <p:nvGrpSpPr>
            <p:cNvPr id="23" name="_VTT_logo_102019_07_blue_on_white" hidden="1">
              <a:extLst>
                <a:ext uri="{FF2B5EF4-FFF2-40B4-BE49-F238E27FC236}">
                  <a16:creationId xmlns:a16="http://schemas.microsoft.com/office/drawing/2014/main" id="{61D2E007-3ECF-44DD-974E-FA20895A2B30}"/>
                </a:ext>
              </a:extLst>
            </p:cNvPr>
            <p:cNvGrpSpPr/>
            <p:nvPr userDrawn="1"/>
          </p:nvGrpSpPr>
          <p:grpSpPr>
            <a:xfrm>
              <a:off x="7909204" y="1770762"/>
              <a:ext cx="971550" cy="655638"/>
              <a:chOff x="379933" y="-15999"/>
              <a:chExt cx="971550" cy="655638"/>
            </a:xfrm>
          </p:grpSpPr>
          <p:sp>
            <p:nvSpPr>
              <p:cNvPr id="34" name="Box">
                <a:extLst>
                  <a:ext uri="{FF2B5EF4-FFF2-40B4-BE49-F238E27FC236}">
                    <a16:creationId xmlns:a16="http://schemas.microsoft.com/office/drawing/2014/main" id="{636E86CD-F33F-4D87-9777-7422E14FC40A}"/>
                  </a:ext>
                </a:extLst>
              </p:cNvPr>
              <p:cNvSpPr>
                <a:spLocks noChangeArrowheads="1"/>
              </p:cNvSpPr>
              <p:nvPr userDrawn="1"/>
            </p:nvSpPr>
            <p:spPr bwMode="auto">
              <a:xfrm>
                <a:off x="379933" y="-15999"/>
                <a:ext cx="971550" cy="6556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35" name="T2">
                <a:extLst>
                  <a:ext uri="{FF2B5EF4-FFF2-40B4-BE49-F238E27FC236}">
                    <a16:creationId xmlns:a16="http://schemas.microsoft.com/office/drawing/2014/main" id="{A18EBE30-9BE8-4279-B65D-FC41D3122D84}"/>
                  </a:ext>
                </a:extLst>
              </p:cNvPr>
              <p:cNvSpPr>
                <a:spLocks/>
              </p:cNvSpPr>
              <p:nvPr userDrawn="1"/>
            </p:nvSpPr>
            <p:spPr bwMode="auto">
              <a:xfrm>
                <a:off x="1011758" y="168151"/>
                <a:ext cx="176213" cy="258763"/>
              </a:xfrm>
              <a:custGeom>
                <a:avLst/>
                <a:gdLst>
                  <a:gd name="T0" fmla="*/ 157 w 222"/>
                  <a:gd name="T1" fmla="*/ 325 h 325"/>
                  <a:gd name="T2" fmla="*/ 157 w 222"/>
                  <a:gd name="T3" fmla="*/ 78 h 325"/>
                  <a:gd name="T4" fmla="*/ 222 w 222"/>
                  <a:gd name="T5" fmla="*/ 78 h 325"/>
                  <a:gd name="T6" fmla="*/ 222 w 222"/>
                  <a:gd name="T7" fmla="*/ 0 h 325"/>
                  <a:gd name="T8" fmla="*/ 0 w 222"/>
                  <a:gd name="T9" fmla="*/ 0 h 325"/>
                  <a:gd name="T10" fmla="*/ 0 w 222"/>
                  <a:gd name="T11" fmla="*/ 78 h 325"/>
                  <a:gd name="T12" fmla="*/ 66 w 222"/>
                  <a:gd name="T13" fmla="*/ 78 h 325"/>
                  <a:gd name="T14" fmla="*/ 66 w 222"/>
                  <a:gd name="T15" fmla="*/ 325 h 325"/>
                  <a:gd name="T16" fmla="*/ 66 w 222"/>
                  <a:gd name="T17" fmla="*/ 325 h 325"/>
                  <a:gd name="T18" fmla="*/ 157 w 222"/>
                  <a:gd name="T19"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2" h="325">
                    <a:moveTo>
                      <a:pt x="157" y="325"/>
                    </a:moveTo>
                    <a:lnTo>
                      <a:pt x="157" y="78"/>
                    </a:lnTo>
                    <a:lnTo>
                      <a:pt x="222" y="78"/>
                    </a:lnTo>
                    <a:lnTo>
                      <a:pt x="222" y="0"/>
                    </a:lnTo>
                    <a:lnTo>
                      <a:pt x="0" y="0"/>
                    </a:lnTo>
                    <a:lnTo>
                      <a:pt x="0" y="78"/>
                    </a:lnTo>
                    <a:lnTo>
                      <a:pt x="66" y="78"/>
                    </a:lnTo>
                    <a:lnTo>
                      <a:pt x="66" y="325"/>
                    </a:lnTo>
                    <a:lnTo>
                      <a:pt x="66" y="325"/>
                    </a:lnTo>
                    <a:lnTo>
                      <a:pt x="157" y="325"/>
                    </a:lnTo>
                    <a:close/>
                  </a:path>
                </a:pathLst>
              </a:custGeom>
              <a:solidFill>
                <a:srgbClr val="0057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36" name="T1">
                <a:extLst>
                  <a:ext uri="{FF2B5EF4-FFF2-40B4-BE49-F238E27FC236}">
                    <a16:creationId xmlns:a16="http://schemas.microsoft.com/office/drawing/2014/main" id="{E1CD1D17-1C11-47B0-BE9F-DA932BE397AC}"/>
                  </a:ext>
                </a:extLst>
              </p:cNvPr>
              <p:cNvSpPr>
                <a:spLocks/>
              </p:cNvSpPr>
              <p:nvPr userDrawn="1"/>
            </p:nvSpPr>
            <p:spPr bwMode="auto">
              <a:xfrm>
                <a:off x="799033" y="168151"/>
                <a:ext cx="193675" cy="258763"/>
              </a:xfrm>
              <a:custGeom>
                <a:avLst/>
                <a:gdLst>
                  <a:gd name="T0" fmla="*/ 88 w 244"/>
                  <a:gd name="T1" fmla="*/ 78 h 325"/>
                  <a:gd name="T2" fmla="*/ 88 w 244"/>
                  <a:gd name="T3" fmla="*/ 325 h 325"/>
                  <a:gd name="T4" fmla="*/ 179 w 244"/>
                  <a:gd name="T5" fmla="*/ 325 h 325"/>
                  <a:gd name="T6" fmla="*/ 179 w 244"/>
                  <a:gd name="T7" fmla="*/ 78 h 325"/>
                  <a:gd name="T8" fmla="*/ 244 w 244"/>
                  <a:gd name="T9" fmla="*/ 78 h 325"/>
                  <a:gd name="T10" fmla="*/ 244 w 244"/>
                  <a:gd name="T11" fmla="*/ 0 h 325"/>
                  <a:gd name="T12" fmla="*/ 25 w 244"/>
                  <a:gd name="T13" fmla="*/ 0 h 325"/>
                  <a:gd name="T14" fmla="*/ 0 w 244"/>
                  <a:gd name="T15" fmla="*/ 78 h 325"/>
                  <a:gd name="T16" fmla="*/ 88 w 244"/>
                  <a:gd name="T17" fmla="*/ 78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4" h="325">
                    <a:moveTo>
                      <a:pt x="88" y="78"/>
                    </a:moveTo>
                    <a:lnTo>
                      <a:pt x="88" y="325"/>
                    </a:lnTo>
                    <a:lnTo>
                      <a:pt x="179" y="325"/>
                    </a:lnTo>
                    <a:lnTo>
                      <a:pt x="179" y="78"/>
                    </a:lnTo>
                    <a:lnTo>
                      <a:pt x="244" y="78"/>
                    </a:lnTo>
                    <a:lnTo>
                      <a:pt x="244" y="0"/>
                    </a:lnTo>
                    <a:lnTo>
                      <a:pt x="25" y="0"/>
                    </a:lnTo>
                    <a:lnTo>
                      <a:pt x="0" y="78"/>
                    </a:lnTo>
                    <a:lnTo>
                      <a:pt x="88" y="78"/>
                    </a:lnTo>
                    <a:close/>
                  </a:path>
                </a:pathLst>
              </a:custGeom>
              <a:solidFill>
                <a:srgbClr val="0057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37" name="V">
                <a:extLst>
                  <a:ext uri="{FF2B5EF4-FFF2-40B4-BE49-F238E27FC236}">
                    <a16:creationId xmlns:a16="http://schemas.microsoft.com/office/drawing/2014/main" id="{DD8BE6FA-4FE5-49CA-85DD-2B5168D0A682}"/>
                  </a:ext>
                </a:extLst>
              </p:cNvPr>
              <p:cNvSpPr>
                <a:spLocks/>
              </p:cNvSpPr>
              <p:nvPr userDrawn="1"/>
            </p:nvSpPr>
            <p:spPr bwMode="auto">
              <a:xfrm>
                <a:off x="567258" y="168151"/>
                <a:ext cx="230188" cy="258763"/>
              </a:xfrm>
              <a:custGeom>
                <a:avLst/>
                <a:gdLst>
                  <a:gd name="T0" fmla="*/ 184 w 289"/>
                  <a:gd name="T1" fmla="*/ 325 h 325"/>
                  <a:gd name="T2" fmla="*/ 289 w 289"/>
                  <a:gd name="T3" fmla="*/ 0 h 325"/>
                  <a:gd name="T4" fmla="*/ 197 w 289"/>
                  <a:gd name="T5" fmla="*/ 0 h 325"/>
                  <a:gd name="T6" fmla="*/ 143 w 289"/>
                  <a:gd name="T7" fmla="*/ 167 h 325"/>
                  <a:gd name="T8" fmla="*/ 135 w 289"/>
                  <a:gd name="T9" fmla="*/ 191 h 325"/>
                  <a:gd name="T10" fmla="*/ 135 w 289"/>
                  <a:gd name="T11" fmla="*/ 191 h 325"/>
                  <a:gd name="T12" fmla="*/ 135 w 289"/>
                  <a:gd name="T13" fmla="*/ 191 h 325"/>
                  <a:gd name="T14" fmla="*/ 135 w 289"/>
                  <a:gd name="T15" fmla="*/ 191 h 325"/>
                  <a:gd name="T16" fmla="*/ 135 w 289"/>
                  <a:gd name="T17" fmla="*/ 191 h 325"/>
                  <a:gd name="T18" fmla="*/ 135 w 289"/>
                  <a:gd name="T19" fmla="*/ 191 h 325"/>
                  <a:gd name="T20" fmla="*/ 135 w 289"/>
                  <a:gd name="T21" fmla="*/ 191 h 325"/>
                  <a:gd name="T22" fmla="*/ 128 w 289"/>
                  <a:gd name="T23" fmla="*/ 167 h 325"/>
                  <a:gd name="T24" fmla="*/ 91 w 289"/>
                  <a:gd name="T25" fmla="*/ 60 h 325"/>
                  <a:gd name="T26" fmla="*/ 0 w 289"/>
                  <a:gd name="T27" fmla="*/ 60 h 325"/>
                  <a:gd name="T28" fmla="*/ 90 w 289"/>
                  <a:gd name="T29" fmla="*/ 325 h 325"/>
                  <a:gd name="T30" fmla="*/ 184 w 289"/>
                  <a:gd name="T31"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9" h="325">
                    <a:moveTo>
                      <a:pt x="184" y="325"/>
                    </a:moveTo>
                    <a:lnTo>
                      <a:pt x="289" y="0"/>
                    </a:lnTo>
                    <a:lnTo>
                      <a:pt x="197" y="0"/>
                    </a:lnTo>
                    <a:lnTo>
                      <a:pt x="143" y="167"/>
                    </a:lnTo>
                    <a:lnTo>
                      <a:pt x="135" y="191"/>
                    </a:lnTo>
                    <a:lnTo>
                      <a:pt x="135" y="191"/>
                    </a:lnTo>
                    <a:lnTo>
                      <a:pt x="135" y="191"/>
                    </a:lnTo>
                    <a:lnTo>
                      <a:pt x="135" y="191"/>
                    </a:lnTo>
                    <a:lnTo>
                      <a:pt x="135" y="191"/>
                    </a:lnTo>
                    <a:lnTo>
                      <a:pt x="135" y="191"/>
                    </a:lnTo>
                    <a:lnTo>
                      <a:pt x="135" y="191"/>
                    </a:lnTo>
                    <a:lnTo>
                      <a:pt x="128" y="167"/>
                    </a:lnTo>
                    <a:lnTo>
                      <a:pt x="91" y="60"/>
                    </a:lnTo>
                    <a:lnTo>
                      <a:pt x="0" y="60"/>
                    </a:lnTo>
                    <a:lnTo>
                      <a:pt x="90" y="325"/>
                    </a:lnTo>
                    <a:lnTo>
                      <a:pt x="184" y="325"/>
                    </a:lnTo>
                    <a:close/>
                  </a:path>
                </a:pathLst>
              </a:custGeom>
              <a:solidFill>
                <a:srgbClr val="0057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grpSp>
        <p:grpSp>
          <p:nvGrpSpPr>
            <p:cNvPr id="24" name="_VTT_logo_102019_08_black_on_white" hidden="1">
              <a:extLst>
                <a:ext uri="{FF2B5EF4-FFF2-40B4-BE49-F238E27FC236}">
                  <a16:creationId xmlns:a16="http://schemas.microsoft.com/office/drawing/2014/main" id="{26D6B085-3229-40BD-9DCF-DA3DF1503D16}"/>
                </a:ext>
              </a:extLst>
            </p:cNvPr>
            <p:cNvGrpSpPr/>
            <p:nvPr userDrawn="1"/>
          </p:nvGrpSpPr>
          <p:grpSpPr>
            <a:xfrm>
              <a:off x="7909204" y="1770762"/>
              <a:ext cx="971550" cy="655638"/>
              <a:chOff x="379933" y="-15999"/>
              <a:chExt cx="971550" cy="655638"/>
            </a:xfrm>
          </p:grpSpPr>
          <p:sp>
            <p:nvSpPr>
              <p:cNvPr id="30" name="Box">
                <a:extLst>
                  <a:ext uri="{FF2B5EF4-FFF2-40B4-BE49-F238E27FC236}">
                    <a16:creationId xmlns:a16="http://schemas.microsoft.com/office/drawing/2014/main" id="{675FAD42-5184-482E-9335-456AEA67F339}"/>
                  </a:ext>
                </a:extLst>
              </p:cNvPr>
              <p:cNvSpPr>
                <a:spLocks noChangeArrowheads="1"/>
              </p:cNvSpPr>
              <p:nvPr userDrawn="1"/>
            </p:nvSpPr>
            <p:spPr bwMode="auto">
              <a:xfrm>
                <a:off x="379933" y="-15999"/>
                <a:ext cx="971550" cy="6556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31" name="T2">
                <a:extLst>
                  <a:ext uri="{FF2B5EF4-FFF2-40B4-BE49-F238E27FC236}">
                    <a16:creationId xmlns:a16="http://schemas.microsoft.com/office/drawing/2014/main" id="{A3E16945-E603-4A7C-91FD-86CC22751679}"/>
                  </a:ext>
                </a:extLst>
              </p:cNvPr>
              <p:cNvSpPr>
                <a:spLocks/>
              </p:cNvSpPr>
              <p:nvPr userDrawn="1"/>
            </p:nvSpPr>
            <p:spPr bwMode="auto">
              <a:xfrm>
                <a:off x="1011758" y="168151"/>
                <a:ext cx="176213" cy="258763"/>
              </a:xfrm>
              <a:custGeom>
                <a:avLst/>
                <a:gdLst>
                  <a:gd name="T0" fmla="*/ 157 w 222"/>
                  <a:gd name="T1" fmla="*/ 325 h 325"/>
                  <a:gd name="T2" fmla="*/ 157 w 222"/>
                  <a:gd name="T3" fmla="*/ 78 h 325"/>
                  <a:gd name="T4" fmla="*/ 222 w 222"/>
                  <a:gd name="T5" fmla="*/ 78 h 325"/>
                  <a:gd name="T6" fmla="*/ 222 w 222"/>
                  <a:gd name="T7" fmla="*/ 0 h 325"/>
                  <a:gd name="T8" fmla="*/ 0 w 222"/>
                  <a:gd name="T9" fmla="*/ 0 h 325"/>
                  <a:gd name="T10" fmla="*/ 0 w 222"/>
                  <a:gd name="T11" fmla="*/ 78 h 325"/>
                  <a:gd name="T12" fmla="*/ 66 w 222"/>
                  <a:gd name="T13" fmla="*/ 78 h 325"/>
                  <a:gd name="T14" fmla="*/ 66 w 222"/>
                  <a:gd name="T15" fmla="*/ 325 h 325"/>
                  <a:gd name="T16" fmla="*/ 66 w 222"/>
                  <a:gd name="T17" fmla="*/ 325 h 325"/>
                  <a:gd name="T18" fmla="*/ 157 w 222"/>
                  <a:gd name="T19"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2" h="325">
                    <a:moveTo>
                      <a:pt x="157" y="325"/>
                    </a:moveTo>
                    <a:lnTo>
                      <a:pt x="157" y="78"/>
                    </a:lnTo>
                    <a:lnTo>
                      <a:pt x="222" y="78"/>
                    </a:lnTo>
                    <a:lnTo>
                      <a:pt x="222" y="0"/>
                    </a:lnTo>
                    <a:lnTo>
                      <a:pt x="0" y="0"/>
                    </a:lnTo>
                    <a:lnTo>
                      <a:pt x="0" y="78"/>
                    </a:lnTo>
                    <a:lnTo>
                      <a:pt x="66" y="78"/>
                    </a:lnTo>
                    <a:lnTo>
                      <a:pt x="66" y="325"/>
                    </a:lnTo>
                    <a:lnTo>
                      <a:pt x="66" y="325"/>
                    </a:lnTo>
                    <a:lnTo>
                      <a:pt x="157" y="32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32" name="T1">
                <a:extLst>
                  <a:ext uri="{FF2B5EF4-FFF2-40B4-BE49-F238E27FC236}">
                    <a16:creationId xmlns:a16="http://schemas.microsoft.com/office/drawing/2014/main" id="{454A94AA-964C-4F59-A26F-67DFDB83E239}"/>
                  </a:ext>
                </a:extLst>
              </p:cNvPr>
              <p:cNvSpPr>
                <a:spLocks/>
              </p:cNvSpPr>
              <p:nvPr userDrawn="1"/>
            </p:nvSpPr>
            <p:spPr bwMode="auto">
              <a:xfrm>
                <a:off x="799033" y="168151"/>
                <a:ext cx="193675" cy="258763"/>
              </a:xfrm>
              <a:custGeom>
                <a:avLst/>
                <a:gdLst>
                  <a:gd name="T0" fmla="*/ 88 w 244"/>
                  <a:gd name="T1" fmla="*/ 78 h 325"/>
                  <a:gd name="T2" fmla="*/ 88 w 244"/>
                  <a:gd name="T3" fmla="*/ 325 h 325"/>
                  <a:gd name="T4" fmla="*/ 179 w 244"/>
                  <a:gd name="T5" fmla="*/ 325 h 325"/>
                  <a:gd name="T6" fmla="*/ 179 w 244"/>
                  <a:gd name="T7" fmla="*/ 78 h 325"/>
                  <a:gd name="T8" fmla="*/ 244 w 244"/>
                  <a:gd name="T9" fmla="*/ 78 h 325"/>
                  <a:gd name="T10" fmla="*/ 244 w 244"/>
                  <a:gd name="T11" fmla="*/ 0 h 325"/>
                  <a:gd name="T12" fmla="*/ 25 w 244"/>
                  <a:gd name="T13" fmla="*/ 0 h 325"/>
                  <a:gd name="T14" fmla="*/ 0 w 244"/>
                  <a:gd name="T15" fmla="*/ 78 h 325"/>
                  <a:gd name="T16" fmla="*/ 88 w 244"/>
                  <a:gd name="T17" fmla="*/ 78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4" h="325">
                    <a:moveTo>
                      <a:pt x="88" y="78"/>
                    </a:moveTo>
                    <a:lnTo>
                      <a:pt x="88" y="325"/>
                    </a:lnTo>
                    <a:lnTo>
                      <a:pt x="179" y="325"/>
                    </a:lnTo>
                    <a:lnTo>
                      <a:pt x="179" y="78"/>
                    </a:lnTo>
                    <a:lnTo>
                      <a:pt x="244" y="78"/>
                    </a:lnTo>
                    <a:lnTo>
                      <a:pt x="244" y="0"/>
                    </a:lnTo>
                    <a:lnTo>
                      <a:pt x="25" y="0"/>
                    </a:lnTo>
                    <a:lnTo>
                      <a:pt x="0" y="78"/>
                    </a:lnTo>
                    <a:lnTo>
                      <a:pt x="88" y="7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33" name="V">
                <a:extLst>
                  <a:ext uri="{FF2B5EF4-FFF2-40B4-BE49-F238E27FC236}">
                    <a16:creationId xmlns:a16="http://schemas.microsoft.com/office/drawing/2014/main" id="{054710AB-8642-4CFE-ABAF-57D35CC212BE}"/>
                  </a:ext>
                </a:extLst>
              </p:cNvPr>
              <p:cNvSpPr>
                <a:spLocks/>
              </p:cNvSpPr>
              <p:nvPr userDrawn="1"/>
            </p:nvSpPr>
            <p:spPr bwMode="auto">
              <a:xfrm>
                <a:off x="567258" y="168151"/>
                <a:ext cx="230188" cy="258763"/>
              </a:xfrm>
              <a:custGeom>
                <a:avLst/>
                <a:gdLst>
                  <a:gd name="T0" fmla="*/ 184 w 289"/>
                  <a:gd name="T1" fmla="*/ 325 h 325"/>
                  <a:gd name="T2" fmla="*/ 289 w 289"/>
                  <a:gd name="T3" fmla="*/ 0 h 325"/>
                  <a:gd name="T4" fmla="*/ 197 w 289"/>
                  <a:gd name="T5" fmla="*/ 0 h 325"/>
                  <a:gd name="T6" fmla="*/ 143 w 289"/>
                  <a:gd name="T7" fmla="*/ 167 h 325"/>
                  <a:gd name="T8" fmla="*/ 135 w 289"/>
                  <a:gd name="T9" fmla="*/ 191 h 325"/>
                  <a:gd name="T10" fmla="*/ 135 w 289"/>
                  <a:gd name="T11" fmla="*/ 191 h 325"/>
                  <a:gd name="T12" fmla="*/ 135 w 289"/>
                  <a:gd name="T13" fmla="*/ 191 h 325"/>
                  <a:gd name="T14" fmla="*/ 135 w 289"/>
                  <a:gd name="T15" fmla="*/ 191 h 325"/>
                  <a:gd name="T16" fmla="*/ 135 w 289"/>
                  <a:gd name="T17" fmla="*/ 191 h 325"/>
                  <a:gd name="T18" fmla="*/ 135 w 289"/>
                  <a:gd name="T19" fmla="*/ 191 h 325"/>
                  <a:gd name="T20" fmla="*/ 135 w 289"/>
                  <a:gd name="T21" fmla="*/ 191 h 325"/>
                  <a:gd name="T22" fmla="*/ 128 w 289"/>
                  <a:gd name="T23" fmla="*/ 167 h 325"/>
                  <a:gd name="T24" fmla="*/ 91 w 289"/>
                  <a:gd name="T25" fmla="*/ 60 h 325"/>
                  <a:gd name="T26" fmla="*/ 0 w 289"/>
                  <a:gd name="T27" fmla="*/ 60 h 325"/>
                  <a:gd name="T28" fmla="*/ 90 w 289"/>
                  <a:gd name="T29" fmla="*/ 325 h 325"/>
                  <a:gd name="T30" fmla="*/ 184 w 289"/>
                  <a:gd name="T31"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9" h="325">
                    <a:moveTo>
                      <a:pt x="184" y="325"/>
                    </a:moveTo>
                    <a:lnTo>
                      <a:pt x="289" y="0"/>
                    </a:lnTo>
                    <a:lnTo>
                      <a:pt x="197" y="0"/>
                    </a:lnTo>
                    <a:lnTo>
                      <a:pt x="143" y="167"/>
                    </a:lnTo>
                    <a:lnTo>
                      <a:pt x="135" y="191"/>
                    </a:lnTo>
                    <a:lnTo>
                      <a:pt x="135" y="191"/>
                    </a:lnTo>
                    <a:lnTo>
                      <a:pt x="135" y="191"/>
                    </a:lnTo>
                    <a:lnTo>
                      <a:pt x="135" y="191"/>
                    </a:lnTo>
                    <a:lnTo>
                      <a:pt x="135" y="191"/>
                    </a:lnTo>
                    <a:lnTo>
                      <a:pt x="135" y="191"/>
                    </a:lnTo>
                    <a:lnTo>
                      <a:pt x="135" y="191"/>
                    </a:lnTo>
                    <a:lnTo>
                      <a:pt x="128" y="167"/>
                    </a:lnTo>
                    <a:lnTo>
                      <a:pt x="91" y="60"/>
                    </a:lnTo>
                    <a:lnTo>
                      <a:pt x="0" y="60"/>
                    </a:lnTo>
                    <a:lnTo>
                      <a:pt x="90" y="325"/>
                    </a:lnTo>
                    <a:lnTo>
                      <a:pt x="184" y="32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grpSp>
        <p:grpSp>
          <p:nvGrpSpPr>
            <p:cNvPr id="25" name="_VTT_logo_102019_09_orange_on_white" hidden="1">
              <a:extLst>
                <a:ext uri="{FF2B5EF4-FFF2-40B4-BE49-F238E27FC236}">
                  <a16:creationId xmlns:a16="http://schemas.microsoft.com/office/drawing/2014/main" id="{1BF79268-3243-4866-806D-6DD75716890D}"/>
                </a:ext>
              </a:extLst>
            </p:cNvPr>
            <p:cNvGrpSpPr/>
            <p:nvPr userDrawn="1"/>
          </p:nvGrpSpPr>
          <p:grpSpPr>
            <a:xfrm>
              <a:off x="7909204" y="1770762"/>
              <a:ext cx="971550" cy="655638"/>
              <a:chOff x="379933" y="-15999"/>
              <a:chExt cx="971550" cy="655638"/>
            </a:xfrm>
          </p:grpSpPr>
          <p:sp>
            <p:nvSpPr>
              <p:cNvPr id="26" name="Box">
                <a:extLst>
                  <a:ext uri="{FF2B5EF4-FFF2-40B4-BE49-F238E27FC236}">
                    <a16:creationId xmlns:a16="http://schemas.microsoft.com/office/drawing/2014/main" id="{D7E3A7C8-A27F-495F-8448-FB07DB8F7E54}"/>
                  </a:ext>
                </a:extLst>
              </p:cNvPr>
              <p:cNvSpPr>
                <a:spLocks noChangeArrowheads="1"/>
              </p:cNvSpPr>
              <p:nvPr userDrawn="1"/>
            </p:nvSpPr>
            <p:spPr bwMode="auto">
              <a:xfrm>
                <a:off x="379933" y="-15999"/>
                <a:ext cx="971550" cy="6556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27" name="T2">
                <a:extLst>
                  <a:ext uri="{FF2B5EF4-FFF2-40B4-BE49-F238E27FC236}">
                    <a16:creationId xmlns:a16="http://schemas.microsoft.com/office/drawing/2014/main" id="{26085335-A298-4AF8-961A-70AFEFCD4FFB}"/>
                  </a:ext>
                </a:extLst>
              </p:cNvPr>
              <p:cNvSpPr>
                <a:spLocks/>
              </p:cNvSpPr>
              <p:nvPr userDrawn="1"/>
            </p:nvSpPr>
            <p:spPr bwMode="auto">
              <a:xfrm>
                <a:off x="1011758" y="168151"/>
                <a:ext cx="176213" cy="258763"/>
              </a:xfrm>
              <a:custGeom>
                <a:avLst/>
                <a:gdLst>
                  <a:gd name="T0" fmla="*/ 157 w 222"/>
                  <a:gd name="T1" fmla="*/ 325 h 325"/>
                  <a:gd name="T2" fmla="*/ 157 w 222"/>
                  <a:gd name="T3" fmla="*/ 78 h 325"/>
                  <a:gd name="T4" fmla="*/ 222 w 222"/>
                  <a:gd name="T5" fmla="*/ 78 h 325"/>
                  <a:gd name="T6" fmla="*/ 222 w 222"/>
                  <a:gd name="T7" fmla="*/ 0 h 325"/>
                  <a:gd name="T8" fmla="*/ 0 w 222"/>
                  <a:gd name="T9" fmla="*/ 0 h 325"/>
                  <a:gd name="T10" fmla="*/ 0 w 222"/>
                  <a:gd name="T11" fmla="*/ 78 h 325"/>
                  <a:gd name="T12" fmla="*/ 66 w 222"/>
                  <a:gd name="T13" fmla="*/ 78 h 325"/>
                  <a:gd name="T14" fmla="*/ 66 w 222"/>
                  <a:gd name="T15" fmla="*/ 325 h 325"/>
                  <a:gd name="T16" fmla="*/ 66 w 222"/>
                  <a:gd name="T17" fmla="*/ 325 h 325"/>
                  <a:gd name="T18" fmla="*/ 157 w 222"/>
                  <a:gd name="T19"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2" h="325">
                    <a:moveTo>
                      <a:pt x="157" y="325"/>
                    </a:moveTo>
                    <a:lnTo>
                      <a:pt x="157" y="78"/>
                    </a:lnTo>
                    <a:lnTo>
                      <a:pt x="222" y="78"/>
                    </a:lnTo>
                    <a:lnTo>
                      <a:pt x="222" y="0"/>
                    </a:lnTo>
                    <a:lnTo>
                      <a:pt x="0" y="0"/>
                    </a:lnTo>
                    <a:lnTo>
                      <a:pt x="0" y="78"/>
                    </a:lnTo>
                    <a:lnTo>
                      <a:pt x="66" y="78"/>
                    </a:lnTo>
                    <a:lnTo>
                      <a:pt x="66" y="325"/>
                    </a:lnTo>
                    <a:lnTo>
                      <a:pt x="66" y="325"/>
                    </a:lnTo>
                    <a:lnTo>
                      <a:pt x="157" y="325"/>
                    </a:lnTo>
                    <a:close/>
                  </a:path>
                </a:pathLst>
              </a:custGeom>
              <a:solidFill>
                <a:srgbClr val="F06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28" name="T1">
                <a:extLst>
                  <a:ext uri="{FF2B5EF4-FFF2-40B4-BE49-F238E27FC236}">
                    <a16:creationId xmlns:a16="http://schemas.microsoft.com/office/drawing/2014/main" id="{CB02BD5F-2803-4C44-AF48-342472FC098F}"/>
                  </a:ext>
                </a:extLst>
              </p:cNvPr>
              <p:cNvSpPr>
                <a:spLocks/>
              </p:cNvSpPr>
              <p:nvPr userDrawn="1"/>
            </p:nvSpPr>
            <p:spPr bwMode="auto">
              <a:xfrm>
                <a:off x="799033" y="168151"/>
                <a:ext cx="193675" cy="258763"/>
              </a:xfrm>
              <a:custGeom>
                <a:avLst/>
                <a:gdLst>
                  <a:gd name="T0" fmla="*/ 88 w 244"/>
                  <a:gd name="T1" fmla="*/ 78 h 325"/>
                  <a:gd name="T2" fmla="*/ 88 w 244"/>
                  <a:gd name="T3" fmla="*/ 325 h 325"/>
                  <a:gd name="T4" fmla="*/ 179 w 244"/>
                  <a:gd name="T5" fmla="*/ 325 h 325"/>
                  <a:gd name="T6" fmla="*/ 179 w 244"/>
                  <a:gd name="T7" fmla="*/ 78 h 325"/>
                  <a:gd name="T8" fmla="*/ 244 w 244"/>
                  <a:gd name="T9" fmla="*/ 78 h 325"/>
                  <a:gd name="T10" fmla="*/ 244 w 244"/>
                  <a:gd name="T11" fmla="*/ 0 h 325"/>
                  <a:gd name="T12" fmla="*/ 25 w 244"/>
                  <a:gd name="T13" fmla="*/ 0 h 325"/>
                  <a:gd name="T14" fmla="*/ 0 w 244"/>
                  <a:gd name="T15" fmla="*/ 78 h 325"/>
                  <a:gd name="T16" fmla="*/ 88 w 244"/>
                  <a:gd name="T17" fmla="*/ 78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4" h="325">
                    <a:moveTo>
                      <a:pt x="88" y="78"/>
                    </a:moveTo>
                    <a:lnTo>
                      <a:pt x="88" y="325"/>
                    </a:lnTo>
                    <a:lnTo>
                      <a:pt x="179" y="325"/>
                    </a:lnTo>
                    <a:lnTo>
                      <a:pt x="179" y="78"/>
                    </a:lnTo>
                    <a:lnTo>
                      <a:pt x="244" y="78"/>
                    </a:lnTo>
                    <a:lnTo>
                      <a:pt x="244" y="0"/>
                    </a:lnTo>
                    <a:lnTo>
                      <a:pt x="25" y="0"/>
                    </a:lnTo>
                    <a:lnTo>
                      <a:pt x="0" y="78"/>
                    </a:lnTo>
                    <a:lnTo>
                      <a:pt x="88" y="78"/>
                    </a:lnTo>
                    <a:close/>
                  </a:path>
                </a:pathLst>
              </a:custGeom>
              <a:solidFill>
                <a:srgbClr val="F06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29" name="V">
                <a:extLst>
                  <a:ext uri="{FF2B5EF4-FFF2-40B4-BE49-F238E27FC236}">
                    <a16:creationId xmlns:a16="http://schemas.microsoft.com/office/drawing/2014/main" id="{5C7FCEF8-1D1A-499B-BE37-AFFA9486AEA7}"/>
                  </a:ext>
                </a:extLst>
              </p:cNvPr>
              <p:cNvSpPr>
                <a:spLocks/>
              </p:cNvSpPr>
              <p:nvPr userDrawn="1"/>
            </p:nvSpPr>
            <p:spPr bwMode="auto">
              <a:xfrm>
                <a:off x="567258" y="168151"/>
                <a:ext cx="230188" cy="258763"/>
              </a:xfrm>
              <a:custGeom>
                <a:avLst/>
                <a:gdLst>
                  <a:gd name="T0" fmla="*/ 184 w 289"/>
                  <a:gd name="T1" fmla="*/ 325 h 325"/>
                  <a:gd name="T2" fmla="*/ 289 w 289"/>
                  <a:gd name="T3" fmla="*/ 0 h 325"/>
                  <a:gd name="T4" fmla="*/ 197 w 289"/>
                  <a:gd name="T5" fmla="*/ 0 h 325"/>
                  <a:gd name="T6" fmla="*/ 143 w 289"/>
                  <a:gd name="T7" fmla="*/ 167 h 325"/>
                  <a:gd name="T8" fmla="*/ 135 w 289"/>
                  <a:gd name="T9" fmla="*/ 191 h 325"/>
                  <a:gd name="T10" fmla="*/ 135 w 289"/>
                  <a:gd name="T11" fmla="*/ 191 h 325"/>
                  <a:gd name="T12" fmla="*/ 135 w 289"/>
                  <a:gd name="T13" fmla="*/ 191 h 325"/>
                  <a:gd name="T14" fmla="*/ 135 w 289"/>
                  <a:gd name="T15" fmla="*/ 191 h 325"/>
                  <a:gd name="T16" fmla="*/ 135 w 289"/>
                  <a:gd name="T17" fmla="*/ 191 h 325"/>
                  <a:gd name="T18" fmla="*/ 135 w 289"/>
                  <a:gd name="T19" fmla="*/ 191 h 325"/>
                  <a:gd name="T20" fmla="*/ 135 w 289"/>
                  <a:gd name="T21" fmla="*/ 191 h 325"/>
                  <a:gd name="T22" fmla="*/ 128 w 289"/>
                  <a:gd name="T23" fmla="*/ 167 h 325"/>
                  <a:gd name="T24" fmla="*/ 91 w 289"/>
                  <a:gd name="T25" fmla="*/ 60 h 325"/>
                  <a:gd name="T26" fmla="*/ 0 w 289"/>
                  <a:gd name="T27" fmla="*/ 60 h 325"/>
                  <a:gd name="T28" fmla="*/ 90 w 289"/>
                  <a:gd name="T29" fmla="*/ 325 h 325"/>
                  <a:gd name="T30" fmla="*/ 184 w 289"/>
                  <a:gd name="T31"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9" h="325">
                    <a:moveTo>
                      <a:pt x="184" y="325"/>
                    </a:moveTo>
                    <a:lnTo>
                      <a:pt x="289" y="0"/>
                    </a:lnTo>
                    <a:lnTo>
                      <a:pt x="197" y="0"/>
                    </a:lnTo>
                    <a:lnTo>
                      <a:pt x="143" y="167"/>
                    </a:lnTo>
                    <a:lnTo>
                      <a:pt x="135" y="191"/>
                    </a:lnTo>
                    <a:lnTo>
                      <a:pt x="135" y="191"/>
                    </a:lnTo>
                    <a:lnTo>
                      <a:pt x="135" y="191"/>
                    </a:lnTo>
                    <a:lnTo>
                      <a:pt x="135" y="191"/>
                    </a:lnTo>
                    <a:lnTo>
                      <a:pt x="135" y="191"/>
                    </a:lnTo>
                    <a:lnTo>
                      <a:pt x="135" y="191"/>
                    </a:lnTo>
                    <a:lnTo>
                      <a:pt x="135" y="191"/>
                    </a:lnTo>
                    <a:lnTo>
                      <a:pt x="128" y="167"/>
                    </a:lnTo>
                    <a:lnTo>
                      <a:pt x="91" y="60"/>
                    </a:lnTo>
                    <a:lnTo>
                      <a:pt x="0" y="60"/>
                    </a:lnTo>
                    <a:lnTo>
                      <a:pt x="90" y="325"/>
                    </a:lnTo>
                    <a:lnTo>
                      <a:pt x="184" y="325"/>
                    </a:lnTo>
                    <a:close/>
                  </a:path>
                </a:pathLst>
              </a:custGeom>
              <a:solidFill>
                <a:srgbClr val="F06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grpSp>
      </p:grpSp>
    </p:spTree>
    <p:extLst>
      <p:ext uri="{BB962C8B-B14F-4D97-AF65-F5344CB8AC3E}">
        <p14:creationId xmlns:p14="http://schemas.microsoft.com/office/powerpoint/2010/main" val="1068643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VTT 2020 Content slide 0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6FEF21-595D-4ECC-88D4-6FFAB8C77BA6}"/>
              </a:ext>
            </a:extLst>
          </p:cNvPr>
          <p:cNvSpPr>
            <a:spLocks noGrp="1"/>
          </p:cNvSpPr>
          <p:nvPr>
            <p:ph type="title"/>
          </p:nvPr>
        </p:nvSpPr>
        <p:spPr/>
        <p:txBody>
          <a:bodyPr/>
          <a:lstStyle>
            <a:lvl1pPr>
              <a:defRPr/>
            </a:lvl1pPr>
          </a:lstStyle>
          <a:p>
            <a:r>
              <a:rPr lang="en-GB" noProof="0"/>
              <a:t>Click to edit Master title style</a:t>
            </a:r>
          </a:p>
        </p:txBody>
      </p:sp>
      <p:sp>
        <p:nvSpPr>
          <p:cNvPr id="3" name="Date Placeholder 2">
            <a:extLst>
              <a:ext uri="{FF2B5EF4-FFF2-40B4-BE49-F238E27FC236}">
                <a16:creationId xmlns:a16="http://schemas.microsoft.com/office/drawing/2014/main" id="{C43D522F-9A95-4C09-947F-9389828E52AA}"/>
              </a:ext>
            </a:extLst>
          </p:cNvPr>
          <p:cNvSpPr>
            <a:spLocks noGrp="1"/>
          </p:cNvSpPr>
          <p:nvPr>
            <p:ph type="dt" sz="half" idx="10"/>
          </p:nvPr>
        </p:nvSpPr>
        <p:spPr/>
        <p:txBody>
          <a:bodyPr/>
          <a:lstStyle/>
          <a:p>
            <a:fld id="{17AB79A4-F258-49A4-A422-4621442F0DE5}" type="datetime1">
              <a:rPr lang="en-GB" smtClean="0"/>
              <a:t>30/05/2025</a:t>
            </a:fld>
            <a:endParaRPr lang="en-GB" dirty="0"/>
          </a:p>
        </p:txBody>
      </p:sp>
      <p:sp>
        <p:nvSpPr>
          <p:cNvPr id="4" name="Footer Placeholder 3">
            <a:extLst>
              <a:ext uri="{FF2B5EF4-FFF2-40B4-BE49-F238E27FC236}">
                <a16:creationId xmlns:a16="http://schemas.microsoft.com/office/drawing/2014/main" id="{62FBCA9D-2905-4200-875A-D971396E4B04}"/>
              </a:ext>
            </a:extLst>
          </p:cNvPr>
          <p:cNvSpPr>
            <a:spLocks noGrp="1"/>
          </p:cNvSpPr>
          <p:nvPr>
            <p:ph type="ftr" sz="quarter" idx="11"/>
          </p:nvPr>
        </p:nvSpPr>
        <p:spPr/>
        <p:txBody>
          <a:bodyPr/>
          <a:lstStyle/>
          <a:p>
            <a:r>
              <a:rPr lang="en-GB"/>
              <a:t>VTT – beyond the obvious</a:t>
            </a:r>
            <a:endParaRPr lang="en-GB" dirty="0"/>
          </a:p>
        </p:txBody>
      </p:sp>
      <p:sp>
        <p:nvSpPr>
          <p:cNvPr id="5" name="Slide Number Placeholder 4">
            <a:extLst>
              <a:ext uri="{FF2B5EF4-FFF2-40B4-BE49-F238E27FC236}">
                <a16:creationId xmlns:a16="http://schemas.microsoft.com/office/drawing/2014/main" id="{28EDE462-89B5-4754-BE57-386BC9DB87C7}"/>
              </a:ext>
            </a:extLst>
          </p:cNvPr>
          <p:cNvSpPr>
            <a:spLocks noGrp="1"/>
          </p:cNvSpPr>
          <p:nvPr>
            <p:ph type="sldNum" sz="quarter" idx="12"/>
          </p:nvPr>
        </p:nvSpPr>
        <p:spPr/>
        <p:txBody>
          <a:bodyPr/>
          <a:lstStyle/>
          <a:p>
            <a:fld id="{B89A5CCE-AC13-A746-9A72-5D19050CC0B7}" type="slidenum">
              <a:rPr lang="en-GB" smtClean="0"/>
              <a:pPr/>
              <a:t>‹#›</a:t>
            </a:fld>
            <a:endParaRPr lang="en-GB" dirty="0"/>
          </a:p>
        </p:txBody>
      </p:sp>
      <p:sp>
        <p:nvSpPr>
          <p:cNvPr id="8" name="Content Placeholder 7">
            <a:extLst>
              <a:ext uri="{FF2B5EF4-FFF2-40B4-BE49-F238E27FC236}">
                <a16:creationId xmlns:a16="http://schemas.microsoft.com/office/drawing/2014/main" id="{77E395C0-122B-47E5-A543-F9D8AE74D89C}"/>
              </a:ext>
            </a:extLst>
          </p:cNvPr>
          <p:cNvSpPr>
            <a:spLocks noGrp="1"/>
          </p:cNvSpPr>
          <p:nvPr>
            <p:ph sz="quarter" idx="13" hasCustomPrompt="1"/>
          </p:nvPr>
        </p:nvSpPr>
        <p:spPr>
          <a:xfrm>
            <a:off x="719138" y="1573200"/>
            <a:ext cx="3993540" cy="3034800"/>
          </a:xfrm>
        </p:spPr>
        <p:txBody>
          <a:bodyPr/>
          <a:lstStyle/>
          <a:p>
            <a:pPr lvl="0"/>
            <a:r>
              <a:rPr lang="en-GB" noProof="0"/>
              <a:t>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7" name="Picture Placeholder 3">
            <a:extLst>
              <a:ext uri="{FF2B5EF4-FFF2-40B4-BE49-F238E27FC236}">
                <a16:creationId xmlns:a16="http://schemas.microsoft.com/office/drawing/2014/main" id="{BE0249AC-96DC-45E1-A88D-448C2748CDDA}"/>
              </a:ext>
            </a:extLst>
          </p:cNvPr>
          <p:cNvSpPr>
            <a:spLocks noGrp="1"/>
          </p:cNvSpPr>
          <p:nvPr>
            <p:ph type="pic" sz="quarter" idx="14" hasCustomPrompt="1"/>
          </p:nvPr>
        </p:nvSpPr>
        <p:spPr>
          <a:xfrm>
            <a:off x="4787625" y="1600200"/>
            <a:ext cx="2880000" cy="3005296"/>
          </a:xfrm>
        </p:spPr>
        <p:txBody>
          <a:bodyPr anchor="ctr" anchorCtr="1"/>
          <a:lstStyle>
            <a:lvl1pPr marL="9755" indent="0" algn="ctr">
              <a:buNone/>
              <a:defRPr>
                <a:solidFill>
                  <a:schemeClr val="accent3"/>
                </a:solidFill>
              </a:defRPr>
            </a:lvl1pPr>
          </a:lstStyle>
          <a:p>
            <a:r>
              <a:rPr lang="en-GB" noProof="0" dirty="0"/>
              <a:t>Click to add an image</a:t>
            </a:r>
          </a:p>
        </p:txBody>
      </p:sp>
      <p:grpSp>
        <p:nvGrpSpPr>
          <p:cNvPr id="9" name="VTT_LogoStack_v3_16092019 pienempi koko">
            <a:extLst>
              <a:ext uri="{FF2B5EF4-FFF2-40B4-BE49-F238E27FC236}">
                <a16:creationId xmlns:a16="http://schemas.microsoft.com/office/drawing/2014/main" id="{86E927E5-69DD-4101-A9E3-F3A659D88831}"/>
              </a:ext>
            </a:extLst>
          </p:cNvPr>
          <p:cNvGrpSpPr/>
          <p:nvPr userDrawn="1"/>
        </p:nvGrpSpPr>
        <p:grpSpPr>
          <a:xfrm>
            <a:off x="8043515" y="1"/>
            <a:ext cx="869543" cy="586800"/>
            <a:chOff x="7909204" y="1770762"/>
            <a:chExt cx="971550" cy="655638"/>
          </a:xfrm>
        </p:grpSpPr>
        <p:grpSp>
          <p:nvGrpSpPr>
            <p:cNvPr id="10" name="_VTT_logo_102019_01_white_on_orange">
              <a:extLst>
                <a:ext uri="{FF2B5EF4-FFF2-40B4-BE49-F238E27FC236}">
                  <a16:creationId xmlns:a16="http://schemas.microsoft.com/office/drawing/2014/main" id="{998280CD-ECD3-4D21-B727-ECED13CEA9EF}"/>
                </a:ext>
              </a:extLst>
            </p:cNvPr>
            <p:cNvGrpSpPr/>
            <p:nvPr userDrawn="1"/>
          </p:nvGrpSpPr>
          <p:grpSpPr>
            <a:xfrm>
              <a:off x="7909204" y="1770762"/>
              <a:ext cx="971550" cy="655638"/>
              <a:chOff x="379933" y="-15999"/>
              <a:chExt cx="971550" cy="655638"/>
            </a:xfrm>
          </p:grpSpPr>
          <p:sp>
            <p:nvSpPr>
              <p:cNvPr id="51" name="Box">
                <a:extLst>
                  <a:ext uri="{FF2B5EF4-FFF2-40B4-BE49-F238E27FC236}">
                    <a16:creationId xmlns:a16="http://schemas.microsoft.com/office/drawing/2014/main" id="{DB695573-D1FB-4F3B-B8F1-25D867174DED}"/>
                  </a:ext>
                </a:extLst>
              </p:cNvPr>
              <p:cNvSpPr>
                <a:spLocks noChangeArrowheads="1"/>
              </p:cNvSpPr>
              <p:nvPr userDrawn="1"/>
            </p:nvSpPr>
            <p:spPr bwMode="auto">
              <a:xfrm>
                <a:off x="379933" y="-15999"/>
                <a:ext cx="971550" cy="655638"/>
              </a:xfrm>
              <a:prstGeom prst="rect">
                <a:avLst/>
              </a:prstGeom>
              <a:solidFill>
                <a:srgbClr val="F06E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52" name="T2">
                <a:extLst>
                  <a:ext uri="{FF2B5EF4-FFF2-40B4-BE49-F238E27FC236}">
                    <a16:creationId xmlns:a16="http://schemas.microsoft.com/office/drawing/2014/main" id="{3E02FFAA-A15D-481A-8368-632581CAE2C7}"/>
                  </a:ext>
                </a:extLst>
              </p:cNvPr>
              <p:cNvSpPr>
                <a:spLocks/>
              </p:cNvSpPr>
              <p:nvPr userDrawn="1"/>
            </p:nvSpPr>
            <p:spPr bwMode="auto">
              <a:xfrm>
                <a:off x="1011758" y="168151"/>
                <a:ext cx="176213" cy="258763"/>
              </a:xfrm>
              <a:custGeom>
                <a:avLst/>
                <a:gdLst>
                  <a:gd name="T0" fmla="*/ 157 w 222"/>
                  <a:gd name="T1" fmla="*/ 325 h 325"/>
                  <a:gd name="T2" fmla="*/ 157 w 222"/>
                  <a:gd name="T3" fmla="*/ 78 h 325"/>
                  <a:gd name="T4" fmla="*/ 222 w 222"/>
                  <a:gd name="T5" fmla="*/ 78 h 325"/>
                  <a:gd name="T6" fmla="*/ 222 w 222"/>
                  <a:gd name="T7" fmla="*/ 0 h 325"/>
                  <a:gd name="T8" fmla="*/ 0 w 222"/>
                  <a:gd name="T9" fmla="*/ 0 h 325"/>
                  <a:gd name="T10" fmla="*/ 0 w 222"/>
                  <a:gd name="T11" fmla="*/ 78 h 325"/>
                  <a:gd name="T12" fmla="*/ 66 w 222"/>
                  <a:gd name="T13" fmla="*/ 78 h 325"/>
                  <a:gd name="T14" fmla="*/ 66 w 222"/>
                  <a:gd name="T15" fmla="*/ 325 h 325"/>
                  <a:gd name="T16" fmla="*/ 66 w 222"/>
                  <a:gd name="T17" fmla="*/ 325 h 325"/>
                  <a:gd name="T18" fmla="*/ 157 w 222"/>
                  <a:gd name="T19"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2" h="325">
                    <a:moveTo>
                      <a:pt x="157" y="325"/>
                    </a:moveTo>
                    <a:lnTo>
                      <a:pt x="157" y="78"/>
                    </a:lnTo>
                    <a:lnTo>
                      <a:pt x="222" y="78"/>
                    </a:lnTo>
                    <a:lnTo>
                      <a:pt x="222" y="0"/>
                    </a:lnTo>
                    <a:lnTo>
                      <a:pt x="0" y="0"/>
                    </a:lnTo>
                    <a:lnTo>
                      <a:pt x="0" y="78"/>
                    </a:lnTo>
                    <a:lnTo>
                      <a:pt x="66" y="78"/>
                    </a:lnTo>
                    <a:lnTo>
                      <a:pt x="66" y="325"/>
                    </a:lnTo>
                    <a:lnTo>
                      <a:pt x="66" y="325"/>
                    </a:lnTo>
                    <a:lnTo>
                      <a:pt x="157" y="3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53" name="T1">
                <a:extLst>
                  <a:ext uri="{FF2B5EF4-FFF2-40B4-BE49-F238E27FC236}">
                    <a16:creationId xmlns:a16="http://schemas.microsoft.com/office/drawing/2014/main" id="{EBB62CB6-E5A6-467F-AD0E-FBAC8D1822CB}"/>
                  </a:ext>
                </a:extLst>
              </p:cNvPr>
              <p:cNvSpPr>
                <a:spLocks/>
              </p:cNvSpPr>
              <p:nvPr userDrawn="1"/>
            </p:nvSpPr>
            <p:spPr bwMode="auto">
              <a:xfrm>
                <a:off x="799033" y="168151"/>
                <a:ext cx="193675" cy="258763"/>
              </a:xfrm>
              <a:custGeom>
                <a:avLst/>
                <a:gdLst>
                  <a:gd name="T0" fmla="*/ 88 w 244"/>
                  <a:gd name="T1" fmla="*/ 78 h 325"/>
                  <a:gd name="T2" fmla="*/ 88 w 244"/>
                  <a:gd name="T3" fmla="*/ 325 h 325"/>
                  <a:gd name="T4" fmla="*/ 179 w 244"/>
                  <a:gd name="T5" fmla="*/ 325 h 325"/>
                  <a:gd name="T6" fmla="*/ 179 w 244"/>
                  <a:gd name="T7" fmla="*/ 78 h 325"/>
                  <a:gd name="T8" fmla="*/ 244 w 244"/>
                  <a:gd name="T9" fmla="*/ 78 h 325"/>
                  <a:gd name="T10" fmla="*/ 244 w 244"/>
                  <a:gd name="T11" fmla="*/ 0 h 325"/>
                  <a:gd name="T12" fmla="*/ 25 w 244"/>
                  <a:gd name="T13" fmla="*/ 0 h 325"/>
                  <a:gd name="T14" fmla="*/ 0 w 244"/>
                  <a:gd name="T15" fmla="*/ 78 h 325"/>
                  <a:gd name="T16" fmla="*/ 88 w 244"/>
                  <a:gd name="T17" fmla="*/ 78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4" h="325">
                    <a:moveTo>
                      <a:pt x="88" y="78"/>
                    </a:moveTo>
                    <a:lnTo>
                      <a:pt x="88" y="325"/>
                    </a:lnTo>
                    <a:lnTo>
                      <a:pt x="179" y="325"/>
                    </a:lnTo>
                    <a:lnTo>
                      <a:pt x="179" y="78"/>
                    </a:lnTo>
                    <a:lnTo>
                      <a:pt x="244" y="78"/>
                    </a:lnTo>
                    <a:lnTo>
                      <a:pt x="244" y="0"/>
                    </a:lnTo>
                    <a:lnTo>
                      <a:pt x="25" y="0"/>
                    </a:lnTo>
                    <a:lnTo>
                      <a:pt x="0" y="78"/>
                    </a:lnTo>
                    <a:lnTo>
                      <a:pt x="88" y="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54" name="V">
                <a:extLst>
                  <a:ext uri="{FF2B5EF4-FFF2-40B4-BE49-F238E27FC236}">
                    <a16:creationId xmlns:a16="http://schemas.microsoft.com/office/drawing/2014/main" id="{2BAA3102-EE6E-4173-8210-A4FBA76E57EC}"/>
                  </a:ext>
                </a:extLst>
              </p:cNvPr>
              <p:cNvSpPr>
                <a:spLocks/>
              </p:cNvSpPr>
              <p:nvPr userDrawn="1"/>
            </p:nvSpPr>
            <p:spPr bwMode="auto">
              <a:xfrm>
                <a:off x="567258" y="168151"/>
                <a:ext cx="230188" cy="258763"/>
              </a:xfrm>
              <a:custGeom>
                <a:avLst/>
                <a:gdLst>
                  <a:gd name="T0" fmla="*/ 184 w 289"/>
                  <a:gd name="T1" fmla="*/ 325 h 325"/>
                  <a:gd name="T2" fmla="*/ 289 w 289"/>
                  <a:gd name="T3" fmla="*/ 0 h 325"/>
                  <a:gd name="T4" fmla="*/ 197 w 289"/>
                  <a:gd name="T5" fmla="*/ 0 h 325"/>
                  <a:gd name="T6" fmla="*/ 143 w 289"/>
                  <a:gd name="T7" fmla="*/ 167 h 325"/>
                  <a:gd name="T8" fmla="*/ 135 w 289"/>
                  <a:gd name="T9" fmla="*/ 191 h 325"/>
                  <a:gd name="T10" fmla="*/ 135 w 289"/>
                  <a:gd name="T11" fmla="*/ 191 h 325"/>
                  <a:gd name="T12" fmla="*/ 135 w 289"/>
                  <a:gd name="T13" fmla="*/ 191 h 325"/>
                  <a:gd name="T14" fmla="*/ 135 w 289"/>
                  <a:gd name="T15" fmla="*/ 191 h 325"/>
                  <a:gd name="T16" fmla="*/ 135 w 289"/>
                  <a:gd name="T17" fmla="*/ 191 h 325"/>
                  <a:gd name="T18" fmla="*/ 135 w 289"/>
                  <a:gd name="T19" fmla="*/ 191 h 325"/>
                  <a:gd name="T20" fmla="*/ 135 w 289"/>
                  <a:gd name="T21" fmla="*/ 191 h 325"/>
                  <a:gd name="T22" fmla="*/ 128 w 289"/>
                  <a:gd name="T23" fmla="*/ 167 h 325"/>
                  <a:gd name="T24" fmla="*/ 91 w 289"/>
                  <a:gd name="T25" fmla="*/ 60 h 325"/>
                  <a:gd name="T26" fmla="*/ 0 w 289"/>
                  <a:gd name="T27" fmla="*/ 60 h 325"/>
                  <a:gd name="T28" fmla="*/ 90 w 289"/>
                  <a:gd name="T29" fmla="*/ 325 h 325"/>
                  <a:gd name="T30" fmla="*/ 184 w 289"/>
                  <a:gd name="T31"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9" h="325">
                    <a:moveTo>
                      <a:pt x="184" y="325"/>
                    </a:moveTo>
                    <a:lnTo>
                      <a:pt x="289" y="0"/>
                    </a:lnTo>
                    <a:lnTo>
                      <a:pt x="197" y="0"/>
                    </a:lnTo>
                    <a:lnTo>
                      <a:pt x="143" y="167"/>
                    </a:lnTo>
                    <a:lnTo>
                      <a:pt x="135" y="191"/>
                    </a:lnTo>
                    <a:lnTo>
                      <a:pt x="135" y="191"/>
                    </a:lnTo>
                    <a:lnTo>
                      <a:pt x="135" y="191"/>
                    </a:lnTo>
                    <a:lnTo>
                      <a:pt x="135" y="191"/>
                    </a:lnTo>
                    <a:lnTo>
                      <a:pt x="135" y="191"/>
                    </a:lnTo>
                    <a:lnTo>
                      <a:pt x="135" y="191"/>
                    </a:lnTo>
                    <a:lnTo>
                      <a:pt x="135" y="191"/>
                    </a:lnTo>
                    <a:lnTo>
                      <a:pt x="128" y="167"/>
                    </a:lnTo>
                    <a:lnTo>
                      <a:pt x="91" y="60"/>
                    </a:lnTo>
                    <a:lnTo>
                      <a:pt x="0" y="60"/>
                    </a:lnTo>
                    <a:lnTo>
                      <a:pt x="90" y="325"/>
                    </a:lnTo>
                    <a:lnTo>
                      <a:pt x="184" y="3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grpSp>
        <p:grpSp>
          <p:nvGrpSpPr>
            <p:cNvPr id="11" name="_VTT_logo_102019_02_white_on_black" hidden="1">
              <a:extLst>
                <a:ext uri="{FF2B5EF4-FFF2-40B4-BE49-F238E27FC236}">
                  <a16:creationId xmlns:a16="http://schemas.microsoft.com/office/drawing/2014/main" id="{CF436831-A3E9-4962-AE01-7EABF3D7339C}"/>
                </a:ext>
              </a:extLst>
            </p:cNvPr>
            <p:cNvGrpSpPr/>
            <p:nvPr userDrawn="1"/>
          </p:nvGrpSpPr>
          <p:grpSpPr>
            <a:xfrm>
              <a:off x="7909204" y="1770762"/>
              <a:ext cx="971550" cy="655638"/>
              <a:chOff x="379933" y="-15999"/>
              <a:chExt cx="971550" cy="655638"/>
            </a:xfrm>
          </p:grpSpPr>
          <p:sp>
            <p:nvSpPr>
              <p:cNvPr id="47" name="Box">
                <a:extLst>
                  <a:ext uri="{FF2B5EF4-FFF2-40B4-BE49-F238E27FC236}">
                    <a16:creationId xmlns:a16="http://schemas.microsoft.com/office/drawing/2014/main" id="{2F8822C7-2C48-492D-8803-EBCF2E3A82B4}"/>
                  </a:ext>
                </a:extLst>
              </p:cNvPr>
              <p:cNvSpPr>
                <a:spLocks noChangeArrowheads="1"/>
              </p:cNvSpPr>
              <p:nvPr userDrawn="1"/>
            </p:nvSpPr>
            <p:spPr bwMode="auto">
              <a:xfrm>
                <a:off x="379933" y="-15999"/>
                <a:ext cx="971550" cy="6556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48" name="T2">
                <a:extLst>
                  <a:ext uri="{FF2B5EF4-FFF2-40B4-BE49-F238E27FC236}">
                    <a16:creationId xmlns:a16="http://schemas.microsoft.com/office/drawing/2014/main" id="{4165E7D3-A536-4716-B752-5049BF0FF14C}"/>
                  </a:ext>
                </a:extLst>
              </p:cNvPr>
              <p:cNvSpPr>
                <a:spLocks/>
              </p:cNvSpPr>
              <p:nvPr userDrawn="1"/>
            </p:nvSpPr>
            <p:spPr bwMode="auto">
              <a:xfrm>
                <a:off x="1011758" y="168151"/>
                <a:ext cx="176213" cy="258763"/>
              </a:xfrm>
              <a:custGeom>
                <a:avLst/>
                <a:gdLst>
                  <a:gd name="T0" fmla="*/ 157 w 222"/>
                  <a:gd name="T1" fmla="*/ 325 h 325"/>
                  <a:gd name="T2" fmla="*/ 157 w 222"/>
                  <a:gd name="T3" fmla="*/ 78 h 325"/>
                  <a:gd name="T4" fmla="*/ 222 w 222"/>
                  <a:gd name="T5" fmla="*/ 78 h 325"/>
                  <a:gd name="T6" fmla="*/ 222 w 222"/>
                  <a:gd name="T7" fmla="*/ 0 h 325"/>
                  <a:gd name="T8" fmla="*/ 0 w 222"/>
                  <a:gd name="T9" fmla="*/ 0 h 325"/>
                  <a:gd name="T10" fmla="*/ 0 w 222"/>
                  <a:gd name="T11" fmla="*/ 78 h 325"/>
                  <a:gd name="T12" fmla="*/ 66 w 222"/>
                  <a:gd name="T13" fmla="*/ 78 h 325"/>
                  <a:gd name="T14" fmla="*/ 66 w 222"/>
                  <a:gd name="T15" fmla="*/ 325 h 325"/>
                  <a:gd name="T16" fmla="*/ 66 w 222"/>
                  <a:gd name="T17" fmla="*/ 325 h 325"/>
                  <a:gd name="T18" fmla="*/ 157 w 222"/>
                  <a:gd name="T19"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2" h="325">
                    <a:moveTo>
                      <a:pt x="157" y="325"/>
                    </a:moveTo>
                    <a:lnTo>
                      <a:pt x="157" y="78"/>
                    </a:lnTo>
                    <a:lnTo>
                      <a:pt x="222" y="78"/>
                    </a:lnTo>
                    <a:lnTo>
                      <a:pt x="222" y="0"/>
                    </a:lnTo>
                    <a:lnTo>
                      <a:pt x="0" y="0"/>
                    </a:lnTo>
                    <a:lnTo>
                      <a:pt x="0" y="78"/>
                    </a:lnTo>
                    <a:lnTo>
                      <a:pt x="66" y="78"/>
                    </a:lnTo>
                    <a:lnTo>
                      <a:pt x="66" y="325"/>
                    </a:lnTo>
                    <a:lnTo>
                      <a:pt x="66" y="325"/>
                    </a:lnTo>
                    <a:lnTo>
                      <a:pt x="157" y="3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49" name="T1">
                <a:extLst>
                  <a:ext uri="{FF2B5EF4-FFF2-40B4-BE49-F238E27FC236}">
                    <a16:creationId xmlns:a16="http://schemas.microsoft.com/office/drawing/2014/main" id="{E1BFD471-7568-4AE1-A6ED-7602EB913A16}"/>
                  </a:ext>
                </a:extLst>
              </p:cNvPr>
              <p:cNvSpPr>
                <a:spLocks/>
              </p:cNvSpPr>
              <p:nvPr userDrawn="1"/>
            </p:nvSpPr>
            <p:spPr bwMode="auto">
              <a:xfrm>
                <a:off x="799033" y="168151"/>
                <a:ext cx="193675" cy="258763"/>
              </a:xfrm>
              <a:custGeom>
                <a:avLst/>
                <a:gdLst>
                  <a:gd name="T0" fmla="*/ 88 w 244"/>
                  <a:gd name="T1" fmla="*/ 78 h 325"/>
                  <a:gd name="T2" fmla="*/ 88 w 244"/>
                  <a:gd name="T3" fmla="*/ 325 h 325"/>
                  <a:gd name="T4" fmla="*/ 179 w 244"/>
                  <a:gd name="T5" fmla="*/ 325 h 325"/>
                  <a:gd name="T6" fmla="*/ 179 w 244"/>
                  <a:gd name="T7" fmla="*/ 78 h 325"/>
                  <a:gd name="T8" fmla="*/ 244 w 244"/>
                  <a:gd name="T9" fmla="*/ 78 h 325"/>
                  <a:gd name="T10" fmla="*/ 244 w 244"/>
                  <a:gd name="T11" fmla="*/ 0 h 325"/>
                  <a:gd name="T12" fmla="*/ 25 w 244"/>
                  <a:gd name="T13" fmla="*/ 0 h 325"/>
                  <a:gd name="T14" fmla="*/ 0 w 244"/>
                  <a:gd name="T15" fmla="*/ 78 h 325"/>
                  <a:gd name="T16" fmla="*/ 88 w 244"/>
                  <a:gd name="T17" fmla="*/ 78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4" h="325">
                    <a:moveTo>
                      <a:pt x="88" y="78"/>
                    </a:moveTo>
                    <a:lnTo>
                      <a:pt x="88" y="325"/>
                    </a:lnTo>
                    <a:lnTo>
                      <a:pt x="179" y="325"/>
                    </a:lnTo>
                    <a:lnTo>
                      <a:pt x="179" y="78"/>
                    </a:lnTo>
                    <a:lnTo>
                      <a:pt x="244" y="78"/>
                    </a:lnTo>
                    <a:lnTo>
                      <a:pt x="244" y="0"/>
                    </a:lnTo>
                    <a:lnTo>
                      <a:pt x="25" y="0"/>
                    </a:lnTo>
                    <a:lnTo>
                      <a:pt x="0" y="78"/>
                    </a:lnTo>
                    <a:lnTo>
                      <a:pt x="88" y="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50" name="V">
                <a:extLst>
                  <a:ext uri="{FF2B5EF4-FFF2-40B4-BE49-F238E27FC236}">
                    <a16:creationId xmlns:a16="http://schemas.microsoft.com/office/drawing/2014/main" id="{5424C838-52EE-43CE-9A62-1E58F0F6D306}"/>
                  </a:ext>
                </a:extLst>
              </p:cNvPr>
              <p:cNvSpPr>
                <a:spLocks/>
              </p:cNvSpPr>
              <p:nvPr userDrawn="1"/>
            </p:nvSpPr>
            <p:spPr bwMode="auto">
              <a:xfrm>
                <a:off x="567258" y="168151"/>
                <a:ext cx="230188" cy="258763"/>
              </a:xfrm>
              <a:custGeom>
                <a:avLst/>
                <a:gdLst>
                  <a:gd name="T0" fmla="*/ 184 w 289"/>
                  <a:gd name="T1" fmla="*/ 325 h 325"/>
                  <a:gd name="T2" fmla="*/ 289 w 289"/>
                  <a:gd name="T3" fmla="*/ 0 h 325"/>
                  <a:gd name="T4" fmla="*/ 197 w 289"/>
                  <a:gd name="T5" fmla="*/ 0 h 325"/>
                  <a:gd name="T6" fmla="*/ 143 w 289"/>
                  <a:gd name="T7" fmla="*/ 167 h 325"/>
                  <a:gd name="T8" fmla="*/ 135 w 289"/>
                  <a:gd name="T9" fmla="*/ 191 h 325"/>
                  <a:gd name="T10" fmla="*/ 135 w 289"/>
                  <a:gd name="T11" fmla="*/ 191 h 325"/>
                  <a:gd name="T12" fmla="*/ 135 w 289"/>
                  <a:gd name="T13" fmla="*/ 191 h 325"/>
                  <a:gd name="T14" fmla="*/ 135 w 289"/>
                  <a:gd name="T15" fmla="*/ 191 h 325"/>
                  <a:gd name="T16" fmla="*/ 135 w 289"/>
                  <a:gd name="T17" fmla="*/ 191 h 325"/>
                  <a:gd name="T18" fmla="*/ 135 w 289"/>
                  <a:gd name="T19" fmla="*/ 191 h 325"/>
                  <a:gd name="T20" fmla="*/ 135 w 289"/>
                  <a:gd name="T21" fmla="*/ 191 h 325"/>
                  <a:gd name="T22" fmla="*/ 128 w 289"/>
                  <a:gd name="T23" fmla="*/ 167 h 325"/>
                  <a:gd name="T24" fmla="*/ 91 w 289"/>
                  <a:gd name="T25" fmla="*/ 60 h 325"/>
                  <a:gd name="T26" fmla="*/ 0 w 289"/>
                  <a:gd name="T27" fmla="*/ 60 h 325"/>
                  <a:gd name="T28" fmla="*/ 90 w 289"/>
                  <a:gd name="T29" fmla="*/ 325 h 325"/>
                  <a:gd name="T30" fmla="*/ 184 w 289"/>
                  <a:gd name="T31"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9" h="325">
                    <a:moveTo>
                      <a:pt x="184" y="325"/>
                    </a:moveTo>
                    <a:lnTo>
                      <a:pt x="289" y="0"/>
                    </a:lnTo>
                    <a:lnTo>
                      <a:pt x="197" y="0"/>
                    </a:lnTo>
                    <a:lnTo>
                      <a:pt x="143" y="167"/>
                    </a:lnTo>
                    <a:lnTo>
                      <a:pt x="135" y="191"/>
                    </a:lnTo>
                    <a:lnTo>
                      <a:pt x="135" y="191"/>
                    </a:lnTo>
                    <a:lnTo>
                      <a:pt x="135" y="191"/>
                    </a:lnTo>
                    <a:lnTo>
                      <a:pt x="135" y="191"/>
                    </a:lnTo>
                    <a:lnTo>
                      <a:pt x="135" y="191"/>
                    </a:lnTo>
                    <a:lnTo>
                      <a:pt x="135" y="191"/>
                    </a:lnTo>
                    <a:lnTo>
                      <a:pt x="135" y="191"/>
                    </a:lnTo>
                    <a:lnTo>
                      <a:pt x="128" y="167"/>
                    </a:lnTo>
                    <a:lnTo>
                      <a:pt x="91" y="60"/>
                    </a:lnTo>
                    <a:lnTo>
                      <a:pt x="0" y="60"/>
                    </a:lnTo>
                    <a:lnTo>
                      <a:pt x="90" y="325"/>
                    </a:lnTo>
                    <a:lnTo>
                      <a:pt x="184" y="3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grpSp>
        <p:grpSp>
          <p:nvGrpSpPr>
            <p:cNvPr id="12" name="_VTT_logo_102019_03_white_on_blue" hidden="1">
              <a:extLst>
                <a:ext uri="{FF2B5EF4-FFF2-40B4-BE49-F238E27FC236}">
                  <a16:creationId xmlns:a16="http://schemas.microsoft.com/office/drawing/2014/main" id="{6B42652A-1E29-4274-A19D-BC8FBDB271AE}"/>
                </a:ext>
              </a:extLst>
            </p:cNvPr>
            <p:cNvGrpSpPr/>
            <p:nvPr userDrawn="1"/>
          </p:nvGrpSpPr>
          <p:grpSpPr>
            <a:xfrm>
              <a:off x="7909204" y="1770762"/>
              <a:ext cx="971550" cy="655638"/>
              <a:chOff x="379933" y="-15999"/>
              <a:chExt cx="971550" cy="655638"/>
            </a:xfrm>
          </p:grpSpPr>
          <p:sp>
            <p:nvSpPr>
              <p:cNvPr id="43" name="Box">
                <a:extLst>
                  <a:ext uri="{FF2B5EF4-FFF2-40B4-BE49-F238E27FC236}">
                    <a16:creationId xmlns:a16="http://schemas.microsoft.com/office/drawing/2014/main" id="{F4463668-F53E-41BB-ACED-59C523DF99E8}"/>
                  </a:ext>
                </a:extLst>
              </p:cNvPr>
              <p:cNvSpPr>
                <a:spLocks noChangeArrowheads="1"/>
              </p:cNvSpPr>
              <p:nvPr userDrawn="1"/>
            </p:nvSpPr>
            <p:spPr bwMode="auto">
              <a:xfrm>
                <a:off x="379933" y="-15999"/>
                <a:ext cx="971550" cy="655638"/>
              </a:xfrm>
              <a:prstGeom prst="rect">
                <a:avLst/>
              </a:prstGeom>
              <a:solidFill>
                <a:srgbClr val="0057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44" name="T2">
                <a:extLst>
                  <a:ext uri="{FF2B5EF4-FFF2-40B4-BE49-F238E27FC236}">
                    <a16:creationId xmlns:a16="http://schemas.microsoft.com/office/drawing/2014/main" id="{B53310FD-604B-415E-BD35-8A5DA1FE6976}"/>
                  </a:ext>
                </a:extLst>
              </p:cNvPr>
              <p:cNvSpPr>
                <a:spLocks/>
              </p:cNvSpPr>
              <p:nvPr userDrawn="1"/>
            </p:nvSpPr>
            <p:spPr bwMode="auto">
              <a:xfrm>
                <a:off x="1011758" y="168151"/>
                <a:ext cx="176213" cy="258763"/>
              </a:xfrm>
              <a:custGeom>
                <a:avLst/>
                <a:gdLst>
                  <a:gd name="T0" fmla="*/ 157 w 222"/>
                  <a:gd name="T1" fmla="*/ 325 h 325"/>
                  <a:gd name="T2" fmla="*/ 157 w 222"/>
                  <a:gd name="T3" fmla="*/ 78 h 325"/>
                  <a:gd name="T4" fmla="*/ 222 w 222"/>
                  <a:gd name="T5" fmla="*/ 78 h 325"/>
                  <a:gd name="T6" fmla="*/ 222 w 222"/>
                  <a:gd name="T7" fmla="*/ 0 h 325"/>
                  <a:gd name="T8" fmla="*/ 0 w 222"/>
                  <a:gd name="T9" fmla="*/ 0 h 325"/>
                  <a:gd name="T10" fmla="*/ 0 w 222"/>
                  <a:gd name="T11" fmla="*/ 78 h 325"/>
                  <a:gd name="T12" fmla="*/ 66 w 222"/>
                  <a:gd name="T13" fmla="*/ 78 h 325"/>
                  <a:gd name="T14" fmla="*/ 66 w 222"/>
                  <a:gd name="T15" fmla="*/ 325 h 325"/>
                  <a:gd name="T16" fmla="*/ 66 w 222"/>
                  <a:gd name="T17" fmla="*/ 325 h 325"/>
                  <a:gd name="T18" fmla="*/ 157 w 222"/>
                  <a:gd name="T19"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2" h="325">
                    <a:moveTo>
                      <a:pt x="157" y="325"/>
                    </a:moveTo>
                    <a:lnTo>
                      <a:pt x="157" y="78"/>
                    </a:lnTo>
                    <a:lnTo>
                      <a:pt x="222" y="78"/>
                    </a:lnTo>
                    <a:lnTo>
                      <a:pt x="222" y="0"/>
                    </a:lnTo>
                    <a:lnTo>
                      <a:pt x="0" y="0"/>
                    </a:lnTo>
                    <a:lnTo>
                      <a:pt x="0" y="78"/>
                    </a:lnTo>
                    <a:lnTo>
                      <a:pt x="66" y="78"/>
                    </a:lnTo>
                    <a:lnTo>
                      <a:pt x="66" y="325"/>
                    </a:lnTo>
                    <a:lnTo>
                      <a:pt x="66" y="325"/>
                    </a:lnTo>
                    <a:lnTo>
                      <a:pt x="157" y="3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45" name="T1">
                <a:extLst>
                  <a:ext uri="{FF2B5EF4-FFF2-40B4-BE49-F238E27FC236}">
                    <a16:creationId xmlns:a16="http://schemas.microsoft.com/office/drawing/2014/main" id="{FC6919FB-6E3C-4D35-B814-605B3E89619A}"/>
                  </a:ext>
                </a:extLst>
              </p:cNvPr>
              <p:cNvSpPr>
                <a:spLocks/>
              </p:cNvSpPr>
              <p:nvPr userDrawn="1"/>
            </p:nvSpPr>
            <p:spPr bwMode="auto">
              <a:xfrm>
                <a:off x="799033" y="168151"/>
                <a:ext cx="193675" cy="258763"/>
              </a:xfrm>
              <a:custGeom>
                <a:avLst/>
                <a:gdLst>
                  <a:gd name="T0" fmla="*/ 88 w 244"/>
                  <a:gd name="T1" fmla="*/ 78 h 325"/>
                  <a:gd name="T2" fmla="*/ 88 w 244"/>
                  <a:gd name="T3" fmla="*/ 325 h 325"/>
                  <a:gd name="T4" fmla="*/ 179 w 244"/>
                  <a:gd name="T5" fmla="*/ 325 h 325"/>
                  <a:gd name="T6" fmla="*/ 179 w 244"/>
                  <a:gd name="T7" fmla="*/ 78 h 325"/>
                  <a:gd name="T8" fmla="*/ 244 w 244"/>
                  <a:gd name="T9" fmla="*/ 78 h 325"/>
                  <a:gd name="T10" fmla="*/ 244 w 244"/>
                  <a:gd name="T11" fmla="*/ 0 h 325"/>
                  <a:gd name="T12" fmla="*/ 25 w 244"/>
                  <a:gd name="T13" fmla="*/ 0 h 325"/>
                  <a:gd name="T14" fmla="*/ 0 w 244"/>
                  <a:gd name="T15" fmla="*/ 78 h 325"/>
                  <a:gd name="T16" fmla="*/ 88 w 244"/>
                  <a:gd name="T17" fmla="*/ 78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4" h="325">
                    <a:moveTo>
                      <a:pt x="88" y="78"/>
                    </a:moveTo>
                    <a:lnTo>
                      <a:pt x="88" y="325"/>
                    </a:lnTo>
                    <a:lnTo>
                      <a:pt x="179" y="325"/>
                    </a:lnTo>
                    <a:lnTo>
                      <a:pt x="179" y="78"/>
                    </a:lnTo>
                    <a:lnTo>
                      <a:pt x="244" y="78"/>
                    </a:lnTo>
                    <a:lnTo>
                      <a:pt x="244" y="0"/>
                    </a:lnTo>
                    <a:lnTo>
                      <a:pt x="25" y="0"/>
                    </a:lnTo>
                    <a:lnTo>
                      <a:pt x="0" y="78"/>
                    </a:lnTo>
                    <a:lnTo>
                      <a:pt x="88" y="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46" name="V">
                <a:extLst>
                  <a:ext uri="{FF2B5EF4-FFF2-40B4-BE49-F238E27FC236}">
                    <a16:creationId xmlns:a16="http://schemas.microsoft.com/office/drawing/2014/main" id="{57131FEC-E430-4ACD-9D73-4725902BE7E8}"/>
                  </a:ext>
                </a:extLst>
              </p:cNvPr>
              <p:cNvSpPr>
                <a:spLocks/>
              </p:cNvSpPr>
              <p:nvPr userDrawn="1"/>
            </p:nvSpPr>
            <p:spPr bwMode="auto">
              <a:xfrm>
                <a:off x="567258" y="168151"/>
                <a:ext cx="230188" cy="258763"/>
              </a:xfrm>
              <a:custGeom>
                <a:avLst/>
                <a:gdLst>
                  <a:gd name="T0" fmla="*/ 184 w 289"/>
                  <a:gd name="T1" fmla="*/ 325 h 325"/>
                  <a:gd name="T2" fmla="*/ 289 w 289"/>
                  <a:gd name="T3" fmla="*/ 0 h 325"/>
                  <a:gd name="T4" fmla="*/ 197 w 289"/>
                  <a:gd name="T5" fmla="*/ 0 h 325"/>
                  <a:gd name="T6" fmla="*/ 143 w 289"/>
                  <a:gd name="T7" fmla="*/ 167 h 325"/>
                  <a:gd name="T8" fmla="*/ 135 w 289"/>
                  <a:gd name="T9" fmla="*/ 191 h 325"/>
                  <a:gd name="T10" fmla="*/ 135 w 289"/>
                  <a:gd name="T11" fmla="*/ 191 h 325"/>
                  <a:gd name="T12" fmla="*/ 135 w 289"/>
                  <a:gd name="T13" fmla="*/ 191 h 325"/>
                  <a:gd name="T14" fmla="*/ 135 w 289"/>
                  <a:gd name="T15" fmla="*/ 191 h 325"/>
                  <a:gd name="T16" fmla="*/ 135 w 289"/>
                  <a:gd name="T17" fmla="*/ 191 h 325"/>
                  <a:gd name="T18" fmla="*/ 135 w 289"/>
                  <a:gd name="T19" fmla="*/ 191 h 325"/>
                  <a:gd name="T20" fmla="*/ 135 w 289"/>
                  <a:gd name="T21" fmla="*/ 191 h 325"/>
                  <a:gd name="T22" fmla="*/ 128 w 289"/>
                  <a:gd name="T23" fmla="*/ 167 h 325"/>
                  <a:gd name="T24" fmla="*/ 91 w 289"/>
                  <a:gd name="T25" fmla="*/ 60 h 325"/>
                  <a:gd name="T26" fmla="*/ 0 w 289"/>
                  <a:gd name="T27" fmla="*/ 60 h 325"/>
                  <a:gd name="T28" fmla="*/ 90 w 289"/>
                  <a:gd name="T29" fmla="*/ 325 h 325"/>
                  <a:gd name="T30" fmla="*/ 184 w 289"/>
                  <a:gd name="T31"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9" h="325">
                    <a:moveTo>
                      <a:pt x="184" y="325"/>
                    </a:moveTo>
                    <a:lnTo>
                      <a:pt x="289" y="0"/>
                    </a:lnTo>
                    <a:lnTo>
                      <a:pt x="197" y="0"/>
                    </a:lnTo>
                    <a:lnTo>
                      <a:pt x="143" y="167"/>
                    </a:lnTo>
                    <a:lnTo>
                      <a:pt x="135" y="191"/>
                    </a:lnTo>
                    <a:lnTo>
                      <a:pt x="135" y="191"/>
                    </a:lnTo>
                    <a:lnTo>
                      <a:pt x="135" y="191"/>
                    </a:lnTo>
                    <a:lnTo>
                      <a:pt x="135" y="191"/>
                    </a:lnTo>
                    <a:lnTo>
                      <a:pt x="135" y="191"/>
                    </a:lnTo>
                    <a:lnTo>
                      <a:pt x="135" y="191"/>
                    </a:lnTo>
                    <a:lnTo>
                      <a:pt x="135" y="191"/>
                    </a:lnTo>
                    <a:lnTo>
                      <a:pt x="128" y="167"/>
                    </a:lnTo>
                    <a:lnTo>
                      <a:pt x="91" y="60"/>
                    </a:lnTo>
                    <a:lnTo>
                      <a:pt x="0" y="60"/>
                    </a:lnTo>
                    <a:lnTo>
                      <a:pt x="90" y="325"/>
                    </a:lnTo>
                    <a:lnTo>
                      <a:pt x="184" y="3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grpSp>
        <p:grpSp>
          <p:nvGrpSpPr>
            <p:cNvPr id="13" name="_VTT_logo_102019_04_white_on_dark_grey" hidden="1">
              <a:extLst>
                <a:ext uri="{FF2B5EF4-FFF2-40B4-BE49-F238E27FC236}">
                  <a16:creationId xmlns:a16="http://schemas.microsoft.com/office/drawing/2014/main" id="{7AC224E0-D9BA-415A-8614-F3E0AA2F8346}"/>
                </a:ext>
              </a:extLst>
            </p:cNvPr>
            <p:cNvGrpSpPr/>
            <p:nvPr userDrawn="1"/>
          </p:nvGrpSpPr>
          <p:grpSpPr>
            <a:xfrm>
              <a:off x="7909204" y="1770762"/>
              <a:ext cx="971550" cy="655638"/>
              <a:chOff x="379933" y="-15999"/>
              <a:chExt cx="971550" cy="655638"/>
            </a:xfrm>
          </p:grpSpPr>
          <p:sp>
            <p:nvSpPr>
              <p:cNvPr id="39" name="Box">
                <a:extLst>
                  <a:ext uri="{FF2B5EF4-FFF2-40B4-BE49-F238E27FC236}">
                    <a16:creationId xmlns:a16="http://schemas.microsoft.com/office/drawing/2014/main" id="{41FD799A-7924-4FCC-B1F3-21AF1B64B04D}"/>
                  </a:ext>
                </a:extLst>
              </p:cNvPr>
              <p:cNvSpPr>
                <a:spLocks noChangeArrowheads="1"/>
              </p:cNvSpPr>
              <p:nvPr userDrawn="1"/>
            </p:nvSpPr>
            <p:spPr bwMode="auto">
              <a:xfrm>
                <a:off x="379933" y="-15999"/>
                <a:ext cx="971550" cy="655638"/>
              </a:xfrm>
              <a:prstGeom prst="rect">
                <a:avLst/>
              </a:prstGeom>
              <a:solidFill>
                <a:srgbClr val="AFAFA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40" name="T2">
                <a:extLst>
                  <a:ext uri="{FF2B5EF4-FFF2-40B4-BE49-F238E27FC236}">
                    <a16:creationId xmlns:a16="http://schemas.microsoft.com/office/drawing/2014/main" id="{27A268D5-51C6-46E9-A8C5-53B978D47046}"/>
                  </a:ext>
                </a:extLst>
              </p:cNvPr>
              <p:cNvSpPr>
                <a:spLocks/>
              </p:cNvSpPr>
              <p:nvPr userDrawn="1"/>
            </p:nvSpPr>
            <p:spPr bwMode="auto">
              <a:xfrm>
                <a:off x="1011758" y="168151"/>
                <a:ext cx="176213" cy="258763"/>
              </a:xfrm>
              <a:custGeom>
                <a:avLst/>
                <a:gdLst>
                  <a:gd name="T0" fmla="*/ 157 w 222"/>
                  <a:gd name="T1" fmla="*/ 325 h 325"/>
                  <a:gd name="T2" fmla="*/ 157 w 222"/>
                  <a:gd name="T3" fmla="*/ 78 h 325"/>
                  <a:gd name="T4" fmla="*/ 222 w 222"/>
                  <a:gd name="T5" fmla="*/ 78 h 325"/>
                  <a:gd name="T6" fmla="*/ 222 w 222"/>
                  <a:gd name="T7" fmla="*/ 0 h 325"/>
                  <a:gd name="T8" fmla="*/ 0 w 222"/>
                  <a:gd name="T9" fmla="*/ 0 h 325"/>
                  <a:gd name="T10" fmla="*/ 0 w 222"/>
                  <a:gd name="T11" fmla="*/ 78 h 325"/>
                  <a:gd name="T12" fmla="*/ 66 w 222"/>
                  <a:gd name="T13" fmla="*/ 78 h 325"/>
                  <a:gd name="T14" fmla="*/ 66 w 222"/>
                  <a:gd name="T15" fmla="*/ 325 h 325"/>
                  <a:gd name="T16" fmla="*/ 66 w 222"/>
                  <a:gd name="T17" fmla="*/ 325 h 325"/>
                  <a:gd name="T18" fmla="*/ 157 w 222"/>
                  <a:gd name="T19"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2" h="325">
                    <a:moveTo>
                      <a:pt x="157" y="325"/>
                    </a:moveTo>
                    <a:lnTo>
                      <a:pt x="157" y="78"/>
                    </a:lnTo>
                    <a:lnTo>
                      <a:pt x="222" y="78"/>
                    </a:lnTo>
                    <a:lnTo>
                      <a:pt x="222" y="0"/>
                    </a:lnTo>
                    <a:lnTo>
                      <a:pt x="0" y="0"/>
                    </a:lnTo>
                    <a:lnTo>
                      <a:pt x="0" y="78"/>
                    </a:lnTo>
                    <a:lnTo>
                      <a:pt x="66" y="78"/>
                    </a:lnTo>
                    <a:lnTo>
                      <a:pt x="66" y="325"/>
                    </a:lnTo>
                    <a:lnTo>
                      <a:pt x="66" y="325"/>
                    </a:lnTo>
                    <a:lnTo>
                      <a:pt x="157" y="3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41" name="T1">
                <a:extLst>
                  <a:ext uri="{FF2B5EF4-FFF2-40B4-BE49-F238E27FC236}">
                    <a16:creationId xmlns:a16="http://schemas.microsoft.com/office/drawing/2014/main" id="{41699994-1E87-4A84-AA84-CA16EA853A4F}"/>
                  </a:ext>
                </a:extLst>
              </p:cNvPr>
              <p:cNvSpPr>
                <a:spLocks/>
              </p:cNvSpPr>
              <p:nvPr userDrawn="1"/>
            </p:nvSpPr>
            <p:spPr bwMode="auto">
              <a:xfrm>
                <a:off x="799033" y="168151"/>
                <a:ext cx="193675" cy="258763"/>
              </a:xfrm>
              <a:custGeom>
                <a:avLst/>
                <a:gdLst>
                  <a:gd name="T0" fmla="*/ 88 w 244"/>
                  <a:gd name="T1" fmla="*/ 78 h 325"/>
                  <a:gd name="T2" fmla="*/ 88 w 244"/>
                  <a:gd name="T3" fmla="*/ 325 h 325"/>
                  <a:gd name="T4" fmla="*/ 179 w 244"/>
                  <a:gd name="T5" fmla="*/ 325 h 325"/>
                  <a:gd name="T6" fmla="*/ 179 w 244"/>
                  <a:gd name="T7" fmla="*/ 78 h 325"/>
                  <a:gd name="T8" fmla="*/ 244 w 244"/>
                  <a:gd name="T9" fmla="*/ 78 h 325"/>
                  <a:gd name="T10" fmla="*/ 244 w 244"/>
                  <a:gd name="T11" fmla="*/ 0 h 325"/>
                  <a:gd name="T12" fmla="*/ 25 w 244"/>
                  <a:gd name="T13" fmla="*/ 0 h 325"/>
                  <a:gd name="T14" fmla="*/ 0 w 244"/>
                  <a:gd name="T15" fmla="*/ 78 h 325"/>
                  <a:gd name="T16" fmla="*/ 88 w 244"/>
                  <a:gd name="T17" fmla="*/ 78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4" h="325">
                    <a:moveTo>
                      <a:pt x="88" y="78"/>
                    </a:moveTo>
                    <a:lnTo>
                      <a:pt x="88" y="325"/>
                    </a:lnTo>
                    <a:lnTo>
                      <a:pt x="179" y="325"/>
                    </a:lnTo>
                    <a:lnTo>
                      <a:pt x="179" y="78"/>
                    </a:lnTo>
                    <a:lnTo>
                      <a:pt x="244" y="78"/>
                    </a:lnTo>
                    <a:lnTo>
                      <a:pt x="244" y="0"/>
                    </a:lnTo>
                    <a:lnTo>
                      <a:pt x="25" y="0"/>
                    </a:lnTo>
                    <a:lnTo>
                      <a:pt x="0" y="78"/>
                    </a:lnTo>
                    <a:lnTo>
                      <a:pt x="88" y="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42" name="V">
                <a:extLst>
                  <a:ext uri="{FF2B5EF4-FFF2-40B4-BE49-F238E27FC236}">
                    <a16:creationId xmlns:a16="http://schemas.microsoft.com/office/drawing/2014/main" id="{918630D9-6691-40B8-8A3C-174B28066ADC}"/>
                  </a:ext>
                </a:extLst>
              </p:cNvPr>
              <p:cNvSpPr>
                <a:spLocks/>
              </p:cNvSpPr>
              <p:nvPr userDrawn="1"/>
            </p:nvSpPr>
            <p:spPr bwMode="auto">
              <a:xfrm>
                <a:off x="567258" y="168151"/>
                <a:ext cx="230188" cy="258763"/>
              </a:xfrm>
              <a:custGeom>
                <a:avLst/>
                <a:gdLst>
                  <a:gd name="T0" fmla="*/ 184 w 289"/>
                  <a:gd name="T1" fmla="*/ 325 h 325"/>
                  <a:gd name="T2" fmla="*/ 289 w 289"/>
                  <a:gd name="T3" fmla="*/ 0 h 325"/>
                  <a:gd name="T4" fmla="*/ 197 w 289"/>
                  <a:gd name="T5" fmla="*/ 0 h 325"/>
                  <a:gd name="T6" fmla="*/ 143 w 289"/>
                  <a:gd name="T7" fmla="*/ 167 h 325"/>
                  <a:gd name="T8" fmla="*/ 135 w 289"/>
                  <a:gd name="T9" fmla="*/ 191 h 325"/>
                  <a:gd name="T10" fmla="*/ 135 w 289"/>
                  <a:gd name="T11" fmla="*/ 191 h 325"/>
                  <a:gd name="T12" fmla="*/ 135 w 289"/>
                  <a:gd name="T13" fmla="*/ 191 h 325"/>
                  <a:gd name="T14" fmla="*/ 135 w 289"/>
                  <a:gd name="T15" fmla="*/ 191 h 325"/>
                  <a:gd name="T16" fmla="*/ 135 w 289"/>
                  <a:gd name="T17" fmla="*/ 191 h 325"/>
                  <a:gd name="T18" fmla="*/ 135 w 289"/>
                  <a:gd name="T19" fmla="*/ 191 h 325"/>
                  <a:gd name="T20" fmla="*/ 135 w 289"/>
                  <a:gd name="T21" fmla="*/ 191 h 325"/>
                  <a:gd name="T22" fmla="*/ 128 w 289"/>
                  <a:gd name="T23" fmla="*/ 167 h 325"/>
                  <a:gd name="T24" fmla="*/ 91 w 289"/>
                  <a:gd name="T25" fmla="*/ 60 h 325"/>
                  <a:gd name="T26" fmla="*/ 0 w 289"/>
                  <a:gd name="T27" fmla="*/ 60 h 325"/>
                  <a:gd name="T28" fmla="*/ 90 w 289"/>
                  <a:gd name="T29" fmla="*/ 325 h 325"/>
                  <a:gd name="T30" fmla="*/ 184 w 289"/>
                  <a:gd name="T31"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9" h="325">
                    <a:moveTo>
                      <a:pt x="184" y="325"/>
                    </a:moveTo>
                    <a:lnTo>
                      <a:pt x="289" y="0"/>
                    </a:lnTo>
                    <a:lnTo>
                      <a:pt x="197" y="0"/>
                    </a:lnTo>
                    <a:lnTo>
                      <a:pt x="143" y="167"/>
                    </a:lnTo>
                    <a:lnTo>
                      <a:pt x="135" y="191"/>
                    </a:lnTo>
                    <a:lnTo>
                      <a:pt x="135" y="191"/>
                    </a:lnTo>
                    <a:lnTo>
                      <a:pt x="135" y="191"/>
                    </a:lnTo>
                    <a:lnTo>
                      <a:pt x="135" y="191"/>
                    </a:lnTo>
                    <a:lnTo>
                      <a:pt x="135" y="191"/>
                    </a:lnTo>
                    <a:lnTo>
                      <a:pt x="135" y="191"/>
                    </a:lnTo>
                    <a:lnTo>
                      <a:pt x="135" y="191"/>
                    </a:lnTo>
                    <a:lnTo>
                      <a:pt x="128" y="167"/>
                    </a:lnTo>
                    <a:lnTo>
                      <a:pt x="91" y="60"/>
                    </a:lnTo>
                    <a:lnTo>
                      <a:pt x="0" y="60"/>
                    </a:lnTo>
                    <a:lnTo>
                      <a:pt x="90" y="325"/>
                    </a:lnTo>
                    <a:lnTo>
                      <a:pt x="184" y="3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grpSp>
        <p:grpSp>
          <p:nvGrpSpPr>
            <p:cNvPr id="14" name="_VTT_logo_102019_05_dark_grey_on_white" hidden="1">
              <a:extLst>
                <a:ext uri="{FF2B5EF4-FFF2-40B4-BE49-F238E27FC236}">
                  <a16:creationId xmlns:a16="http://schemas.microsoft.com/office/drawing/2014/main" id="{ECCF6372-4C63-4E24-8D30-127FD2695069}"/>
                </a:ext>
              </a:extLst>
            </p:cNvPr>
            <p:cNvGrpSpPr/>
            <p:nvPr userDrawn="1"/>
          </p:nvGrpSpPr>
          <p:grpSpPr>
            <a:xfrm>
              <a:off x="7909204" y="1770762"/>
              <a:ext cx="971550" cy="655638"/>
              <a:chOff x="379933" y="-15999"/>
              <a:chExt cx="971550" cy="655638"/>
            </a:xfrm>
          </p:grpSpPr>
          <p:sp>
            <p:nvSpPr>
              <p:cNvPr id="35" name="Box">
                <a:extLst>
                  <a:ext uri="{FF2B5EF4-FFF2-40B4-BE49-F238E27FC236}">
                    <a16:creationId xmlns:a16="http://schemas.microsoft.com/office/drawing/2014/main" id="{671AE097-3C03-497D-919F-46938BB2EC06}"/>
                  </a:ext>
                </a:extLst>
              </p:cNvPr>
              <p:cNvSpPr>
                <a:spLocks noChangeArrowheads="1"/>
              </p:cNvSpPr>
              <p:nvPr userDrawn="1"/>
            </p:nvSpPr>
            <p:spPr bwMode="auto">
              <a:xfrm>
                <a:off x="379933" y="-15999"/>
                <a:ext cx="971550" cy="6556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36" name="T2">
                <a:extLst>
                  <a:ext uri="{FF2B5EF4-FFF2-40B4-BE49-F238E27FC236}">
                    <a16:creationId xmlns:a16="http://schemas.microsoft.com/office/drawing/2014/main" id="{55792ADE-AFB7-431A-AEBE-F24F76236938}"/>
                  </a:ext>
                </a:extLst>
              </p:cNvPr>
              <p:cNvSpPr>
                <a:spLocks/>
              </p:cNvSpPr>
              <p:nvPr userDrawn="1"/>
            </p:nvSpPr>
            <p:spPr bwMode="auto">
              <a:xfrm>
                <a:off x="1011758" y="168151"/>
                <a:ext cx="176213" cy="258763"/>
              </a:xfrm>
              <a:custGeom>
                <a:avLst/>
                <a:gdLst>
                  <a:gd name="T0" fmla="*/ 157 w 222"/>
                  <a:gd name="T1" fmla="*/ 325 h 325"/>
                  <a:gd name="T2" fmla="*/ 157 w 222"/>
                  <a:gd name="T3" fmla="*/ 78 h 325"/>
                  <a:gd name="T4" fmla="*/ 222 w 222"/>
                  <a:gd name="T5" fmla="*/ 78 h 325"/>
                  <a:gd name="T6" fmla="*/ 222 w 222"/>
                  <a:gd name="T7" fmla="*/ 0 h 325"/>
                  <a:gd name="T8" fmla="*/ 0 w 222"/>
                  <a:gd name="T9" fmla="*/ 0 h 325"/>
                  <a:gd name="T10" fmla="*/ 0 w 222"/>
                  <a:gd name="T11" fmla="*/ 78 h 325"/>
                  <a:gd name="T12" fmla="*/ 66 w 222"/>
                  <a:gd name="T13" fmla="*/ 78 h 325"/>
                  <a:gd name="T14" fmla="*/ 66 w 222"/>
                  <a:gd name="T15" fmla="*/ 325 h 325"/>
                  <a:gd name="T16" fmla="*/ 66 w 222"/>
                  <a:gd name="T17" fmla="*/ 325 h 325"/>
                  <a:gd name="T18" fmla="*/ 157 w 222"/>
                  <a:gd name="T19"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2" h="325">
                    <a:moveTo>
                      <a:pt x="157" y="325"/>
                    </a:moveTo>
                    <a:lnTo>
                      <a:pt x="157" y="78"/>
                    </a:lnTo>
                    <a:lnTo>
                      <a:pt x="222" y="78"/>
                    </a:lnTo>
                    <a:lnTo>
                      <a:pt x="222" y="0"/>
                    </a:lnTo>
                    <a:lnTo>
                      <a:pt x="0" y="0"/>
                    </a:lnTo>
                    <a:lnTo>
                      <a:pt x="0" y="78"/>
                    </a:lnTo>
                    <a:lnTo>
                      <a:pt x="66" y="78"/>
                    </a:lnTo>
                    <a:lnTo>
                      <a:pt x="66" y="325"/>
                    </a:lnTo>
                    <a:lnTo>
                      <a:pt x="66" y="325"/>
                    </a:lnTo>
                    <a:lnTo>
                      <a:pt x="157" y="325"/>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37" name="T1">
                <a:extLst>
                  <a:ext uri="{FF2B5EF4-FFF2-40B4-BE49-F238E27FC236}">
                    <a16:creationId xmlns:a16="http://schemas.microsoft.com/office/drawing/2014/main" id="{F29DB8EE-EB8C-4C4B-906B-217EEB38A64B}"/>
                  </a:ext>
                </a:extLst>
              </p:cNvPr>
              <p:cNvSpPr>
                <a:spLocks/>
              </p:cNvSpPr>
              <p:nvPr userDrawn="1"/>
            </p:nvSpPr>
            <p:spPr bwMode="auto">
              <a:xfrm>
                <a:off x="799033" y="168151"/>
                <a:ext cx="193675" cy="258763"/>
              </a:xfrm>
              <a:custGeom>
                <a:avLst/>
                <a:gdLst>
                  <a:gd name="T0" fmla="*/ 88 w 244"/>
                  <a:gd name="T1" fmla="*/ 78 h 325"/>
                  <a:gd name="T2" fmla="*/ 88 w 244"/>
                  <a:gd name="T3" fmla="*/ 325 h 325"/>
                  <a:gd name="T4" fmla="*/ 179 w 244"/>
                  <a:gd name="T5" fmla="*/ 325 h 325"/>
                  <a:gd name="T6" fmla="*/ 179 w 244"/>
                  <a:gd name="T7" fmla="*/ 78 h 325"/>
                  <a:gd name="T8" fmla="*/ 244 w 244"/>
                  <a:gd name="T9" fmla="*/ 78 h 325"/>
                  <a:gd name="T10" fmla="*/ 244 w 244"/>
                  <a:gd name="T11" fmla="*/ 0 h 325"/>
                  <a:gd name="T12" fmla="*/ 25 w 244"/>
                  <a:gd name="T13" fmla="*/ 0 h 325"/>
                  <a:gd name="T14" fmla="*/ 0 w 244"/>
                  <a:gd name="T15" fmla="*/ 78 h 325"/>
                  <a:gd name="T16" fmla="*/ 88 w 244"/>
                  <a:gd name="T17" fmla="*/ 78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4" h="325">
                    <a:moveTo>
                      <a:pt x="88" y="78"/>
                    </a:moveTo>
                    <a:lnTo>
                      <a:pt x="88" y="325"/>
                    </a:lnTo>
                    <a:lnTo>
                      <a:pt x="179" y="325"/>
                    </a:lnTo>
                    <a:lnTo>
                      <a:pt x="179" y="78"/>
                    </a:lnTo>
                    <a:lnTo>
                      <a:pt x="244" y="78"/>
                    </a:lnTo>
                    <a:lnTo>
                      <a:pt x="244" y="0"/>
                    </a:lnTo>
                    <a:lnTo>
                      <a:pt x="25" y="0"/>
                    </a:lnTo>
                    <a:lnTo>
                      <a:pt x="0" y="78"/>
                    </a:lnTo>
                    <a:lnTo>
                      <a:pt x="88" y="78"/>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38" name="V">
                <a:extLst>
                  <a:ext uri="{FF2B5EF4-FFF2-40B4-BE49-F238E27FC236}">
                    <a16:creationId xmlns:a16="http://schemas.microsoft.com/office/drawing/2014/main" id="{B83F592B-020D-4D27-B8EB-F2F9217BE068}"/>
                  </a:ext>
                </a:extLst>
              </p:cNvPr>
              <p:cNvSpPr>
                <a:spLocks/>
              </p:cNvSpPr>
              <p:nvPr userDrawn="1"/>
            </p:nvSpPr>
            <p:spPr bwMode="auto">
              <a:xfrm>
                <a:off x="567258" y="168151"/>
                <a:ext cx="230188" cy="258763"/>
              </a:xfrm>
              <a:custGeom>
                <a:avLst/>
                <a:gdLst>
                  <a:gd name="T0" fmla="*/ 184 w 289"/>
                  <a:gd name="T1" fmla="*/ 325 h 325"/>
                  <a:gd name="T2" fmla="*/ 289 w 289"/>
                  <a:gd name="T3" fmla="*/ 0 h 325"/>
                  <a:gd name="T4" fmla="*/ 197 w 289"/>
                  <a:gd name="T5" fmla="*/ 0 h 325"/>
                  <a:gd name="T6" fmla="*/ 143 w 289"/>
                  <a:gd name="T7" fmla="*/ 167 h 325"/>
                  <a:gd name="T8" fmla="*/ 135 w 289"/>
                  <a:gd name="T9" fmla="*/ 191 h 325"/>
                  <a:gd name="T10" fmla="*/ 135 w 289"/>
                  <a:gd name="T11" fmla="*/ 191 h 325"/>
                  <a:gd name="T12" fmla="*/ 135 w 289"/>
                  <a:gd name="T13" fmla="*/ 191 h 325"/>
                  <a:gd name="T14" fmla="*/ 135 w 289"/>
                  <a:gd name="T15" fmla="*/ 191 h 325"/>
                  <a:gd name="T16" fmla="*/ 135 w 289"/>
                  <a:gd name="T17" fmla="*/ 191 h 325"/>
                  <a:gd name="T18" fmla="*/ 135 w 289"/>
                  <a:gd name="T19" fmla="*/ 191 h 325"/>
                  <a:gd name="T20" fmla="*/ 135 w 289"/>
                  <a:gd name="T21" fmla="*/ 191 h 325"/>
                  <a:gd name="T22" fmla="*/ 128 w 289"/>
                  <a:gd name="T23" fmla="*/ 167 h 325"/>
                  <a:gd name="T24" fmla="*/ 91 w 289"/>
                  <a:gd name="T25" fmla="*/ 60 h 325"/>
                  <a:gd name="T26" fmla="*/ 0 w 289"/>
                  <a:gd name="T27" fmla="*/ 60 h 325"/>
                  <a:gd name="T28" fmla="*/ 90 w 289"/>
                  <a:gd name="T29" fmla="*/ 325 h 325"/>
                  <a:gd name="T30" fmla="*/ 184 w 289"/>
                  <a:gd name="T31"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9" h="325">
                    <a:moveTo>
                      <a:pt x="184" y="325"/>
                    </a:moveTo>
                    <a:lnTo>
                      <a:pt x="289" y="0"/>
                    </a:lnTo>
                    <a:lnTo>
                      <a:pt x="197" y="0"/>
                    </a:lnTo>
                    <a:lnTo>
                      <a:pt x="143" y="167"/>
                    </a:lnTo>
                    <a:lnTo>
                      <a:pt x="135" y="191"/>
                    </a:lnTo>
                    <a:lnTo>
                      <a:pt x="135" y="191"/>
                    </a:lnTo>
                    <a:lnTo>
                      <a:pt x="135" y="191"/>
                    </a:lnTo>
                    <a:lnTo>
                      <a:pt x="135" y="191"/>
                    </a:lnTo>
                    <a:lnTo>
                      <a:pt x="135" y="191"/>
                    </a:lnTo>
                    <a:lnTo>
                      <a:pt x="135" y="191"/>
                    </a:lnTo>
                    <a:lnTo>
                      <a:pt x="135" y="191"/>
                    </a:lnTo>
                    <a:lnTo>
                      <a:pt x="128" y="167"/>
                    </a:lnTo>
                    <a:lnTo>
                      <a:pt x="91" y="60"/>
                    </a:lnTo>
                    <a:lnTo>
                      <a:pt x="0" y="60"/>
                    </a:lnTo>
                    <a:lnTo>
                      <a:pt x="90" y="325"/>
                    </a:lnTo>
                    <a:lnTo>
                      <a:pt x="184" y="325"/>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grpSp>
        <p:grpSp>
          <p:nvGrpSpPr>
            <p:cNvPr id="15" name="_VTT_logo_102019_06_orange_blue_on_white" hidden="1">
              <a:extLst>
                <a:ext uri="{FF2B5EF4-FFF2-40B4-BE49-F238E27FC236}">
                  <a16:creationId xmlns:a16="http://schemas.microsoft.com/office/drawing/2014/main" id="{FEFA7B6F-296F-4337-A652-0C863C95D8D6}"/>
                </a:ext>
              </a:extLst>
            </p:cNvPr>
            <p:cNvGrpSpPr/>
            <p:nvPr userDrawn="1"/>
          </p:nvGrpSpPr>
          <p:grpSpPr>
            <a:xfrm>
              <a:off x="7909204" y="1770762"/>
              <a:ext cx="971550" cy="655638"/>
              <a:chOff x="379933" y="-15999"/>
              <a:chExt cx="971550" cy="655638"/>
            </a:xfrm>
          </p:grpSpPr>
          <p:sp>
            <p:nvSpPr>
              <p:cNvPr id="31" name="Box">
                <a:extLst>
                  <a:ext uri="{FF2B5EF4-FFF2-40B4-BE49-F238E27FC236}">
                    <a16:creationId xmlns:a16="http://schemas.microsoft.com/office/drawing/2014/main" id="{DDF770DD-B3C7-42BD-8FEA-7D967677118A}"/>
                  </a:ext>
                </a:extLst>
              </p:cNvPr>
              <p:cNvSpPr>
                <a:spLocks noChangeArrowheads="1"/>
              </p:cNvSpPr>
              <p:nvPr userDrawn="1"/>
            </p:nvSpPr>
            <p:spPr bwMode="auto">
              <a:xfrm>
                <a:off x="379933" y="-15999"/>
                <a:ext cx="971550" cy="6556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32" name="T2">
                <a:extLst>
                  <a:ext uri="{FF2B5EF4-FFF2-40B4-BE49-F238E27FC236}">
                    <a16:creationId xmlns:a16="http://schemas.microsoft.com/office/drawing/2014/main" id="{3A019834-8A9F-49D7-9DD6-6529F66A8087}"/>
                  </a:ext>
                </a:extLst>
              </p:cNvPr>
              <p:cNvSpPr>
                <a:spLocks/>
              </p:cNvSpPr>
              <p:nvPr userDrawn="1"/>
            </p:nvSpPr>
            <p:spPr bwMode="auto">
              <a:xfrm>
                <a:off x="1011758" y="168151"/>
                <a:ext cx="176213" cy="258763"/>
              </a:xfrm>
              <a:custGeom>
                <a:avLst/>
                <a:gdLst>
                  <a:gd name="T0" fmla="*/ 157 w 222"/>
                  <a:gd name="T1" fmla="*/ 325 h 325"/>
                  <a:gd name="T2" fmla="*/ 157 w 222"/>
                  <a:gd name="T3" fmla="*/ 78 h 325"/>
                  <a:gd name="T4" fmla="*/ 222 w 222"/>
                  <a:gd name="T5" fmla="*/ 78 h 325"/>
                  <a:gd name="T6" fmla="*/ 222 w 222"/>
                  <a:gd name="T7" fmla="*/ 0 h 325"/>
                  <a:gd name="T8" fmla="*/ 0 w 222"/>
                  <a:gd name="T9" fmla="*/ 0 h 325"/>
                  <a:gd name="T10" fmla="*/ 0 w 222"/>
                  <a:gd name="T11" fmla="*/ 78 h 325"/>
                  <a:gd name="T12" fmla="*/ 66 w 222"/>
                  <a:gd name="T13" fmla="*/ 78 h 325"/>
                  <a:gd name="T14" fmla="*/ 66 w 222"/>
                  <a:gd name="T15" fmla="*/ 325 h 325"/>
                  <a:gd name="T16" fmla="*/ 66 w 222"/>
                  <a:gd name="T17" fmla="*/ 325 h 325"/>
                  <a:gd name="T18" fmla="*/ 157 w 222"/>
                  <a:gd name="T19"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2" h="325">
                    <a:moveTo>
                      <a:pt x="157" y="325"/>
                    </a:moveTo>
                    <a:lnTo>
                      <a:pt x="157" y="78"/>
                    </a:lnTo>
                    <a:lnTo>
                      <a:pt x="222" y="78"/>
                    </a:lnTo>
                    <a:lnTo>
                      <a:pt x="222" y="0"/>
                    </a:lnTo>
                    <a:lnTo>
                      <a:pt x="0" y="0"/>
                    </a:lnTo>
                    <a:lnTo>
                      <a:pt x="0" y="78"/>
                    </a:lnTo>
                    <a:lnTo>
                      <a:pt x="66" y="78"/>
                    </a:lnTo>
                    <a:lnTo>
                      <a:pt x="66" y="325"/>
                    </a:lnTo>
                    <a:lnTo>
                      <a:pt x="66" y="325"/>
                    </a:lnTo>
                    <a:lnTo>
                      <a:pt x="157" y="325"/>
                    </a:lnTo>
                    <a:close/>
                  </a:path>
                </a:pathLst>
              </a:custGeom>
              <a:solidFill>
                <a:srgbClr val="0057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33" name="T1">
                <a:extLst>
                  <a:ext uri="{FF2B5EF4-FFF2-40B4-BE49-F238E27FC236}">
                    <a16:creationId xmlns:a16="http://schemas.microsoft.com/office/drawing/2014/main" id="{D56E5F57-039A-427D-A6A9-18B965E97A51}"/>
                  </a:ext>
                </a:extLst>
              </p:cNvPr>
              <p:cNvSpPr>
                <a:spLocks/>
              </p:cNvSpPr>
              <p:nvPr userDrawn="1"/>
            </p:nvSpPr>
            <p:spPr bwMode="auto">
              <a:xfrm>
                <a:off x="799033" y="168151"/>
                <a:ext cx="193675" cy="258763"/>
              </a:xfrm>
              <a:custGeom>
                <a:avLst/>
                <a:gdLst>
                  <a:gd name="T0" fmla="*/ 88 w 244"/>
                  <a:gd name="T1" fmla="*/ 78 h 325"/>
                  <a:gd name="T2" fmla="*/ 88 w 244"/>
                  <a:gd name="T3" fmla="*/ 325 h 325"/>
                  <a:gd name="T4" fmla="*/ 179 w 244"/>
                  <a:gd name="T5" fmla="*/ 325 h 325"/>
                  <a:gd name="T6" fmla="*/ 179 w 244"/>
                  <a:gd name="T7" fmla="*/ 78 h 325"/>
                  <a:gd name="T8" fmla="*/ 244 w 244"/>
                  <a:gd name="T9" fmla="*/ 78 h 325"/>
                  <a:gd name="T10" fmla="*/ 244 w 244"/>
                  <a:gd name="T11" fmla="*/ 0 h 325"/>
                  <a:gd name="T12" fmla="*/ 25 w 244"/>
                  <a:gd name="T13" fmla="*/ 0 h 325"/>
                  <a:gd name="T14" fmla="*/ 0 w 244"/>
                  <a:gd name="T15" fmla="*/ 78 h 325"/>
                  <a:gd name="T16" fmla="*/ 88 w 244"/>
                  <a:gd name="T17" fmla="*/ 78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4" h="325">
                    <a:moveTo>
                      <a:pt x="88" y="78"/>
                    </a:moveTo>
                    <a:lnTo>
                      <a:pt x="88" y="325"/>
                    </a:lnTo>
                    <a:lnTo>
                      <a:pt x="179" y="325"/>
                    </a:lnTo>
                    <a:lnTo>
                      <a:pt x="179" y="78"/>
                    </a:lnTo>
                    <a:lnTo>
                      <a:pt x="244" y="78"/>
                    </a:lnTo>
                    <a:lnTo>
                      <a:pt x="244" y="0"/>
                    </a:lnTo>
                    <a:lnTo>
                      <a:pt x="25" y="0"/>
                    </a:lnTo>
                    <a:lnTo>
                      <a:pt x="0" y="78"/>
                    </a:lnTo>
                    <a:lnTo>
                      <a:pt x="88" y="78"/>
                    </a:lnTo>
                    <a:close/>
                  </a:path>
                </a:pathLst>
              </a:custGeom>
              <a:solidFill>
                <a:srgbClr val="0057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34" name="V">
                <a:extLst>
                  <a:ext uri="{FF2B5EF4-FFF2-40B4-BE49-F238E27FC236}">
                    <a16:creationId xmlns:a16="http://schemas.microsoft.com/office/drawing/2014/main" id="{CF7B4481-E1B7-4BF0-B9E6-96FD145D9F2A}"/>
                  </a:ext>
                </a:extLst>
              </p:cNvPr>
              <p:cNvSpPr>
                <a:spLocks/>
              </p:cNvSpPr>
              <p:nvPr userDrawn="1"/>
            </p:nvSpPr>
            <p:spPr bwMode="auto">
              <a:xfrm>
                <a:off x="567258" y="168151"/>
                <a:ext cx="230188" cy="258763"/>
              </a:xfrm>
              <a:custGeom>
                <a:avLst/>
                <a:gdLst>
                  <a:gd name="T0" fmla="*/ 184 w 289"/>
                  <a:gd name="T1" fmla="*/ 325 h 325"/>
                  <a:gd name="T2" fmla="*/ 289 w 289"/>
                  <a:gd name="T3" fmla="*/ 0 h 325"/>
                  <a:gd name="T4" fmla="*/ 197 w 289"/>
                  <a:gd name="T5" fmla="*/ 0 h 325"/>
                  <a:gd name="T6" fmla="*/ 143 w 289"/>
                  <a:gd name="T7" fmla="*/ 167 h 325"/>
                  <a:gd name="T8" fmla="*/ 135 w 289"/>
                  <a:gd name="T9" fmla="*/ 191 h 325"/>
                  <a:gd name="T10" fmla="*/ 135 w 289"/>
                  <a:gd name="T11" fmla="*/ 191 h 325"/>
                  <a:gd name="T12" fmla="*/ 135 w 289"/>
                  <a:gd name="T13" fmla="*/ 191 h 325"/>
                  <a:gd name="T14" fmla="*/ 135 w 289"/>
                  <a:gd name="T15" fmla="*/ 191 h 325"/>
                  <a:gd name="T16" fmla="*/ 135 w 289"/>
                  <a:gd name="T17" fmla="*/ 191 h 325"/>
                  <a:gd name="T18" fmla="*/ 135 w 289"/>
                  <a:gd name="T19" fmla="*/ 191 h 325"/>
                  <a:gd name="T20" fmla="*/ 135 w 289"/>
                  <a:gd name="T21" fmla="*/ 191 h 325"/>
                  <a:gd name="T22" fmla="*/ 128 w 289"/>
                  <a:gd name="T23" fmla="*/ 167 h 325"/>
                  <a:gd name="T24" fmla="*/ 91 w 289"/>
                  <a:gd name="T25" fmla="*/ 60 h 325"/>
                  <a:gd name="T26" fmla="*/ 0 w 289"/>
                  <a:gd name="T27" fmla="*/ 60 h 325"/>
                  <a:gd name="T28" fmla="*/ 90 w 289"/>
                  <a:gd name="T29" fmla="*/ 325 h 325"/>
                  <a:gd name="T30" fmla="*/ 184 w 289"/>
                  <a:gd name="T31"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9" h="325">
                    <a:moveTo>
                      <a:pt x="184" y="325"/>
                    </a:moveTo>
                    <a:lnTo>
                      <a:pt x="289" y="0"/>
                    </a:lnTo>
                    <a:lnTo>
                      <a:pt x="197" y="0"/>
                    </a:lnTo>
                    <a:lnTo>
                      <a:pt x="143" y="167"/>
                    </a:lnTo>
                    <a:lnTo>
                      <a:pt x="135" y="191"/>
                    </a:lnTo>
                    <a:lnTo>
                      <a:pt x="135" y="191"/>
                    </a:lnTo>
                    <a:lnTo>
                      <a:pt x="135" y="191"/>
                    </a:lnTo>
                    <a:lnTo>
                      <a:pt x="135" y="191"/>
                    </a:lnTo>
                    <a:lnTo>
                      <a:pt x="135" y="191"/>
                    </a:lnTo>
                    <a:lnTo>
                      <a:pt x="135" y="191"/>
                    </a:lnTo>
                    <a:lnTo>
                      <a:pt x="135" y="191"/>
                    </a:lnTo>
                    <a:lnTo>
                      <a:pt x="128" y="167"/>
                    </a:lnTo>
                    <a:lnTo>
                      <a:pt x="91" y="60"/>
                    </a:lnTo>
                    <a:lnTo>
                      <a:pt x="0" y="60"/>
                    </a:lnTo>
                    <a:lnTo>
                      <a:pt x="90" y="325"/>
                    </a:lnTo>
                    <a:lnTo>
                      <a:pt x="184" y="325"/>
                    </a:lnTo>
                    <a:close/>
                  </a:path>
                </a:pathLst>
              </a:custGeom>
              <a:solidFill>
                <a:srgbClr val="F06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grpSp>
        <p:grpSp>
          <p:nvGrpSpPr>
            <p:cNvPr id="16" name="_VTT_logo_102019_07_blue_on_white" hidden="1">
              <a:extLst>
                <a:ext uri="{FF2B5EF4-FFF2-40B4-BE49-F238E27FC236}">
                  <a16:creationId xmlns:a16="http://schemas.microsoft.com/office/drawing/2014/main" id="{3C66C7AC-C86D-443D-A289-A95EE097E189}"/>
                </a:ext>
              </a:extLst>
            </p:cNvPr>
            <p:cNvGrpSpPr/>
            <p:nvPr userDrawn="1"/>
          </p:nvGrpSpPr>
          <p:grpSpPr>
            <a:xfrm>
              <a:off x="7909204" y="1770762"/>
              <a:ext cx="971550" cy="655638"/>
              <a:chOff x="379933" y="-15999"/>
              <a:chExt cx="971550" cy="655638"/>
            </a:xfrm>
          </p:grpSpPr>
          <p:sp>
            <p:nvSpPr>
              <p:cNvPr id="27" name="Box">
                <a:extLst>
                  <a:ext uri="{FF2B5EF4-FFF2-40B4-BE49-F238E27FC236}">
                    <a16:creationId xmlns:a16="http://schemas.microsoft.com/office/drawing/2014/main" id="{F3B238AB-DA6D-4541-8832-F8F2725F7FF9}"/>
                  </a:ext>
                </a:extLst>
              </p:cNvPr>
              <p:cNvSpPr>
                <a:spLocks noChangeArrowheads="1"/>
              </p:cNvSpPr>
              <p:nvPr userDrawn="1"/>
            </p:nvSpPr>
            <p:spPr bwMode="auto">
              <a:xfrm>
                <a:off x="379933" y="-15999"/>
                <a:ext cx="971550" cy="6556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28" name="T2">
                <a:extLst>
                  <a:ext uri="{FF2B5EF4-FFF2-40B4-BE49-F238E27FC236}">
                    <a16:creationId xmlns:a16="http://schemas.microsoft.com/office/drawing/2014/main" id="{E9E2194A-4892-472B-B644-12D1FB8D2BA5}"/>
                  </a:ext>
                </a:extLst>
              </p:cNvPr>
              <p:cNvSpPr>
                <a:spLocks/>
              </p:cNvSpPr>
              <p:nvPr userDrawn="1"/>
            </p:nvSpPr>
            <p:spPr bwMode="auto">
              <a:xfrm>
                <a:off x="1011758" y="168151"/>
                <a:ext cx="176213" cy="258763"/>
              </a:xfrm>
              <a:custGeom>
                <a:avLst/>
                <a:gdLst>
                  <a:gd name="T0" fmla="*/ 157 w 222"/>
                  <a:gd name="T1" fmla="*/ 325 h 325"/>
                  <a:gd name="T2" fmla="*/ 157 w 222"/>
                  <a:gd name="T3" fmla="*/ 78 h 325"/>
                  <a:gd name="T4" fmla="*/ 222 w 222"/>
                  <a:gd name="T5" fmla="*/ 78 h 325"/>
                  <a:gd name="T6" fmla="*/ 222 w 222"/>
                  <a:gd name="T7" fmla="*/ 0 h 325"/>
                  <a:gd name="T8" fmla="*/ 0 w 222"/>
                  <a:gd name="T9" fmla="*/ 0 h 325"/>
                  <a:gd name="T10" fmla="*/ 0 w 222"/>
                  <a:gd name="T11" fmla="*/ 78 h 325"/>
                  <a:gd name="T12" fmla="*/ 66 w 222"/>
                  <a:gd name="T13" fmla="*/ 78 h 325"/>
                  <a:gd name="T14" fmla="*/ 66 w 222"/>
                  <a:gd name="T15" fmla="*/ 325 h 325"/>
                  <a:gd name="T16" fmla="*/ 66 w 222"/>
                  <a:gd name="T17" fmla="*/ 325 h 325"/>
                  <a:gd name="T18" fmla="*/ 157 w 222"/>
                  <a:gd name="T19"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2" h="325">
                    <a:moveTo>
                      <a:pt x="157" y="325"/>
                    </a:moveTo>
                    <a:lnTo>
                      <a:pt x="157" y="78"/>
                    </a:lnTo>
                    <a:lnTo>
                      <a:pt x="222" y="78"/>
                    </a:lnTo>
                    <a:lnTo>
                      <a:pt x="222" y="0"/>
                    </a:lnTo>
                    <a:lnTo>
                      <a:pt x="0" y="0"/>
                    </a:lnTo>
                    <a:lnTo>
                      <a:pt x="0" y="78"/>
                    </a:lnTo>
                    <a:lnTo>
                      <a:pt x="66" y="78"/>
                    </a:lnTo>
                    <a:lnTo>
                      <a:pt x="66" y="325"/>
                    </a:lnTo>
                    <a:lnTo>
                      <a:pt x="66" y="325"/>
                    </a:lnTo>
                    <a:lnTo>
                      <a:pt x="157" y="325"/>
                    </a:lnTo>
                    <a:close/>
                  </a:path>
                </a:pathLst>
              </a:custGeom>
              <a:solidFill>
                <a:srgbClr val="0057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29" name="T1">
                <a:extLst>
                  <a:ext uri="{FF2B5EF4-FFF2-40B4-BE49-F238E27FC236}">
                    <a16:creationId xmlns:a16="http://schemas.microsoft.com/office/drawing/2014/main" id="{362E2BB8-A82A-4D1A-9A86-261A41A7D5CD}"/>
                  </a:ext>
                </a:extLst>
              </p:cNvPr>
              <p:cNvSpPr>
                <a:spLocks/>
              </p:cNvSpPr>
              <p:nvPr userDrawn="1"/>
            </p:nvSpPr>
            <p:spPr bwMode="auto">
              <a:xfrm>
                <a:off x="799033" y="168151"/>
                <a:ext cx="193675" cy="258763"/>
              </a:xfrm>
              <a:custGeom>
                <a:avLst/>
                <a:gdLst>
                  <a:gd name="T0" fmla="*/ 88 w 244"/>
                  <a:gd name="T1" fmla="*/ 78 h 325"/>
                  <a:gd name="T2" fmla="*/ 88 w 244"/>
                  <a:gd name="T3" fmla="*/ 325 h 325"/>
                  <a:gd name="T4" fmla="*/ 179 w 244"/>
                  <a:gd name="T5" fmla="*/ 325 h 325"/>
                  <a:gd name="T6" fmla="*/ 179 w 244"/>
                  <a:gd name="T7" fmla="*/ 78 h 325"/>
                  <a:gd name="T8" fmla="*/ 244 w 244"/>
                  <a:gd name="T9" fmla="*/ 78 h 325"/>
                  <a:gd name="T10" fmla="*/ 244 w 244"/>
                  <a:gd name="T11" fmla="*/ 0 h 325"/>
                  <a:gd name="T12" fmla="*/ 25 w 244"/>
                  <a:gd name="T13" fmla="*/ 0 h 325"/>
                  <a:gd name="T14" fmla="*/ 0 w 244"/>
                  <a:gd name="T15" fmla="*/ 78 h 325"/>
                  <a:gd name="T16" fmla="*/ 88 w 244"/>
                  <a:gd name="T17" fmla="*/ 78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4" h="325">
                    <a:moveTo>
                      <a:pt x="88" y="78"/>
                    </a:moveTo>
                    <a:lnTo>
                      <a:pt x="88" y="325"/>
                    </a:lnTo>
                    <a:lnTo>
                      <a:pt x="179" y="325"/>
                    </a:lnTo>
                    <a:lnTo>
                      <a:pt x="179" y="78"/>
                    </a:lnTo>
                    <a:lnTo>
                      <a:pt x="244" y="78"/>
                    </a:lnTo>
                    <a:lnTo>
                      <a:pt x="244" y="0"/>
                    </a:lnTo>
                    <a:lnTo>
                      <a:pt x="25" y="0"/>
                    </a:lnTo>
                    <a:lnTo>
                      <a:pt x="0" y="78"/>
                    </a:lnTo>
                    <a:lnTo>
                      <a:pt x="88" y="78"/>
                    </a:lnTo>
                    <a:close/>
                  </a:path>
                </a:pathLst>
              </a:custGeom>
              <a:solidFill>
                <a:srgbClr val="0057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30" name="V">
                <a:extLst>
                  <a:ext uri="{FF2B5EF4-FFF2-40B4-BE49-F238E27FC236}">
                    <a16:creationId xmlns:a16="http://schemas.microsoft.com/office/drawing/2014/main" id="{4FD40CE6-967D-4290-AA26-614BA5E84702}"/>
                  </a:ext>
                </a:extLst>
              </p:cNvPr>
              <p:cNvSpPr>
                <a:spLocks/>
              </p:cNvSpPr>
              <p:nvPr userDrawn="1"/>
            </p:nvSpPr>
            <p:spPr bwMode="auto">
              <a:xfrm>
                <a:off x="567258" y="168151"/>
                <a:ext cx="230188" cy="258763"/>
              </a:xfrm>
              <a:custGeom>
                <a:avLst/>
                <a:gdLst>
                  <a:gd name="T0" fmla="*/ 184 w 289"/>
                  <a:gd name="T1" fmla="*/ 325 h 325"/>
                  <a:gd name="T2" fmla="*/ 289 w 289"/>
                  <a:gd name="T3" fmla="*/ 0 h 325"/>
                  <a:gd name="T4" fmla="*/ 197 w 289"/>
                  <a:gd name="T5" fmla="*/ 0 h 325"/>
                  <a:gd name="T6" fmla="*/ 143 w 289"/>
                  <a:gd name="T7" fmla="*/ 167 h 325"/>
                  <a:gd name="T8" fmla="*/ 135 w 289"/>
                  <a:gd name="T9" fmla="*/ 191 h 325"/>
                  <a:gd name="T10" fmla="*/ 135 w 289"/>
                  <a:gd name="T11" fmla="*/ 191 h 325"/>
                  <a:gd name="T12" fmla="*/ 135 w 289"/>
                  <a:gd name="T13" fmla="*/ 191 h 325"/>
                  <a:gd name="T14" fmla="*/ 135 w 289"/>
                  <a:gd name="T15" fmla="*/ 191 h 325"/>
                  <a:gd name="T16" fmla="*/ 135 w 289"/>
                  <a:gd name="T17" fmla="*/ 191 h 325"/>
                  <a:gd name="T18" fmla="*/ 135 w 289"/>
                  <a:gd name="T19" fmla="*/ 191 h 325"/>
                  <a:gd name="T20" fmla="*/ 135 w 289"/>
                  <a:gd name="T21" fmla="*/ 191 h 325"/>
                  <a:gd name="T22" fmla="*/ 128 w 289"/>
                  <a:gd name="T23" fmla="*/ 167 h 325"/>
                  <a:gd name="T24" fmla="*/ 91 w 289"/>
                  <a:gd name="T25" fmla="*/ 60 h 325"/>
                  <a:gd name="T26" fmla="*/ 0 w 289"/>
                  <a:gd name="T27" fmla="*/ 60 h 325"/>
                  <a:gd name="T28" fmla="*/ 90 w 289"/>
                  <a:gd name="T29" fmla="*/ 325 h 325"/>
                  <a:gd name="T30" fmla="*/ 184 w 289"/>
                  <a:gd name="T31"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9" h="325">
                    <a:moveTo>
                      <a:pt x="184" y="325"/>
                    </a:moveTo>
                    <a:lnTo>
                      <a:pt x="289" y="0"/>
                    </a:lnTo>
                    <a:lnTo>
                      <a:pt x="197" y="0"/>
                    </a:lnTo>
                    <a:lnTo>
                      <a:pt x="143" y="167"/>
                    </a:lnTo>
                    <a:lnTo>
                      <a:pt x="135" y="191"/>
                    </a:lnTo>
                    <a:lnTo>
                      <a:pt x="135" y="191"/>
                    </a:lnTo>
                    <a:lnTo>
                      <a:pt x="135" y="191"/>
                    </a:lnTo>
                    <a:lnTo>
                      <a:pt x="135" y="191"/>
                    </a:lnTo>
                    <a:lnTo>
                      <a:pt x="135" y="191"/>
                    </a:lnTo>
                    <a:lnTo>
                      <a:pt x="135" y="191"/>
                    </a:lnTo>
                    <a:lnTo>
                      <a:pt x="135" y="191"/>
                    </a:lnTo>
                    <a:lnTo>
                      <a:pt x="128" y="167"/>
                    </a:lnTo>
                    <a:lnTo>
                      <a:pt x="91" y="60"/>
                    </a:lnTo>
                    <a:lnTo>
                      <a:pt x="0" y="60"/>
                    </a:lnTo>
                    <a:lnTo>
                      <a:pt x="90" y="325"/>
                    </a:lnTo>
                    <a:lnTo>
                      <a:pt x="184" y="325"/>
                    </a:lnTo>
                    <a:close/>
                  </a:path>
                </a:pathLst>
              </a:custGeom>
              <a:solidFill>
                <a:srgbClr val="0057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grpSp>
        <p:grpSp>
          <p:nvGrpSpPr>
            <p:cNvPr id="17" name="_VTT_logo_102019_08_black_on_white" hidden="1">
              <a:extLst>
                <a:ext uri="{FF2B5EF4-FFF2-40B4-BE49-F238E27FC236}">
                  <a16:creationId xmlns:a16="http://schemas.microsoft.com/office/drawing/2014/main" id="{DB05D982-F610-4242-9A66-AA1C1FD5DE83}"/>
                </a:ext>
              </a:extLst>
            </p:cNvPr>
            <p:cNvGrpSpPr/>
            <p:nvPr userDrawn="1"/>
          </p:nvGrpSpPr>
          <p:grpSpPr>
            <a:xfrm>
              <a:off x="7909204" y="1770762"/>
              <a:ext cx="971550" cy="655638"/>
              <a:chOff x="379933" y="-15999"/>
              <a:chExt cx="971550" cy="655638"/>
            </a:xfrm>
          </p:grpSpPr>
          <p:sp>
            <p:nvSpPr>
              <p:cNvPr id="23" name="Box">
                <a:extLst>
                  <a:ext uri="{FF2B5EF4-FFF2-40B4-BE49-F238E27FC236}">
                    <a16:creationId xmlns:a16="http://schemas.microsoft.com/office/drawing/2014/main" id="{990F55AA-742B-4C42-A6B6-8EA38ED6F727}"/>
                  </a:ext>
                </a:extLst>
              </p:cNvPr>
              <p:cNvSpPr>
                <a:spLocks noChangeArrowheads="1"/>
              </p:cNvSpPr>
              <p:nvPr userDrawn="1"/>
            </p:nvSpPr>
            <p:spPr bwMode="auto">
              <a:xfrm>
                <a:off x="379933" y="-15999"/>
                <a:ext cx="971550" cy="6556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24" name="T2">
                <a:extLst>
                  <a:ext uri="{FF2B5EF4-FFF2-40B4-BE49-F238E27FC236}">
                    <a16:creationId xmlns:a16="http://schemas.microsoft.com/office/drawing/2014/main" id="{D52171B4-37C8-4A28-ACA2-A798B3F22518}"/>
                  </a:ext>
                </a:extLst>
              </p:cNvPr>
              <p:cNvSpPr>
                <a:spLocks/>
              </p:cNvSpPr>
              <p:nvPr userDrawn="1"/>
            </p:nvSpPr>
            <p:spPr bwMode="auto">
              <a:xfrm>
                <a:off x="1011758" y="168151"/>
                <a:ext cx="176213" cy="258763"/>
              </a:xfrm>
              <a:custGeom>
                <a:avLst/>
                <a:gdLst>
                  <a:gd name="T0" fmla="*/ 157 w 222"/>
                  <a:gd name="T1" fmla="*/ 325 h 325"/>
                  <a:gd name="T2" fmla="*/ 157 w 222"/>
                  <a:gd name="T3" fmla="*/ 78 h 325"/>
                  <a:gd name="T4" fmla="*/ 222 w 222"/>
                  <a:gd name="T5" fmla="*/ 78 h 325"/>
                  <a:gd name="T6" fmla="*/ 222 w 222"/>
                  <a:gd name="T7" fmla="*/ 0 h 325"/>
                  <a:gd name="T8" fmla="*/ 0 w 222"/>
                  <a:gd name="T9" fmla="*/ 0 h 325"/>
                  <a:gd name="T10" fmla="*/ 0 w 222"/>
                  <a:gd name="T11" fmla="*/ 78 h 325"/>
                  <a:gd name="T12" fmla="*/ 66 w 222"/>
                  <a:gd name="T13" fmla="*/ 78 h 325"/>
                  <a:gd name="T14" fmla="*/ 66 w 222"/>
                  <a:gd name="T15" fmla="*/ 325 h 325"/>
                  <a:gd name="T16" fmla="*/ 66 w 222"/>
                  <a:gd name="T17" fmla="*/ 325 h 325"/>
                  <a:gd name="T18" fmla="*/ 157 w 222"/>
                  <a:gd name="T19"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2" h="325">
                    <a:moveTo>
                      <a:pt x="157" y="325"/>
                    </a:moveTo>
                    <a:lnTo>
                      <a:pt x="157" y="78"/>
                    </a:lnTo>
                    <a:lnTo>
                      <a:pt x="222" y="78"/>
                    </a:lnTo>
                    <a:lnTo>
                      <a:pt x="222" y="0"/>
                    </a:lnTo>
                    <a:lnTo>
                      <a:pt x="0" y="0"/>
                    </a:lnTo>
                    <a:lnTo>
                      <a:pt x="0" y="78"/>
                    </a:lnTo>
                    <a:lnTo>
                      <a:pt x="66" y="78"/>
                    </a:lnTo>
                    <a:lnTo>
                      <a:pt x="66" y="325"/>
                    </a:lnTo>
                    <a:lnTo>
                      <a:pt x="66" y="325"/>
                    </a:lnTo>
                    <a:lnTo>
                      <a:pt x="157" y="32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25" name="T1">
                <a:extLst>
                  <a:ext uri="{FF2B5EF4-FFF2-40B4-BE49-F238E27FC236}">
                    <a16:creationId xmlns:a16="http://schemas.microsoft.com/office/drawing/2014/main" id="{5EB7BA35-2D0C-415C-A716-E894F73D4330}"/>
                  </a:ext>
                </a:extLst>
              </p:cNvPr>
              <p:cNvSpPr>
                <a:spLocks/>
              </p:cNvSpPr>
              <p:nvPr userDrawn="1"/>
            </p:nvSpPr>
            <p:spPr bwMode="auto">
              <a:xfrm>
                <a:off x="799033" y="168151"/>
                <a:ext cx="193675" cy="258763"/>
              </a:xfrm>
              <a:custGeom>
                <a:avLst/>
                <a:gdLst>
                  <a:gd name="T0" fmla="*/ 88 w 244"/>
                  <a:gd name="T1" fmla="*/ 78 h 325"/>
                  <a:gd name="T2" fmla="*/ 88 w 244"/>
                  <a:gd name="T3" fmla="*/ 325 h 325"/>
                  <a:gd name="T4" fmla="*/ 179 w 244"/>
                  <a:gd name="T5" fmla="*/ 325 h 325"/>
                  <a:gd name="T6" fmla="*/ 179 w 244"/>
                  <a:gd name="T7" fmla="*/ 78 h 325"/>
                  <a:gd name="T8" fmla="*/ 244 w 244"/>
                  <a:gd name="T9" fmla="*/ 78 h 325"/>
                  <a:gd name="T10" fmla="*/ 244 w 244"/>
                  <a:gd name="T11" fmla="*/ 0 h 325"/>
                  <a:gd name="T12" fmla="*/ 25 w 244"/>
                  <a:gd name="T13" fmla="*/ 0 h 325"/>
                  <a:gd name="T14" fmla="*/ 0 w 244"/>
                  <a:gd name="T15" fmla="*/ 78 h 325"/>
                  <a:gd name="T16" fmla="*/ 88 w 244"/>
                  <a:gd name="T17" fmla="*/ 78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4" h="325">
                    <a:moveTo>
                      <a:pt x="88" y="78"/>
                    </a:moveTo>
                    <a:lnTo>
                      <a:pt x="88" y="325"/>
                    </a:lnTo>
                    <a:lnTo>
                      <a:pt x="179" y="325"/>
                    </a:lnTo>
                    <a:lnTo>
                      <a:pt x="179" y="78"/>
                    </a:lnTo>
                    <a:lnTo>
                      <a:pt x="244" y="78"/>
                    </a:lnTo>
                    <a:lnTo>
                      <a:pt x="244" y="0"/>
                    </a:lnTo>
                    <a:lnTo>
                      <a:pt x="25" y="0"/>
                    </a:lnTo>
                    <a:lnTo>
                      <a:pt x="0" y="78"/>
                    </a:lnTo>
                    <a:lnTo>
                      <a:pt x="88" y="7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26" name="V">
                <a:extLst>
                  <a:ext uri="{FF2B5EF4-FFF2-40B4-BE49-F238E27FC236}">
                    <a16:creationId xmlns:a16="http://schemas.microsoft.com/office/drawing/2014/main" id="{1AA4CDBD-6488-441A-90DB-9BD353307543}"/>
                  </a:ext>
                </a:extLst>
              </p:cNvPr>
              <p:cNvSpPr>
                <a:spLocks/>
              </p:cNvSpPr>
              <p:nvPr userDrawn="1"/>
            </p:nvSpPr>
            <p:spPr bwMode="auto">
              <a:xfrm>
                <a:off x="567258" y="168151"/>
                <a:ext cx="230188" cy="258763"/>
              </a:xfrm>
              <a:custGeom>
                <a:avLst/>
                <a:gdLst>
                  <a:gd name="T0" fmla="*/ 184 w 289"/>
                  <a:gd name="T1" fmla="*/ 325 h 325"/>
                  <a:gd name="T2" fmla="*/ 289 w 289"/>
                  <a:gd name="T3" fmla="*/ 0 h 325"/>
                  <a:gd name="T4" fmla="*/ 197 w 289"/>
                  <a:gd name="T5" fmla="*/ 0 h 325"/>
                  <a:gd name="T6" fmla="*/ 143 w 289"/>
                  <a:gd name="T7" fmla="*/ 167 h 325"/>
                  <a:gd name="T8" fmla="*/ 135 w 289"/>
                  <a:gd name="T9" fmla="*/ 191 h 325"/>
                  <a:gd name="T10" fmla="*/ 135 w 289"/>
                  <a:gd name="T11" fmla="*/ 191 h 325"/>
                  <a:gd name="T12" fmla="*/ 135 w 289"/>
                  <a:gd name="T13" fmla="*/ 191 h 325"/>
                  <a:gd name="T14" fmla="*/ 135 w 289"/>
                  <a:gd name="T15" fmla="*/ 191 h 325"/>
                  <a:gd name="T16" fmla="*/ 135 w 289"/>
                  <a:gd name="T17" fmla="*/ 191 h 325"/>
                  <a:gd name="T18" fmla="*/ 135 w 289"/>
                  <a:gd name="T19" fmla="*/ 191 h 325"/>
                  <a:gd name="T20" fmla="*/ 135 w 289"/>
                  <a:gd name="T21" fmla="*/ 191 h 325"/>
                  <a:gd name="T22" fmla="*/ 128 w 289"/>
                  <a:gd name="T23" fmla="*/ 167 h 325"/>
                  <a:gd name="T24" fmla="*/ 91 w 289"/>
                  <a:gd name="T25" fmla="*/ 60 h 325"/>
                  <a:gd name="T26" fmla="*/ 0 w 289"/>
                  <a:gd name="T27" fmla="*/ 60 h 325"/>
                  <a:gd name="T28" fmla="*/ 90 w 289"/>
                  <a:gd name="T29" fmla="*/ 325 h 325"/>
                  <a:gd name="T30" fmla="*/ 184 w 289"/>
                  <a:gd name="T31"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9" h="325">
                    <a:moveTo>
                      <a:pt x="184" y="325"/>
                    </a:moveTo>
                    <a:lnTo>
                      <a:pt x="289" y="0"/>
                    </a:lnTo>
                    <a:lnTo>
                      <a:pt x="197" y="0"/>
                    </a:lnTo>
                    <a:lnTo>
                      <a:pt x="143" y="167"/>
                    </a:lnTo>
                    <a:lnTo>
                      <a:pt x="135" y="191"/>
                    </a:lnTo>
                    <a:lnTo>
                      <a:pt x="135" y="191"/>
                    </a:lnTo>
                    <a:lnTo>
                      <a:pt x="135" y="191"/>
                    </a:lnTo>
                    <a:lnTo>
                      <a:pt x="135" y="191"/>
                    </a:lnTo>
                    <a:lnTo>
                      <a:pt x="135" y="191"/>
                    </a:lnTo>
                    <a:lnTo>
                      <a:pt x="135" y="191"/>
                    </a:lnTo>
                    <a:lnTo>
                      <a:pt x="135" y="191"/>
                    </a:lnTo>
                    <a:lnTo>
                      <a:pt x="128" y="167"/>
                    </a:lnTo>
                    <a:lnTo>
                      <a:pt x="91" y="60"/>
                    </a:lnTo>
                    <a:lnTo>
                      <a:pt x="0" y="60"/>
                    </a:lnTo>
                    <a:lnTo>
                      <a:pt x="90" y="325"/>
                    </a:lnTo>
                    <a:lnTo>
                      <a:pt x="184" y="32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grpSp>
        <p:grpSp>
          <p:nvGrpSpPr>
            <p:cNvPr id="18" name="_VTT_logo_102019_09_orange_on_white" hidden="1">
              <a:extLst>
                <a:ext uri="{FF2B5EF4-FFF2-40B4-BE49-F238E27FC236}">
                  <a16:creationId xmlns:a16="http://schemas.microsoft.com/office/drawing/2014/main" id="{9084351B-1A5E-4A0A-9F54-F32BDC72BA81}"/>
                </a:ext>
              </a:extLst>
            </p:cNvPr>
            <p:cNvGrpSpPr/>
            <p:nvPr userDrawn="1"/>
          </p:nvGrpSpPr>
          <p:grpSpPr>
            <a:xfrm>
              <a:off x="7909204" y="1770762"/>
              <a:ext cx="971550" cy="655638"/>
              <a:chOff x="379933" y="-15999"/>
              <a:chExt cx="971550" cy="655638"/>
            </a:xfrm>
          </p:grpSpPr>
          <p:sp>
            <p:nvSpPr>
              <p:cNvPr id="19" name="Box">
                <a:extLst>
                  <a:ext uri="{FF2B5EF4-FFF2-40B4-BE49-F238E27FC236}">
                    <a16:creationId xmlns:a16="http://schemas.microsoft.com/office/drawing/2014/main" id="{FE3E655C-C8E3-42E5-854F-1DD387345BC0}"/>
                  </a:ext>
                </a:extLst>
              </p:cNvPr>
              <p:cNvSpPr>
                <a:spLocks noChangeArrowheads="1"/>
              </p:cNvSpPr>
              <p:nvPr userDrawn="1"/>
            </p:nvSpPr>
            <p:spPr bwMode="auto">
              <a:xfrm>
                <a:off x="379933" y="-15999"/>
                <a:ext cx="971550" cy="6556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20" name="T2">
                <a:extLst>
                  <a:ext uri="{FF2B5EF4-FFF2-40B4-BE49-F238E27FC236}">
                    <a16:creationId xmlns:a16="http://schemas.microsoft.com/office/drawing/2014/main" id="{CF46BDF1-93D8-4AEB-B047-E2636A0080DB}"/>
                  </a:ext>
                </a:extLst>
              </p:cNvPr>
              <p:cNvSpPr>
                <a:spLocks/>
              </p:cNvSpPr>
              <p:nvPr userDrawn="1"/>
            </p:nvSpPr>
            <p:spPr bwMode="auto">
              <a:xfrm>
                <a:off x="1011758" y="168151"/>
                <a:ext cx="176213" cy="258763"/>
              </a:xfrm>
              <a:custGeom>
                <a:avLst/>
                <a:gdLst>
                  <a:gd name="T0" fmla="*/ 157 w 222"/>
                  <a:gd name="T1" fmla="*/ 325 h 325"/>
                  <a:gd name="T2" fmla="*/ 157 w 222"/>
                  <a:gd name="T3" fmla="*/ 78 h 325"/>
                  <a:gd name="T4" fmla="*/ 222 w 222"/>
                  <a:gd name="T5" fmla="*/ 78 h 325"/>
                  <a:gd name="T6" fmla="*/ 222 w 222"/>
                  <a:gd name="T7" fmla="*/ 0 h 325"/>
                  <a:gd name="T8" fmla="*/ 0 w 222"/>
                  <a:gd name="T9" fmla="*/ 0 h 325"/>
                  <a:gd name="T10" fmla="*/ 0 w 222"/>
                  <a:gd name="T11" fmla="*/ 78 h 325"/>
                  <a:gd name="T12" fmla="*/ 66 w 222"/>
                  <a:gd name="T13" fmla="*/ 78 h 325"/>
                  <a:gd name="T14" fmla="*/ 66 w 222"/>
                  <a:gd name="T15" fmla="*/ 325 h 325"/>
                  <a:gd name="T16" fmla="*/ 66 w 222"/>
                  <a:gd name="T17" fmla="*/ 325 h 325"/>
                  <a:gd name="T18" fmla="*/ 157 w 222"/>
                  <a:gd name="T19"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2" h="325">
                    <a:moveTo>
                      <a:pt x="157" y="325"/>
                    </a:moveTo>
                    <a:lnTo>
                      <a:pt x="157" y="78"/>
                    </a:lnTo>
                    <a:lnTo>
                      <a:pt x="222" y="78"/>
                    </a:lnTo>
                    <a:lnTo>
                      <a:pt x="222" y="0"/>
                    </a:lnTo>
                    <a:lnTo>
                      <a:pt x="0" y="0"/>
                    </a:lnTo>
                    <a:lnTo>
                      <a:pt x="0" y="78"/>
                    </a:lnTo>
                    <a:lnTo>
                      <a:pt x="66" y="78"/>
                    </a:lnTo>
                    <a:lnTo>
                      <a:pt x="66" y="325"/>
                    </a:lnTo>
                    <a:lnTo>
                      <a:pt x="66" y="325"/>
                    </a:lnTo>
                    <a:lnTo>
                      <a:pt x="157" y="325"/>
                    </a:lnTo>
                    <a:close/>
                  </a:path>
                </a:pathLst>
              </a:custGeom>
              <a:solidFill>
                <a:srgbClr val="F06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21" name="T1">
                <a:extLst>
                  <a:ext uri="{FF2B5EF4-FFF2-40B4-BE49-F238E27FC236}">
                    <a16:creationId xmlns:a16="http://schemas.microsoft.com/office/drawing/2014/main" id="{9C70C2EA-F8CF-435E-B079-88C8DF8A5D61}"/>
                  </a:ext>
                </a:extLst>
              </p:cNvPr>
              <p:cNvSpPr>
                <a:spLocks/>
              </p:cNvSpPr>
              <p:nvPr userDrawn="1"/>
            </p:nvSpPr>
            <p:spPr bwMode="auto">
              <a:xfrm>
                <a:off x="799033" y="168151"/>
                <a:ext cx="193675" cy="258763"/>
              </a:xfrm>
              <a:custGeom>
                <a:avLst/>
                <a:gdLst>
                  <a:gd name="T0" fmla="*/ 88 w 244"/>
                  <a:gd name="T1" fmla="*/ 78 h 325"/>
                  <a:gd name="T2" fmla="*/ 88 w 244"/>
                  <a:gd name="T3" fmla="*/ 325 h 325"/>
                  <a:gd name="T4" fmla="*/ 179 w 244"/>
                  <a:gd name="T5" fmla="*/ 325 h 325"/>
                  <a:gd name="T6" fmla="*/ 179 w 244"/>
                  <a:gd name="T7" fmla="*/ 78 h 325"/>
                  <a:gd name="T8" fmla="*/ 244 w 244"/>
                  <a:gd name="T9" fmla="*/ 78 h 325"/>
                  <a:gd name="T10" fmla="*/ 244 w 244"/>
                  <a:gd name="T11" fmla="*/ 0 h 325"/>
                  <a:gd name="T12" fmla="*/ 25 w 244"/>
                  <a:gd name="T13" fmla="*/ 0 h 325"/>
                  <a:gd name="T14" fmla="*/ 0 w 244"/>
                  <a:gd name="T15" fmla="*/ 78 h 325"/>
                  <a:gd name="T16" fmla="*/ 88 w 244"/>
                  <a:gd name="T17" fmla="*/ 78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4" h="325">
                    <a:moveTo>
                      <a:pt x="88" y="78"/>
                    </a:moveTo>
                    <a:lnTo>
                      <a:pt x="88" y="325"/>
                    </a:lnTo>
                    <a:lnTo>
                      <a:pt x="179" y="325"/>
                    </a:lnTo>
                    <a:lnTo>
                      <a:pt x="179" y="78"/>
                    </a:lnTo>
                    <a:lnTo>
                      <a:pt x="244" y="78"/>
                    </a:lnTo>
                    <a:lnTo>
                      <a:pt x="244" y="0"/>
                    </a:lnTo>
                    <a:lnTo>
                      <a:pt x="25" y="0"/>
                    </a:lnTo>
                    <a:lnTo>
                      <a:pt x="0" y="78"/>
                    </a:lnTo>
                    <a:lnTo>
                      <a:pt x="88" y="78"/>
                    </a:lnTo>
                    <a:close/>
                  </a:path>
                </a:pathLst>
              </a:custGeom>
              <a:solidFill>
                <a:srgbClr val="F06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22" name="V">
                <a:extLst>
                  <a:ext uri="{FF2B5EF4-FFF2-40B4-BE49-F238E27FC236}">
                    <a16:creationId xmlns:a16="http://schemas.microsoft.com/office/drawing/2014/main" id="{E3BE8980-6ED2-4981-B35B-7AD6028A0AAD}"/>
                  </a:ext>
                </a:extLst>
              </p:cNvPr>
              <p:cNvSpPr>
                <a:spLocks/>
              </p:cNvSpPr>
              <p:nvPr userDrawn="1"/>
            </p:nvSpPr>
            <p:spPr bwMode="auto">
              <a:xfrm>
                <a:off x="567258" y="168151"/>
                <a:ext cx="230188" cy="258763"/>
              </a:xfrm>
              <a:custGeom>
                <a:avLst/>
                <a:gdLst>
                  <a:gd name="T0" fmla="*/ 184 w 289"/>
                  <a:gd name="T1" fmla="*/ 325 h 325"/>
                  <a:gd name="T2" fmla="*/ 289 w 289"/>
                  <a:gd name="T3" fmla="*/ 0 h 325"/>
                  <a:gd name="T4" fmla="*/ 197 w 289"/>
                  <a:gd name="T5" fmla="*/ 0 h 325"/>
                  <a:gd name="T6" fmla="*/ 143 w 289"/>
                  <a:gd name="T7" fmla="*/ 167 h 325"/>
                  <a:gd name="T8" fmla="*/ 135 w 289"/>
                  <a:gd name="T9" fmla="*/ 191 h 325"/>
                  <a:gd name="T10" fmla="*/ 135 w 289"/>
                  <a:gd name="T11" fmla="*/ 191 h 325"/>
                  <a:gd name="T12" fmla="*/ 135 w 289"/>
                  <a:gd name="T13" fmla="*/ 191 h 325"/>
                  <a:gd name="T14" fmla="*/ 135 w 289"/>
                  <a:gd name="T15" fmla="*/ 191 h 325"/>
                  <a:gd name="T16" fmla="*/ 135 w 289"/>
                  <a:gd name="T17" fmla="*/ 191 h 325"/>
                  <a:gd name="T18" fmla="*/ 135 w 289"/>
                  <a:gd name="T19" fmla="*/ 191 h 325"/>
                  <a:gd name="T20" fmla="*/ 135 w 289"/>
                  <a:gd name="T21" fmla="*/ 191 h 325"/>
                  <a:gd name="T22" fmla="*/ 128 w 289"/>
                  <a:gd name="T23" fmla="*/ 167 h 325"/>
                  <a:gd name="T24" fmla="*/ 91 w 289"/>
                  <a:gd name="T25" fmla="*/ 60 h 325"/>
                  <a:gd name="T26" fmla="*/ 0 w 289"/>
                  <a:gd name="T27" fmla="*/ 60 h 325"/>
                  <a:gd name="T28" fmla="*/ 90 w 289"/>
                  <a:gd name="T29" fmla="*/ 325 h 325"/>
                  <a:gd name="T30" fmla="*/ 184 w 289"/>
                  <a:gd name="T31"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9" h="325">
                    <a:moveTo>
                      <a:pt x="184" y="325"/>
                    </a:moveTo>
                    <a:lnTo>
                      <a:pt x="289" y="0"/>
                    </a:lnTo>
                    <a:lnTo>
                      <a:pt x="197" y="0"/>
                    </a:lnTo>
                    <a:lnTo>
                      <a:pt x="143" y="167"/>
                    </a:lnTo>
                    <a:lnTo>
                      <a:pt x="135" y="191"/>
                    </a:lnTo>
                    <a:lnTo>
                      <a:pt x="135" y="191"/>
                    </a:lnTo>
                    <a:lnTo>
                      <a:pt x="135" y="191"/>
                    </a:lnTo>
                    <a:lnTo>
                      <a:pt x="135" y="191"/>
                    </a:lnTo>
                    <a:lnTo>
                      <a:pt x="135" y="191"/>
                    </a:lnTo>
                    <a:lnTo>
                      <a:pt x="135" y="191"/>
                    </a:lnTo>
                    <a:lnTo>
                      <a:pt x="135" y="191"/>
                    </a:lnTo>
                    <a:lnTo>
                      <a:pt x="128" y="167"/>
                    </a:lnTo>
                    <a:lnTo>
                      <a:pt x="91" y="60"/>
                    </a:lnTo>
                    <a:lnTo>
                      <a:pt x="0" y="60"/>
                    </a:lnTo>
                    <a:lnTo>
                      <a:pt x="90" y="325"/>
                    </a:lnTo>
                    <a:lnTo>
                      <a:pt x="184" y="325"/>
                    </a:lnTo>
                    <a:close/>
                  </a:path>
                </a:pathLst>
              </a:custGeom>
              <a:solidFill>
                <a:srgbClr val="F06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grpSp>
      </p:grpSp>
    </p:spTree>
    <p:extLst>
      <p:ext uri="{BB962C8B-B14F-4D97-AF65-F5344CB8AC3E}">
        <p14:creationId xmlns:p14="http://schemas.microsoft.com/office/powerpoint/2010/main" val="2842786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VTT 2024 Content slide 2 Leaves">
    <p:spTree>
      <p:nvGrpSpPr>
        <p:cNvPr id="1" name=""/>
        <p:cNvGrpSpPr/>
        <p:nvPr/>
      </p:nvGrpSpPr>
      <p:grpSpPr>
        <a:xfrm>
          <a:off x="0" y="0"/>
          <a:ext cx="0" cy="0"/>
          <a:chOff x="0" y="0"/>
          <a:chExt cx="0" cy="0"/>
        </a:xfrm>
      </p:grpSpPr>
      <p:sp>
        <p:nvSpPr>
          <p:cNvPr id="9" name="Content Placeholder 7">
            <a:extLst>
              <a:ext uri="{FF2B5EF4-FFF2-40B4-BE49-F238E27FC236}">
                <a16:creationId xmlns:a16="http://schemas.microsoft.com/office/drawing/2014/main" id="{5A250970-4174-4E9D-B15B-AC478D968E0E}"/>
              </a:ext>
            </a:extLst>
          </p:cNvPr>
          <p:cNvSpPr>
            <a:spLocks noGrp="1"/>
          </p:cNvSpPr>
          <p:nvPr userDrawn="1">
            <p:ph sz="quarter" idx="13" hasCustomPrompt="1"/>
          </p:nvPr>
        </p:nvSpPr>
        <p:spPr>
          <a:xfrm>
            <a:off x="719138" y="1573200"/>
            <a:ext cx="4690687" cy="2752366"/>
          </a:xfrm>
        </p:spPr>
        <p:txBody>
          <a:bodyPr numCol="1" spcCol="360000"/>
          <a:lstStyle>
            <a:lvl5pPr>
              <a:defRPr/>
            </a:lvl5pPr>
          </a:lstStyle>
          <a:p>
            <a:pPr lvl="0"/>
            <a:r>
              <a:rPr lang="en-GB" noProof="0" dirty="0"/>
              <a:t>Edit Master text styles</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6" name="Title 5">
            <a:extLst>
              <a:ext uri="{FF2B5EF4-FFF2-40B4-BE49-F238E27FC236}">
                <a16:creationId xmlns:a16="http://schemas.microsoft.com/office/drawing/2014/main" id="{546B329F-CC33-4C5E-8135-8861EA26232B}"/>
              </a:ext>
            </a:extLst>
          </p:cNvPr>
          <p:cNvSpPr>
            <a:spLocks noGrp="1"/>
          </p:cNvSpPr>
          <p:nvPr userDrawn="1">
            <p:ph type="title"/>
          </p:nvPr>
        </p:nvSpPr>
        <p:spPr>
          <a:xfrm>
            <a:off x="719999" y="586802"/>
            <a:ext cx="4149294" cy="743612"/>
          </a:xfrm>
        </p:spPr>
        <p:txBody>
          <a:bodyPr anchor="t" anchorCtr="0"/>
          <a:lstStyle>
            <a:lvl1pPr>
              <a:defRPr/>
            </a:lvl1pPr>
          </a:lstStyle>
          <a:p>
            <a:r>
              <a:rPr lang="en-GB" noProof="0" dirty="0"/>
              <a:t>Click to edit Master title style</a:t>
            </a:r>
          </a:p>
        </p:txBody>
      </p:sp>
      <p:sp>
        <p:nvSpPr>
          <p:cNvPr id="3" name="Date Placeholder 2">
            <a:extLst>
              <a:ext uri="{FF2B5EF4-FFF2-40B4-BE49-F238E27FC236}">
                <a16:creationId xmlns:a16="http://schemas.microsoft.com/office/drawing/2014/main" id="{C43D522F-9A95-4C09-947F-9389828E52AA}"/>
              </a:ext>
            </a:extLst>
          </p:cNvPr>
          <p:cNvSpPr>
            <a:spLocks noGrp="1"/>
          </p:cNvSpPr>
          <p:nvPr userDrawn="1">
            <p:ph type="dt" sz="half" idx="10"/>
          </p:nvPr>
        </p:nvSpPr>
        <p:spPr/>
        <p:txBody>
          <a:bodyPr/>
          <a:lstStyle>
            <a:lvl1pPr>
              <a:defRPr>
                <a:solidFill>
                  <a:srgbClr val="AFAFAF"/>
                </a:solidFill>
              </a:defRPr>
            </a:lvl1pPr>
          </a:lstStyle>
          <a:p>
            <a:fld id="{C46467EF-570B-424B-AFD0-E31382946A15}" type="datetime1">
              <a:rPr lang="en-GB" smtClean="0"/>
              <a:t>30/05/2025</a:t>
            </a:fld>
            <a:endParaRPr lang="en-GB" dirty="0"/>
          </a:p>
        </p:txBody>
      </p:sp>
      <p:sp>
        <p:nvSpPr>
          <p:cNvPr id="4" name="Footer Placeholder 3">
            <a:extLst>
              <a:ext uri="{FF2B5EF4-FFF2-40B4-BE49-F238E27FC236}">
                <a16:creationId xmlns:a16="http://schemas.microsoft.com/office/drawing/2014/main" id="{62FBCA9D-2905-4200-875A-D971396E4B04}"/>
              </a:ext>
            </a:extLst>
          </p:cNvPr>
          <p:cNvSpPr>
            <a:spLocks noGrp="1"/>
          </p:cNvSpPr>
          <p:nvPr userDrawn="1">
            <p:ph type="ftr" sz="quarter" idx="11"/>
          </p:nvPr>
        </p:nvSpPr>
        <p:spPr/>
        <p:txBody>
          <a:bodyPr/>
          <a:lstStyle>
            <a:lvl1pPr>
              <a:defRPr>
                <a:solidFill>
                  <a:srgbClr val="AFAFAF"/>
                </a:solidFill>
              </a:defRPr>
            </a:lvl1pPr>
          </a:lstStyle>
          <a:p>
            <a:r>
              <a:rPr lang="en-GB"/>
              <a:t>VTT – beyond the obvious</a:t>
            </a:r>
            <a:endParaRPr lang="en-GB" dirty="0"/>
          </a:p>
        </p:txBody>
      </p:sp>
      <p:sp>
        <p:nvSpPr>
          <p:cNvPr id="5" name="Slide Number Placeholder 4">
            <a:extLst>
              <a:ext uri="{FF2B5EF4-FFF2-40B4-BE49-F238E27FC236}">
                <a16:creationId xmlns:a16="http://schemas.microsoft.com/office/drawing/2014/main" id="{28EDE462-89B5-4754-BE57-386BC9DB87C7}"/>
              </a:ext>
            </a:extLst>
          </p:cNvPr>
          <p:cNvSpPr>
            <a:spLocks noGrp="1"/>
          </p:cNvSpPr>
          <p:nvPr userDrawn="1">
            <p:ph type="sldNum" sz="quarter" idx="12"/>
          </p:nvPr>
        </p:nvSpPr>
        <p:spPr/>
        <p:txBody>
          <a:bodyPr/>
          <a:lstStyle>
            <a:lvl1pPr>
              <a:defRPr>
                <a:solidFill>
                  <a:srgbClr val="AFAFAF"/>
                </a:solidFill>
              </a:defRPr>
            </a:lvl1pPr>
          </a:lstStyle>
          <a:p>
            <a:fld id="{B89A5CCE-AC13-A746-9A72-5D19050CC0B7}" type="slidenum">
              <a:rPr lang="en-GB" smtClean="0"/>
              <a:pPr/>
              <a:t>‹#›</a:t>
            </a:fld>
            <a:endParaRPr lang="en-GB" dirty="0"/>
          </a:p>
        </p:txBody>
      </p:sp>
      <p:grpSp>
        <p:nvGrpSpPr>
          <p:cNvPr id="16" name="VTT_LogoStack_v3_16092019 pienempi koko">
            <a:extLst>
              <a:ext uri="{FF2B5EF4-FFF2-40B4-BE49-F238E27FC236}">
                <a16:creationId xmlns:a16="http://schemas.microsoft.com/office/drawing/2014/main" id="{70473361-24B6-48A0-8543-4F16F95B6480}"/>
              </a:ext>
            </a:extLst>
          </p:cNvPr>
          <p:cNvGrpSpPr/>
          <p:nvPr userDrawn="1"/>
        </p:nvGrpSpPr>
        <p:grpSpPr>
          <a:xfrm>
            <a:off x="8043515" y="2"/>
            <a:ext cx="869543" cy="586800"/>
            <a:chOff x="7909204" y="1770762"/>
            <a:chExt cx="971550" cy="655638"/>
          </a:xfrm>
        </p:grpSpPr>
        <p:grpSp>
          <p:nvGrpSpPr>
            <p:cNvPr id="17" name="_VTT_logo_102019_01_white_on_orange">
              <a:extLst>
                <a:ext uri="{FF2B5EF4-FFF2-40B4-BE49-F238E27FC236}">
                  <a16:creationId xmlns:a16="http://schemas.microsoft.com/office/drawing/2014/main" id="{700D296F-4B3A-4859-A61F-B1732FDC51B3}"/>
                </a:ext>
              </a:extLst>
            </p:cNvPr>
            <p:cNvGrpSpPr/>
            <p:nvPr userDrawn="1"/>
          </p:nvGrpSpPr>
          <p:grpSpPr>
            <a:xfrm>
              <a:off x="7909204" y="1770762"/>
              <a:ext cx="971550" cy="655638"/>
              <a:chOff x="379933" y="-15999"/>
              <a:chExt cx="971550" cy="655638"/>
            </a:xfrm>
          </p:grpSpPr>
          <p:sp>
            <p:nvSpPr>
              <p:cNvPr id="58" name="Box">
                <a:extLst>
                  <a:ext uri="{FF2B5EF4-FFF2-40B4-BE49-F238E27FC236}">
                    <a16:creationId xmlns:a16="http://schemas.microsoft.com/office/drawing/2014/main" id="{368172D6-2B23-4092-AF4A-9DD4F607F18D}"/>
                  </a:ext>
                </a:extLst>
              </p:cNvPr>
              <p:cNvSpPr>
                <a:spLocks noChangeArrowheads="1"/>
              </p:cNvSpPr>
              <p:nvPr userDrawn="1"/>
            </p:nvSpPr>
            <p:spPr bwMode="auto">
              <a:xfrm>
                <a:off x="379933" y="-15999"/>
                <a:ext cx="971550" cy="655638"/>
              </a:xfrm>
              <a:prstGeom prst="rect">
                <a:avLst/>
              </a:prstGeom>
              <a:solidFill>
                <a:srgbClr val="F06E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59" name="T2">
                <a:extLst>
                  <a:ext uri="{FF2B5EF4-FFF2-40B4-BE49-F238E27FC236}">
                    <a16:creationId xmlns:a16="http://schemas.microsoft.com/office/drawing/2014/main" id="{3F119697-4339-4C63-BD4C-A951B1050438}"/>
                  </a:ext>
                </a:extLst>
              </p:cNvPr>
              <p:cNvSpPr>
                <a:spLocks/>
              </p:cNvSpPr>
              <p:nvPr userDrawn="1"/>
            </p:nvSpPr>
            <p:spPr bwMode="auto">
              <a:xfrm>
                <a:off x="1011758" y="168151"/>
                <a:ext cx="176213" cy="258763"/>
              </a:xfrm>
              <a:custGeom>
                <a:avLst/>
                <a:gdLst>
                  <a:gd name="T0" fmla="*/ 157 w 222"/>
                  <a:gd name="T1" fmla="*/ 325 h 325"/>
                  <a:gd name="T2" fmla="*/ 157 w 222"/>
                  <a:gd name="T3" fmla="*/ 78 h 325"/>
                  <a:gd name="T4" fmla="*/ 222 w 222"/>
                  <a:gd name="T5" fmla="*/ 78 h 325"/>
                  <a:gd name="T6" fmla="*/ 222 w 222"/>
                  <a:gd name="T7" fmla="*/ 0 h 325"/>
                  <a:gd name="T8" fmla="*/ 0 w 222"/>
                  <a:gd name="T9" fmla="*/ 0 h 325"/>
                  <a:gd name="T10" fmla="*/ 0 w 222"/>
                  <a:gd name="T11" fmla="*/ 78 h 325"/>
                  <a:gd name="T12" fmla="*/ 66 w 222"/>
                  <a:gd name="T13" fmla="*/ 78 h 325"/>
                  <a:gd name="T14" fmla="*/ 66 w 222"/>
                  <a:gd name="T15" fmla="*/ 325 h 325"/>
                  <a:gd name="T16" fmla="*/ 66 w 222"/>
                  <a:gd name="T17" fmla="*/ 325 h 325"/>
                  <a:gd name="T18" fmla="*/ 157 w 222"/>
                  <a:gd name="T19"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2" h="325">
                    <a:moveTo>
                      <a:pt x="157" y="325"/>
                    </a:moveTo>
                    <a:lnTo>
                      <a:pt x="157" y="78"/>
                    </a:lnTo>
                    <a:lnTo>
                      <a:pt x="222" y="78"/>
                    </a:lnTo>
                    <a:lnTo>
                      <a:pt x="222" y="0"/>
                    </a:lnTo>
                    <a:lnTo>
                      <a:pt x="0" y="0"/>
                    </a:lnTo>
                    <a:lnTo>
                      <a:pt x="0" y="78"/>
                    </a:lnTo>
                    <a:lnTo>
                      <a:pt x="66" y="78"/>
                    </a:lnTo>
                    <a:lnTo>
                      <a:pt x="66" y="325"/>
                    </a:lnTo>
                    <a:lnTo>
                      <a:pt x="66" y="325"/>
                    </a:lnTo>
                    <a:lnTo>
                      <a:pt x="157" y="3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60" name="T1">
                <a:extLst>
                  <a:ext uri="{FF2B5EF4-FFF2-40B4-BE49-F238E27FC236}">
                    <a16:creationId xmlns:a16="http://schemas.microsoft.com/office/drawing/2014/main" id="{00EF9FE4-B705-40A8-9CEA-2038F65C39AA}"/>
                  </a:ext>
                </a:extLst>
              </p:cNvPr>
              <p:cNvSpPr>
                <a:spLocks/>
              </p:cNvSpPr>
              <p:nvPr userDrawn="1"/>
            </p:nvSpPr>
            <p:spPr bwMode="auto">
              <a:xfrm>
                <a:off x="799033" y="168151"/>
                <a:ext cx="193675" cy="258763"/>
              </a:xfrm>
              <a:custGeom>
                <a:avLst/>
                <a:gdLst>
                  <a:gd name="T0" fmla="*/ 88 w 244"/>
                  <a:gd name="T1" fmla="*/ 78 h 325"/>
                  <a:gd name="T2" fmla="*/ 88 w 244"/>
                  <a:gd name="T3" fmla="*/ 325 h 325"/>
                  <a:gd name="T4" fmla="*/ 179 w 244"/>
                  <a:gd name="T5" fmla="*/ 325 h 325"/>
                  <a:gd name="T6" fmla="*/ 179 w 244"/>
                  <a:gd name="T7" fmla="*/ 78 h 325"/>
                  <a:gd name="T8" fmla="*/ 244 w 244"/>
                  <a:gd name="T9" fmla="*/ 78 h 325"/>
                  <a:gd name="T10" fmla="*/ 244 w 244"/>
                  <a:gd name="T11" fmla="*/ 0 h 325"/>
                  <a:gd name="T12" fmla="*/ 25 w 244"/>
                  <a:gd name="T13" fmla="*/ 0 h 325"/>
                  <a:gd name="T14" fmla="*/ 0 w 244"/>
                  <a:gd name="T15" fmla="*/ 78 h 325"/>
                  <a:gd name="T16" fmla="*/ 88 w 244"/>
                  <a:gd name="T17" fmla="*/ 78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4" h="325">
                    <a:moveTo>
                      <a:pt x="88" y="78"/>
                    </a:moveTo>
                    <a:lnTo>
                      <a:pt x="88" y="325"/>
                    </a:lnTo>
                    <a:lnTo>
                      <a:pt x="179" y="325"/>
                    </a:lnTo>
                    <a:lnTo>
                      <a:pt x="179" y="78"/>
                    </a:lnTo>
                    <a:lnTo>
                      <a:pt x="244" y="78"/>
                    </a:lnTo>
                    <a:lnTo>
                      <a:pt x="244" y="0"/>
                    </a:lnTo>
                    <a:lnTo>
                      <a:pt x="25" y="0"/>
                    </a:lnTo>
                    <a:lnTo>
                      <a:pt x="0" y="78"/>
                    </a:lnTo>
                    <a:lnTo>
                      <a:pt x="88" y="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61" name="V">
                <a:extLst>
                  <a:ext uri="{FF2B5EF4-FFF2-40B4-BE49-F238E27FC236}">
                    <a16:creationId xmlns:a16="http://schemas.microsoft.com/office/drawing/2014/main" id="{3BAD692D-C3E6-491D-AF4D-6FFF714E9450}"/>
                  </a:ext>
                </a:extLst>
              </p:cNvPr>
              <p:cNvSpPr>
                <a:spLocks/>
              </p:cNvSpPr>
              <p:nvPr userDrawn="1"/>
            </p:nvSpPr>
            <p:spPr bwMode="auto">
              <a:xfrm>
                <a:off x="567258" y="168151"/>
                <a:ext cx="230188" cy="258763"/>
              </a:xfrm>
              <a:custGeom>
                <a:avLst/>
                <a:gdLst>
                  <a:gd name="T0" fmla="*/ 184 w 289"/>
                  <a:gd name="T1" fmla="*/ 325 h 325"/>
                  <a:gd name="T2" fmla="*/ 289 w 289"/>
                  <a:gd name="T3" fmla="*/ 0 h 325"/>
                  <a:gd name="T4" fmla="*/ 197 w 289"/>
                  <a:gd name="T5" fmla="*/ 0 h 325"/>
                  <a:gd name="T6" fmla="*/ 143 w 289"/>
                  <a:gd name="T7" fmla="*/ 167 h 325"/>
                  <a:gd name="T8" fmla="*/ 135 w 289"/>
                  <a:gd name="T9" fmla="*/ 191 h 325"/>
                  <a:gd name="T10" fmla="*/ 135 w 289"/>
                  <a:gd name="T11" fmla="*/ 191 h 325"/>
                  <a:gd name="T12" fmla="*/ 135 w 289"/>
                  <a:gd name="T13" fmla="*/ 191 h 325"/>
                  <a:gd name="T14" fmla="*/ 135 w 289"/>
                  <a:gd name="T15" fmla="*/ 191 h 325"/>
                  <a:gd name="T16" fmla="*/ 135 w 289"/>
                  <a:gd name="T17" fmla="*/ 191 h 325"/>
                  <a:gd name="T18" fmla="*/ 135 w 289"/>
                  <a:gd name="T19" fmla="*/ 191 h 325"/>
                  <a:gd name="T20" fmla="*/ 135 w 289"/>
                  <a:gd name="T21" fmla="*/ 191 h 325"/>
                  <a:gd name="T22" fmla="*/ 128 w 289"/>
                  <a:gd name="T23" fmla="*/ 167 h 325"/>
                  <a:gd name="T24" fmla="*/ 91 w 289"/>
                  <a:gd name="T25" fmla="*/ 60 h 325"/>
                  <a:gd name="T26" fmla="*/ 0 w 289"/>
                  <a:gd name="T27" fmla="*/ 60 h 325"/>
                  <a:gd name="T28" fmla="*/ 90 w 289"/>
                  <a:gd name="T29" fmla="*/ 325 h 325"/>
                  <a:gd name="T30" fmla="*/ 184 w 289"/>
                  <a:gd name="T31"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9" h="325">
                    <a:moveTo>
                      <a:pt x="184" y="325"/>
                    </a:moveTo>
                    <a:lnTo>
                      <a:pt x="289" y="0"/>
                    </a:lnTo>
                    <a:lnTo>
                      <a:pt x="197" y="0"/>
                    </a:lnTo>
                    <a:lnTo>
                      <a:pt x="143" y="167"/>
                    </a:lnTo>
                    <a:lnTo>
                      <a:pt x="135" y="191"/>
                    </a:lnTo>
                    <a:lnTo>
                      <a:pt x="135" y="191"/>
                    </a:lnTo>
                    <a:lnTo>
                      <a:pt x="135" y="191"/>
                    </a:lnTo>
                    <a:lnTo>
                      <a:pt x="135" y="191"/>
                    </a:lnTo>
                    <a:lnTo>
                      <a:pt x="135" y="191"/>
                    </a:lnTo>
                    <a:lnTo>
                      <a:pt x="135" y="191"/>
                    </a:lnTo>
                    <a:lnTo>
                      <a:pt x="135" y="191"/>
                    </a:lnTo>
                    <a:lnTo>
                      <a:pt x="128" y="167"/>
                    </a:lnTo>
                    <a:lnTo>
                      <a:pt x="91" y="60"/>
                    </a:lnTo>
                    <a:lnTo>
                      <a:pt x="0" y="60"/>
                    </a:lnTo>
                    <a:lnTo>
                      <a:pt x="90" y="325"/>
                    </a:lnTo>
                    <a:lnTo>
                      <a:pt x="184" y="3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grpSp>
        <p:grpSp>
          <p:nvGrpSpPr>
            <p:cNvPr id="18" name="_VTT_logo_102019_02_white_on_black" hidden="1">
              <a:extLst>
                <a:ext uri="{FF2B5EF4-FFF2-40B4-BE49-F238E27FC236}">
                  <a16:creationId xmlns:a16="http://schemas.microsoft.com/office/drawing/2014/main" id="{8209EA5C-F772-4F69-B861-D0FDD619BD6C}"/>
                </a:ext>
              </a:extLst>
            </p:cNvPr>
            <p:cNvGrpSpPr/>
            <p:nvPr userDrawn="1"/>
          </p:nvGrpSpPr>
          <p:grpSpPr>
            <a:xfrm>
              <a:off x="7909204" y="1770762"/>
              <a:ext cx="971550" cy="655638"/>
              <a:chOff x="379933" y="-15999"/>
              <a:chExt cx="971550" cy="655638"/>
            </a:xfrm>
          </p:grpSpPr>
          <p:sp>
            <p:nvSpPr>
              <p:cNvPr id="54" name="Box">
                <a:extLst>
                  <a:ext uri="{FF2B5EF4-FFF2-40B4-BE49-F238E27FC236}">
                    <a16:creationId xmlns:a16="http://schemas.microsoft.com/office/drawing/2014/main" id="{75F3B8D1-5FDD-4223-8972-69BFBF94E4A3}"/>
                  </a:ext>
                </a:extLst>
              </p:cNvPr>
              <p:cNvSpPr>
                <a:spLocks noChangeArrowheads="1"/>
              </p:cNvSpPr>
              <p:nvPr userDrawn="1"/>
            </p:nvSpPr>
            <p:spPr bwMode="auto">
              <a:xfrm>
                <a:off x="379933" y="-15999"/>
                <a:ext cx="971550" cy="6556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55" name="T2">
                <a:extLst>
                  <a:ext uri="{FF2B5EF4-FFF2-40B4-BE49-F238E27FC236}">
                    <a16:creationId xmlns:a16="http://schemas.microsoft.com/office/drawing/2014/main" id="{5B49463E-8EE4-4059-8C22-691C5A191C61}"/>
                  </a:ext>
                </a:extLst>
              </p:cNvPr>
              <p:cNvSpPr>
                <a:spLocks/>
              </p:cNvSpPr>
              <p:nvPr userDrawn="1"/>
            </p:nvSpPr>
            <p:spPr bwMode="auto">
              <a:xfrm>
                <a:off x="1011758" y="168151"/>
                <a:ext cx="176213" cy="258763"/>
              </a:xfrm>
              <a:custGeom>
                <a:avLst/>
                <a:gdLst>
                  <a:gd name="T0" fmla="*/ 157 w 222"/>
                  <a:gd name="T1" fmla="*/ 325 h 325"/>
                  <a:gd name="T2" fmla="*/ 157 w 222"/>
                  <a:gd name="T3" fmla="*/ 78 h 325"/>
                  <a:gd name="T4" fmla="*/ 222 w 222"/>
                  <a:gd name="T5" fmla="*/ 78 h 325"/>
                  <a:gd name="T6" fmla="*/ 222 w 222"/>
                  <a:gd name="T7" fmla="*/ 0 h 325"/>
                  <a:gd name="T8" fmla="*/ 0 w 222"/>
                  <a:gd name="T9" fmla="*/ 0 h 325"/>
                  <a:gd name="T10" fmla="*/ 0 w 222"/>
                  <a:gd name="T11" fmla="*/ 78 h 325"/>
                  <a:gd name="T12" fmla="*/ 66 w 222"/>
                  <a:gd name="T13" fmla="*/ 78 h 325"/>
                  <a:gd name="T14" fmla="*/ 66 w 222"/>
                  <a:gd name="T15" fmla="*/ 325 h 325"/>
                  <a:gd name="T16" fmla="*/ 66 w 222"/>
                  <a:gd name="T17" fmla="*/ 325 h 325"/>
                  <a:gd name="T18" fmla="*/ 157 w 222"/>
                  <a:gd name="T19"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2" h="325">
                    <a:moveTo>
                      <a:pt x="157" y="325"/>
                    </a:moveTo>
                    <a:lnTo>
                      <a:pt x="157" y="78"/>
                    </a:lnTo>
                    <a:lnTo>
                      <a:pt x="222" y="78"/>
                    </a:lnTo>
                    <a:lnTo>
                      <a:pt x="222" y="0"/>
                    </a:lnTo>
                    <a:lnTo>
                      <a:pt x="0" y="0"/>
                    </a:lnTo>
                    <a:lnTo>
                      <a:pt x="0" y="78"/>
                    </a:lnTo>
                    <a:lnTo>
                      <a:pt x="66" y="78"/>
                    </a:lnTo>
                    <a:lnTo>
                      <a:pt x="66" y="325"/>
                    </a:lnTo>
                    <a:lnTo>
                      <a:pt x="66" y="325"/>
                    </a:lnTo>
                    <a:lnTo>
                      <a:pt x="157" y="3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56" name="T1">
                <a:extLst>
                  <a:ext uri="{FF2B5EF4-FFF2-40B4-BE49-F238E27FC236}">
                    <a16:creationId xmlns:a16="http://schemas.microsoft.com/office/drawing/2014/main" id="{411D2D9D-E585-4C79-BA8D-0FAEF75F05F0}"/>
                  </a:ext>
                </a:extLst>
              </p:cNvPr>
              <p:cNvSpPr>
                <a:spLocks/>
              </p:cNvSpPr>
              <p:nvPr userDrawn="1"/>
            </p:nvSpPr>
            <p:spPr bwMode="auto">
              <a:xfrm>
                <a:off x="799033" y="168151"/>
                <a:ext cx="193675" cy="258763"/>
              </a:xfrm>
              <a:custGeom>
                <a:avLst/>
                <a:gdLst>
                  <a:gd name="T0" fmla="*/ 88 w 244"/>
                  <a:gd name="T1" fmla="*/ 78 h 325"/>
                  <a:gd name="T2" fmla="*/ 88 w 244"/>
                  <a:gd name="T3" fmla="*/ 325 h 325"/>
                  <a:gd name="T4" fmla="*/ 179 w 244"/>
                  <a:gd name="T5" fmla="*/ 325 h 325"/>
                  <a:gd name="T6" fmla="*/ 179 w 244"/>
                  <a:gd name="T7" fmla="*/ 78 h 325"/>
                  <a:gd name="T8" fmla="*/ 244 w 244"/>
                  <a:gd name="T9" fmla="*/ 78 h 325"/>
                  <a:gd name="T10" fmla="*/ 244 w 244"/>
                  <a:gd name="T11" fmla="*/ 0 h 325"/>
                  <a:gd name="T12" fmla="*/ 25 w 244"/>
                  <a:gd name="T13" fmla="*/ 0 h 325"/>
                  <a:gd name="T14" fmla="*/ 0 w 244"/>
                  <a:gd name="T15" fmla="*/ 78 h 325"/>
                  <a:gd name="T16" fmla="*/ 88 w 244"/>
                  <a:gd name="T17" fmla="*/ 78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4" h="325">
                    <a:moveTo>
                      <a:pt x="88" y="78"/>
                    </a:moveTo>
                    <a:lnTo>
                      <a:pt x="88" y="325"/>
                    </a:lnTo>
                    <a:lnTo>
                      <a:pt x="179" y="325"/>
                    </a:lnTo>
                    <a:lnTo>
                      <a:pt x="179" y="78"/>
                    </a:lnTo>
                    <a:lnTo>
                      <a:pt x="244" y="78"/>
                    </a:lnTo>
                    <a:lnTo>
                      <a:pt x="244" y="0"/>
                    </a:lnTo>
                    <a:lnTo>
                      <a:pt x="25" y="0"/>
                    </a:lnTo>
                    <a:lnTo>
                      <a:pt x="0" y="78"/>
                    </a:lnTo>
                    <a:lnTo>
                      <a:pt x="88" y="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57" name="V">
                <a:extLst>
                  <a:ext uri="{FF2B5EF4-FFF2-40B4-BE49-F238E27FC236}">
                    <a16:creationId xmlns:a16="http://schemas.microsoft.com/office/drawing/2014/main" id="{FA820987-C832-432F-B808-BCB892A34FCE}"/>
                  </a:ext>
                </a:extLst>
              </p:cNvPr>
              <p:cNvSpPr>
                <a:spLocks/>
              </p:cNvSpPr>
              <p:nvPr userDrawn="1"/>
            </p:nvSpPr>
            <p:spPr bwMode="auto">
              <a:xfrm>
                <a:off x="567258" y="168151"/>
                <a:ext cx="230188" cy="258763"/>
              </a:xfrm>
              <a:custGeom>
                <a:avLst/>
                <a:gdLst>
                  <a:gd name="T0" fmla="*/ 184 w 289"/>
                  <a:gd name="T1" fmla="*/ 325 h 325"/>
                  <a:gd name="T2" fmla="*/ 289 w 289"/>
                  <a:gd name="T3" fmla="*/ 0 h 325"/>
                  <a:gd name="T4" fmla="*/ 197 w 289"/>
                  <a:gd name="T5" fmla="*/ 0 h 325"/>
                  <a:gd name="T6" fmla="*/ 143 w 289"/>
                  <a:gd name="T7" fmla="*/ 167 h 325"/>
                  <a:gd name="T8" fmla="*/ 135 w 289"/>
                  <a:gd name="T9" fmla="*/ 191 h 325"/>
                  <a:gd name="T10" fmla="*/ 135 w 289"/>
                  <a:gd name="T11" fmla="*/ 191 h 325"/>
                  <a:gd name="T12" fmla="*/ 135 w 289"/>
                  <a:gd name="T13" fmla="*/ 191 h 325"/>
                  <a:gd name="T14" fmla="*/ 135 w 289"/>
                  <a:gd name="T15" fmla="*/ 191 h 325"/>
                  <a:gd name="T16" fmla="*/ 135 w 289"/>
                  <a:gd name="T17" fmla="*/ 191 h 325"/>
                  <a:gd name="T18" fmla="*/ 135 w 289"/>
                  <a:gd name="T19" fmla="*/ 191 h 325"/>
                  <a:gd name="T20" fmla="*/ 135 w 289"/>
                  <a:gd name="T21" fmla="*/ 191 h 325"/>
                  <a:gd name="T22" fmla="*/ 128 w 289"/>
                  <a:gd name="T23" fmla="*/ 167 h 325"/>
                  <a:gd name="T24" fmla="*/ 91 w 289"/>
                  <a:gd name="T25" fmla="*/ 60 h 325"/>
                  <a:gd name="T26" fmla="*/ 0 w 289"/>
                  <a:gd name="T27" fmla="*/ 60 h 325"/>
                  <a:gd name="T28" fmla="*/ 90 w 289"/>
                  <a:gd name="T29" fmla="*/ 325 h 325"/>
                  <a:gd name="T30" fmla="*/ 184 w 289"/>
                  <a:gd name="T31"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9" h="325">
                    <a:moveTo>
                      <a:pt x="184" y="325"/>
                    </a:moveTo>
                    <a:lnTo>
                      <a:pt x="289" y="0"/>
                    </a:lnTo>
                    <a:lnTo>
                      <a:pt x="197" y="0"/>
                    </a:lnTo>
                    <a:lnTo>
                      <a:pt x="143" y="167"/>
                    </a:lnTo>
                    <a:lnTo>
                      <a:pt x="135" y="191"/>
                    </a:lnTo>
                    <a:lnTo>
                      <a:pt x="135" y="191"/>
                    </a:lnTo>
                    <a:lnTo>
                      <a:pt x="135" y="191"/>
                    </a:lnTo>
                    <a:lnTo>
                      <a:pt x="135" y="191"/>
                    </a:lnTo>
                    <a:lnTo>
                      <a:pt x="135" y="191"/>
                    </a:lnTo>
                    <a:lnTo>
                      <a:pt x="135" y="191"/>
                    </a:lnTo>
                    <a:lnTo>
                      <a:pt x="135" y="191"/>
                    </a:lnTo>
                    <a:lnTo>
                      <a:pt x="128" y="167"/>
                    </a:lnTo>
                    <a:lnTo>
                      <a:pt x="91" y="60"/>
                    </a:lnTo>
                    <a:lnTo>
                      <a:pt x="0" y="60"/>
                    </a:lnTo>
                    <a:lnTo>
                      <a:pt x="90" y="325"/>
                    </a:lnTo>
                    <a:lnTo>
                      <a:pt x="184" y="3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grpSp>
        <p:grpSp>
          <p:nvGrpSpPr>
            <p:cNvPr id="19" name="_VTT_logo_102019_03_white_on_blue" hidden="1">
              <a:extLst>
                <a:ext uri="{FF2B5EF4-FFF2-40B4-BE49-F238E27FC236}">
                  <a16:creationId xmlns:a16="http://schemas.microsoft.com/office/drawing/2014/main" id="{7ED7D5C4-308D-47B0-9882-625ED956947C}"/>
                </a:ext>
              </a:extLst>
            </p:cNvPr>
            <p:cNvGrpSpPr/>
            <p:nvPr userDrawn="1"/>
          </p:nvGrpSpPr>
          <p:grpSpPr>
            <a:xfrm>
              <a:off x="7909204" y="1770762"/>
              <a:ext cx="971550" cy="655638"/>
              <a:chOff x="379933" y="-15999"/>
              <a:chExt cx="971550" cy="655638"/>
            </a:xfrm>
          </p:grpSpPr>
          <p:sp>
            <p:nvSpPr>
              <p:cNvPr id="50" name="Box">
                <a:extLst>
                  <a:ext uri="{FF2B5EF4-FFF2-40B4-BE49-F238E27FC236}">
                    <a16:creationId xmlns:a16="http://schemas.microsoft.com/office/drawing/2014/main" id="{7EC802DD-74D9-4A8F-83AD-C3C26448D5FA}"/>
                  </a:ext>
                </a:extLst>
              </p:cNvPr>
              <p:cNvSpPr>
                <a:spLocks noChangeArrowheads="1"/>
              </p:cNvSpPr>
              <p:nvPr userDrawn="1"/>
            </p:nvSpPr>
            <p:spPr bwMode="auto">
              <a:xfrm>
                <a:off x="379933" y="-15999"/>
                <a:ext cx="971550" cy="655638"/>
              </a:xfrm>
              <a:prstGeom prst="rect">
                <a:avLst/>
              </a:prstGeom>
              <a:solidFill>
                <a:srgbClr val="0057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51" name="T2">
                <a:extLst>
                  <a:ext uri="{FF2B5EF4-FFF2-40B4-BE49-F238E27FC236}">
                    <a16:creationId xmlns:a16="http://schemas.microsoft.com/office/drawing/2014/main" id="{564F5CAD-918A-4A7B-8E3F-507AB48F46BD}"/>
                  </a:ext>
                </a:extLst>
              </p:cNvPr>
              <p:cNvSpPr>
                <a:spLocks/>
              </p:cNvSpPr>
              <p:nvPr userDrawn="1"/>
            </p:nvSpPr>
            <p:spPr bwMode="auto">
              <a:xfrm>
                <a:off x="1011758" y="168151"/>
                <a:ext cx="176213" cy="258763"/>
              </a:xfrm>
              <a:custGeom>
                <a:avLst/>
                <a:gdLst>
                  <a:gd name="T0" fmla="*/ 157 w 222"/>
                  <a:gd name="T1" fmla="*/ 325 h 325"/>
                  <a:gd name="T2" fmla="*/ 157 w 222"/>
                  <a:gd name="T3" fmla="*/ 78 h 325"/>
                  <a:gd name="T4" fmla="*/ 222 w 222"/>
                  <a:gd name="T5" fmla="*/ 78 h 325"/>
                  <a:gd name="T6" fmla="*/ 222 w 222"/>
                  <a:gd name="T7" fmla="*/ 0 h 325"/>
                  <a:gd name="T8" fmla="*/ 0 w 222"/>
                  <a:gd name="T9" fmla="*/ 0 h 325"/>
                  <a:gd name="T10" fmla="*/ 0 w 222"/>
                  <a:gd name="T11" fmla="*/ 78 h 325"/>
                  <a:gd name="T12" fmla="*/ 66 w 222"/>
                  <a:gd name="T13" fmla="*/ 78 h 325"/>
                  <a:gd name="T14" fmla="*/ 66 w 222"/>
                  <a:gd name="T15" fmla="*/ 325 h 325"/>
                  <a:gd name="T16" fmla="*/ 66 w 222"/>
                  <a:gd name="T17" fmla="*/ 325 h 325"/>
                  <a:gd name="T18" fmla="*/ 157 w 222"/>
                  <a:gd name="T19"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2" h="325">
                    <a:moveTo>
                      <a:pt x="157" y="325"/>
                    </a:moveTo>
                    <a:lnTo>
                      <a:pt x="157" y="78"/>
                    </a:lnTo>
                    <a:lnTo>
                      <a:pt x="222" y="78"/>
                    </a:lnTo>
                    <a:lnTo>
                      <a:pt x="222" y="0"/>
                    </a:lnTo>
                    <a:lnTo>
                      <a:pt x="0" y="0"/>
                    </a:lnTo>
                    <a:lnTo>
                      <a:pt x="0" y="78"/>
                    </a:lnTo>
                    <a:lnTo>
                      <a:pt x="66" y="78"/>
                    </a:lnTo>
                    <a:lnTo>
                      <a:pt x="66" y="325"/>
                    </a:lnTo>
                    <a:lnTo>
                      <a:pt x="66" y="325"/>
                    </a:lnTo>
                    <a:lnTo>
                      <a:pt x="157" y="3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52" name="T1">
                <a:extLst>
                  <a:ext uri="{FF2B5EF4-FFF2-40B4-BE49-F238E27FC236}">
                    <a16:creationId xmlns:a16="http://schemas.microsoft.com/office/drawing/2014/main" id="{1C306E80-ED8C-4223-896B-27885E3340DF}"/>
                  </a:ext>
                </a:extLst>
              </p:cNvPr>
              <p:cNvSpPr>
                <a:spLocks/>
              </p:cNvSpPr>
              <p:nvPr userDrawn="1"/>
            </p:nvSpPr>
            <p:spPr bwMode="auto">
              <a:xfrm>
                <a:off x="799033" y="168151"/>
                <a:ext cx="193675" cy="258763"/>
              </a:xfrm>
              <a:custGeom>
                <a:avLst/>
                <a:gdLst>
                  <a:gd name="T0" fmla="*/ 88 w 244"/>
                  <a:gd name="T1" fmla="*/ 78 h 325"/>
                  <a:gd name="T2" fmla="*/ 88 w 244"/>
                  <a:gd name="T3" fmla="*/ 325 h 325"/>
                  <a:gd name="T4" fmla="*/ 179 w 244"/>
                  <a:gd name="T5" fmla="*/ 325 h 325"/>
                  <a:gd name="T6" fmla="*/ 179 w 244"/>
                  <a:gd name="T7" fmla="*/ 78 h 325"/>
                  <a:gd name="T8" fmla="*/ 244 w 244"/>
                  <a:gd name="T9" fmla="*/ 78 h 325"/>
                  <a:gd name="T10" fmla="*/ 244 w 244"/>
                  <a:gd name="T11" fmla="*/ 0 h 325"/>
                  <a:gd name="T12" fmla="*/ 25 w 244"/>
                  <a:gd name="T13" fmla="*/ 0 h 325"/>
                  <a:gd name="T14" fmla="*/ 0 w 244"/>
                  <a:gd name="T15" fmla="*/ 78 h 325"/>
                  <a:gd name="T16" fmla="*/ 88 w 244"/>
                  <a:gd name="T17" fmla="*/ 78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4" h="325">
                    <a:moveTo>
                      <a:pt x="88" y="78"/>
                    </a:moveTo>
                    <a:lnTo>
                      <a:pt x="88" y="325"/>
                    </a:lnTo>
                    <a:lnTo>
                      <a:pt x="179" y="325"/>
                    </a:lnTo>
                    <a:lnTo>
                      <a:pt x="179" y="78"/>
                    </a:lnTo>
                    <a:lnTo>
                      <a:pt x="244" y="78"/>
                    </a:lnTo>
                    <a:lnTo>
                      <a:pt x="244" y="0"/>
                    </a:lnTo>
                    <a:lnTo>
                      <a:pt x="25" y="0"/>
                    </a:lnTo>
                    <a:lnTo>
                      <a:pt x="0" y="78"/>
                    </a:lnTo>
                    <a:lnTo>
                      <a:pt x="88" y="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53" name="V">
                <a:extLst>
                  <a:ext uri="{FF2B5EF4-FFF2-40B4-BE49-F238E27FC236}">
                    <a16:creationId xmlns:a16="http://schemas.microsoft.com/office/drawing/2014/main" id="{C57BA66C-0A7A-4704-A6D8-EEB641EEA035}"/>
                  </a:ext>
                </a:extLst>
              </p:cNvPr>
              <p:cNvSpPr>
                <a:spLocks/>
              </p:cNvSpPr>
              <p:nvPr userDrawn="1"/>
            </p:nvSpPr>
            <p:spPr bwMode="auto">
              <a:xfrm>
                <a:off x="567258" y="168151"/>
                <a:ext cx="230188" cy="258763"/>
              </a:xfrm>
              <a:custGeom>
                <a:avLst/>
                <a:gdLst>
                  <a:gd name="T0" fmla="*/ 184 w 289"/>
                  <a:gd name="T1" fmla="*/ 325 h 325"/>
                  <a:gd name="T2" fmla="*/ 289 w 289"/>
                  <a:gd name="T3" fmla="*/ 0 h 325"/>
                  <a:gd name="T4" fmla="*/ 197 w 289"/>
                  <a:gd name="T5" fmla="*/ 0 h 325"/>
                  <a:gd name="T6" fmla="*/ 143 w 289"/>
                  <a:gd name="T7" fmla="*/ 167 h 325"/>
                  <a:gd name="T8" fmla="*/ 135 w 289"/>
                  <a:gd name="T9" fmla="*/ 191 h 325"/>
                  <a:gd name="T10" fmla="*/ 135 w 289"/>
                  <a:gd name="T11" fmla="*/ 191 h 325"/>
                  <a:gd name="T12" fmla="*/ 135 w 289"/>
                  <a:gd name="T13" fmla="*/ 191 h 325"/>
                  <a:gd name="T14" fmla="*/ 135 w 289"/>
                  <a:gd name="T15" fmla="*/ 191 h 325"/>
                  <a:gd name="T16" fmla="*/ 135 w 289"/>
                  <a:gd name="T17" fmla="*/ 191 h 325"/>
                  <a:gd name="T18" fmla="*/ 135 w 289"/>
                  <a:gd name="T19" fmla="*/ 191 h 325"/>
                  <a:gd name="T20" fmla="*/ 135 w 289"/>
                  <a:gd name="T21" fmla="*/ 191 h 325"/>
                  <a:gd name="T22" fmla="*/ 128 w 289"/>
                  <a:gd name="T23" fmla="*/ 167 h 325"/>
                  <a:gd name="T24" fmla="*/ 91 w 289"/>
                  <a:gd name="T25" fmla="*/ 60 h 325"/>
                  <a:gd name="T26" fmla="*/ 0 w 289"/>
                  <a:gd name="T27" fmla="*/ 60 h 325"/>
                  <a:gd name="T28" fmla="*/ 90 w 289"/>
                  <a:gd name="T29" fmla="*/ 325 h 325"/>
                  <a:gd name="T30" fmla="*/ 184 w 289"/>
                  <a:gd name="T31"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9" h="325">
                    <a:moveTo>
                      <a:pt x="184" y="325"/>
                    </a:moveTo>
                    <a:lnTo>
                      <a:pt x="289" y="0"/>
                    </a:lnTo>
                    <a:lnTo>
                      <a:pt x="197" y="0"/>
                    </a:lnTo>
                    <a:lnTo>
                      <a:pt x="143" y="167"/>
                    </a:lnTo>
                    <a:lnTo>
                      <a:pt x="135" y="191"/>
                    </a:lnTo>
                    <a:lnTo>
                      <a:pt x="135" y="191"/>
                    </a:lnTo>
                    <a:lnTo>
                      <a:pt x="135" y="191"/>
                    </a:lnTo>
                    <a:lnTo>
                      <a:pt x="135" y="191"/>
                    </a:lnTo>
                    <a:lnTo>
                      <a:pt x="135" y="191"/>
                    </a:lnTo>
                    <a:lnTo>
                      <a:pt x="135" y="191"/>
                    </a:lnTo>
                    <a:lnTo>
                      <a:pt x="135" y="191"/>
                    </a:lnTo>
                    <a:lnTo>
                      <a:pt x="128" y="167"/>
                    </a:lnTo>
                    <a:lnTo>
                      <a:pt x="91" y="60"/>
                    </a:lnTo>
                    <a:lnTo>
                      <a:pt x="0" y="60"/>
                    </a:lnTo>
                    <a:lnTo>
                      <a:pt x="90" y="325"/>
                    </a:lnTo>
                    <a:lnTo>
                      <a:pt x="184" y="3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grpSp>
        <p:grpSp>
          <p:nvGrpSpPr>
            <p:cNvPr id="20" name="_VTT_logo_102019_04_white_on_dark_grey" hidden="1">
              <a:extLst>
                <a:ext uri="{FF2B5EF4-FFF2-40B4-BE49-F238E27FC236}">
                  <a16:creationId xmlns:a16="http://schemas.microsoft.com/office/drawing/2014/main" id="{F7710E75-D4D6-475D-A2D5-A28F599D9F81}"/>
                </a:ext>
              </a:extLst>
            </p:cNvPr>
            <p:cNvGrpSpPr/>
            <p:nvPr userDrawn="1"/>
          </p:nvGrpSpPr>
          <p:grpSpPr>
            <a:xfrm>
              <a:off x="7909204" y="1770762"/>
              <a:ext cx="971550" cy="655638"/>
              <a:chOff x="379933" y="-15999"/>
              <a:chExt cx="971550" cy="655638"/>
            </a:xfrm>
          </p:grpSpPr>
          <p:sp>
            <p:nvSpPr>
              <p:cNvPr id="46" name="Box">
                <a:extLst>
                  <a:ext uri="{FF2B5EF4-FFF2-40B4-BE49-F238E27FC236}">
                    <a16:creationId xmlns:a16="http://schemas.microsoft.com/office/drawing/2014/main" id="{E59108E7-25DD-4497-AF65-119EE49FC3A4}"/>
                  </a:ext>
                </a:extLst>
              </p:cNvPr>
              <p:cNvSpPr>
                <a:spLocks noChangeArrowheads="1"/>
              </p:cNvSpPr>
              <p:nvPr userDrawn="1"/>
            </p:nvSpPr>
            <p:spPr bwMode="auto">
              <a:xfrm>
                <a:off x="379933" y="-15999"/>
                <a:ext cx="971550" cy="655638"/>
              </a:xfrm>
              <a:prstGeom prst="rect">
                <a:avLst/>
              </a:prstGeom>
              <a:solidFill>
                <a:srgbClr val="AFAFA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47" name="T2">
                <a:extLst>
                  <a:ext uri="{FF2B5EF4-FFF2-40B4-BE49-F238E27FC236}">
                    <a16:creationId xmlns:a16="http://schemas.microsoft.com/office/drawing/2014/main" id="{CB6F4DF6-467D-40AC-BF5F-52F0EEFCDDA2}"/>
                  </a:ext>
                </a:extLst>
              </p:cNvPr>
              <p:cNvSpPr>
                <a:spLocks/>
              </p:cNvSpPr>
              <p:nvPr userDrawn="1"/>
            </p:nvSpPr>
            <p:spPr bwMode="auto">
              <a:xfrm>
                <a:off x="1011758" y="168151"/>
                <a:ext cx="176213" cy="258763"/>
              </a:xfrm>
              <a:custGeom>
                <a:avLst/>
                <a:gdLst>
                  <a:gd name="T0" fmla="*/ 157 w 222"/>
                  <a:gd name="T1" fmla="*/ 325 h 325"/>
                  <a:gd name="T2" fmla="*/ 157 w 222"/>
                  <a:gd name="T3" fmla="*/ 78 h 325"/>
                  <a:gd name="T4" fmla="*/ 222 w 222"/>
                  <a:gd name="T5" fmla="*/ 78 h 325"/>
                  <a:gd name="T6" fmla="*/ 222 w 222"/>
                  <a:gd name="T7" fmla="*/ 0 h 325"/>
                  <a:gd name="T8" fmla="*/ 0 w 222"/>
                  <a:gd name="T9" fmla="*/ 0 h 325"/>
                  <a:gd name="T10" fmla="*/ 0 w 222"/>
                  <a:gd name="T11" fmla="*/ 78 h 325"/>
                  <a:gd name="T12" fmla="*/ 66 w 222"/>
                  <a:gd name="T13" fmla="*/ 78 h 325"/>
                  <a:gd name="T14" fmla="*/ 66 w 222"/>
                  <a:gd name="T15" fmla="*/ 325 h 325"/>
                  <a:gd name="T16" fmla="*/ 66 w 222"/>
                  <a:gd name="T17" fmla="*/ 325 h 325"/>
                  <a:gd name="T18" fmla="*/ 157 w 222"/>
                  <a:gd name="T19"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2" h="325">
                    <a:moveTo>
                      <a:pt x="157" y="325"/>
                    </a:moveTo>
                    <a:lnTo>
                      <a:pt x="157" y="78"/>
                    </a:lnTo>
                    <a:lnTo>
                      <a:pt x="222" y="78"/>
                    </a:lnTo>
                    <a:lnTo>
                      <a:pt x="222" y="0"/>
                    </a:lnTo>
                    <a:lnTo>
                      <a:pt x="0" y="0"/>
                    </a:lnTo>
                    <a:lnTo>
                      <a:pt x="0" y="78"/>
                    </a:lnTo>
                    <a:lnTo>
                      <a:pt x="66" y="78"/>
                    </a:lnTo>
                    <a:lnTo>
                      <a:pt x="66" y="325"/>
                    </a:lnTo>
                    <a:lnTo>
                      <a:pt x="66" y="325"/>
                    </a:lnTo>
                    <a:lnTo>
                      <a:pt x="157" y="3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48" name="T1">
                <a:extLst>
                  <a:ext uri="{FF2B5EF4-FFF2-40B4-BE49-F238E27FC236}">
                    <a16:creationId xmlns:a16="http://schemas.microsoft.com/office/drawing/2014/main" id="{29A96A04-8FF4-4F93-AFB8-D11FDAE0F08C}"/>
                  </a:ext>
                </a:extLst>
              </p:cNvPr>
              <p:cNvSpPr>
                <a:spLocks/>
              </p:cNvSpPr>
              <p:nvPr userDrawn="1"/>
            </p:nvSpPr>
            <p:spPr bwMode="auto">
              <a:xfrm>
                <a:off x="799033" y="168151"/>
                <a:ext cx="193675" cy="258763"/>
              </a:xfrm>
              <a:custGeom>
                <a:avLst/>
                <a:gdLst>
                  <a:gd name="T0" fmla="*/ 88 w 244"/>
                  <a:gd name="T1" fmla="*/ 78 h 325"/>
                  <a:gd name="T2" fmla="*/ 88 w 244"/>
                  <a:gd name="T3" fmla="*/ 325 h 325"/>
                  <a:gd name="T4" fmla="*/ 179 w 244"/>
                  <a:gd name="T5" fmla="*/ 325 h 325"/>
                  <a:gd name="T6" fmla="*/ 179 w 244"/>
                  <a:gd name="T7" fmla="*/ 78 h 325"/>
                  <a:gd name="T8" fmla="*/ 244 w 244"/>
                  <a:gd name="T9" fmla="*/ 78 h 325"/>
                  <a:gd name="T10" fmla="*/ 244 w 244"/>
                  <a:gd name="T11" fmla="*/ 0 h 325"/>
                  <a:gd name="T12" fmla="*/ 25 w 244"/>
                  <a:gd name="T13" fmla="*/ 0 h 325"/>
                  <a:gd name="T14" fmla="*/ 0 w 244"/>
                  <a:gd name="T15" fmla="*/ 78 h 325"/>
                  <a:gd name="T16" fmla="*/ 88 w 244"/>
                  <a:gd name="T17" fmla="*/ 78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4" h="325">
                    <a:moveTo>
                      <a:pt x="88" y="78"/>
                    </a:moveTo>
                    <a:lnTo>
                      <a:pt x="88" y="325"/>
                    </a:lnTo>
                    <a:lnTo>
                      <a:pt x="179" y="325"/>
                    </a:lnTo>
                    <a:lnTo>
                      <a:pt x="179" y="78"/>
                    </a:lnTo>
                    <a:lnTo>
                      <a:pt x="244" y="78"/>
                    </a:lnTo>
                    <a:lnTo>
                      <a:pt x="244" y="0"/>
                    </a:lnTo>
                    <a:lnTo>
                      <a:pt x="25" y="0"/>
                    </a:lnTo>
                    <a:lnTo>
                      <a:pt x="0" y="78"/>
                    </a:lnTo>
                    <a:lnTo>
                      <a:pt x="88" y="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49" name="V">
                <a:extLst>
                  <a:ext uri="{FF2B5EF4-FFF2-40B4-BE49-F238E27FC236}">
                    <a16:creationId xmlns:a16="http://schemas.microsoft.com/office/drawing/2014/main" id="{4350BD7A-F1FB-472A-BFC7-7D45299A543F}"/>
                  </a:ext>
                </a:extLst>
              </p:cNvPr>
              <p:cNvSpPr>
                <a:spLocks/>
              </p:cNvSpPr>
              <p:nvPr userDrawn="1"/>
            </p:nvSpPr>
            <p:spPr bwMode="auto">
              <a:xfrm>
                <a:off x="567258" y="168151"/>
                <a:ext cx="230188" cy="258763"/>
              </a:xfrm>
              <a:custGeom>
                <a:avLst/>
                <a:gdLst>
                  <a:gd name="T0" fmla="*/ 184 w 289"/>
                  <a:gd name="T1" fmla="*/ 325 h 325"/>
                  <a:gd name="T2" fmla="*/ 289 w 289"/>
                  <a:gd name="T3" fmla="*/ 0 h 325"/>
                  <a:gd name="T4" fmla="*/ 197 w 289"/>
                  <a:gd name="T5" fmla="*/ 0 h 325"/>
                  <a:gd name="T6" fmla="*/ 143 w 289"/>
                  <a:gd name="T7" fmla="*/ 167 h 325"/>
                  <a:gd name="T8" fmla="*/ 135 w 289"/>
                  <a:gd name="T9" fmla="*/ 191 h 325"/>
                  <a:gd name="T10" fmla="*/ 135 w 289"/>
                  <a:gd name="T11" fmla="*/ 191 h 325"/>
                  <a:gd name="T12" fmla="*/ 135 w 289"/>
                  <a:gd name="T13" fmla="*/ 191 h 325"/>
                  <a:gd name="T14" fmla="*/ 135 w 289"/>
                  <a:gd name="T15" fmla="*/ 191 h 325"/>
                  <a:gd name="T16" fmla="*/ 135 w 289"/>
                  <a:gd name="T17" fmla="*/ 191 h 325"/>
                  <a:gd name="T18" fmla="*/ 135 w 289"/>
                  <a:gd name="T19" fmla="*/ 191 h 325"/>
                  <a:gd name="T20" fmla="*/ 135 w 289"/>
                  <a:gd name="T21" fmla="*/ 191 h 325"/>
                  <a:gd name="T22" fmla="*/ 128 w 289"/>
                  <a:gd name="T23" fmla="*/ 167 h 325"/>
                  <a:gd name="T24" fmla="*/ 91 w 289"/>
                  <a:gd name="T25" fmla="*/ 60 h 325"/>
                  <a:gd name="T26" fmla="*/ 0 w 289"/>
                  <a:gd name="T27" fmla="*/ 60 h 325"/>
                  <a:gd name="T28" fmla="*/ 90 w 289"/>
                  <a:gd name="T29" fmla="*/ 325 h 325"/>
                  <a:gd name="T30" fmla="*/ 184 w 289"/>
                  <a:gd name="T31"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9" h="325">
                    <a:moveTo>
                      <a:pt x="184" y="325"/>
                    </a:moveTo>
                    <a:lnTo>
                      <a:pt x="289" y="0"/>
                    </a:lnTo>
                    <a:lnTo>
                      <a:pt x="197" y="0"/>
                    </a:lnTo>
                    <a:lnTo>
                      <a:pt x="143" y="167"/>
                    </a:lnTo>
                    <a:lnTo>
                      <a:pt x="135" y="191"/>
                    </a:lnTo>
                    <a:lnTo>
                      <a:pt x="135" y="191"/>
                    </a:lnTo>
                    <a:lnTo>
                      <a:pt x="135" y="191"/>
                    </a:lnTo>
                    <a:lnTo>
                      <a:pt x="135" y="191"/>
                    </a:lnTo>
                    <a:lnTo>
                      <a:pt x="135" y="191"/>
                    </a:lnTo>
                    <a:lnTo>
                      <a:pt x="135" y="191"/>
                    </a:lnTo>
                    <a:lnTo>
                      <a:pt x="135" y="191"/>
                    </a:lnTo>
                    <a:lnTo>
                      <a:pt x="128" y="167"/>
                    </a:lnTo>
                    <a:lnTo>
                      <a:pt x="91" y="60"/>
                    </a:lnTo>
                    <a:lnTo>
                      <a:pt x="0" y="60"/>
                    </a:lnTo>
                    <a:lnTo>
                      <a:pt x="90" y="325"/>
                    </a:lnTo>
                    <a:lnTo>
                      <a:pt x="184" y="3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grpSp>
        <p:grpSp>
          <p:nvGrpSpPr>
            <p:cNvPr id="21" name="_VTT_logo_102019_05_dark_grey_on_white" hidden="1">
              <a:extLst>
                <a:ext uri="{FF2B5EF4-FFF2-40B4-BE49-F238E27FC236}">
                  <a16:creationId xmlns:a16="http://schemas.microsoft.com/office/drawing/2014/main" id="{FB9E0173-3D89-4098-9ABF-C9FCED41D37E}"/>
                </a:ext>
              </a:extLst>
            </p:cNvPr>
            <p:cNvGrpSpPr/>
            <p:nvPr userDrawn="1"/>
          </p:nvGrpSpPr>
          <p:grpSpPr>
            <a:xfrm>
              <a:off x="7909204" y="1770762"/>
              <a:ext cx="971550" cy="655638"/>
              <a:chOff x="379933" y="-15999"/>
              <a:chExt cx="971550" cy="655638"/>
            </a:xfrm>
          </p:grpSpPr>
          <p:sp>
            <p:nvSpPr>
              <p:cNvPr id="42" name="Box">
                <a:extLst>
                  <a:ext uri="{FF2B5EF4-FFF2-40B4-BE49-F238E27FC236}">
                    <a16:creationId xmlns:a16="http://schemas.microsoft.com/office/drawing/2014/main" id="{AF90CAEA-D913-49BD-ABB2-31ADA18804A3}"/>
                  </a:ext>
                </a:extLst>
              </p:cNvPr>
              <p:cNvSpPr>
                <a:spLocks noChangeArrowheads="1"/>
              </p:cNvSpPr>
              <p:nvPr userDrawn="1"/>
            </p:nvSpPr>
            <p:spPr bwMode="auto">
              <a:xfrm>
                <a:off x="379933" y="-15999"/>
                <a:ext cx="971550" cy="6556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43" name="T2">
                <a:extLst>
                  <a:ext uri="{FF2B5EF4-FFF2-40B4-BE49-F238E27FC236}">
                    <a16:creationId xmlns:a16="http://schemas.microsoft.com/office/drawing/2014/main" id="{211D16C8-DBC7-4587-B127-87242FF68DE2}"/>
                  </a:ext>
                </a:extLst>
              </p:cNvPr>
              <p:cNvSpPr>
                <a:spLocks/>
              </p:cNvSpPr>
              <p:nvPr userDrawn="1"/>
            </p:nvSpPr>
            <p:spPr bwMode="auto">
              <a:xfrm>
                <a:off x="1011758" y="168151"/>
                <a:ext cx="176213" cy="258763"/>
              </a:xfrm>
              <a:custGeom>
                <a:avLst/>
                <a:gdLst>
                  <a:gd name="T0" fmla="*/ 157 w 222"/>
                  <a:gd name="T1" fmla="*/ 325 h 325"/>
                  <a:gd name="T2" fmla="*/ 157 w 222"/>
                  <a:gd name="T3" fmla="*/ 78 h 325"/>
                  <a:gd name="T4" fmla="*/ 222 w 222"/>
                  <a:gd name="T5" fmla="*/ 78 h 325"/>
                  <a:gd name="T6" fmla="*/ 222 w 222"/>
                  <a:gd name="T7" fmla="*/ 0 h 325"/>
                  <a:gd name="T8" fmla="*/ 0 w 222"/>
                  <a:gd name="T9" fmla="*/ 0 h 325"/>
                  <a:gd name="T10" fmla="*/ 0 w 222"/>
                  <a:gd name="T11" fmla="*/ 78 h 325"/>
                  <a:gd name="T12" fmla="*/ 66 w 222"/>
                  <a:gd name="T13" fmla="*/ 78 h 325"/>
                  <a:gd name="T14" fmla="*/ 66 w 222"/>
                  <a:gd name="T15" fmla="*/ 325 h 325"/>
                  <a:gd name="T16" fmla="*/ 66 w 222"/>
                  <a:gd name="T17" fmla="*/ 325 h 325"/>
                  <a:gd name="T18" fmla="*/ 157 w 222"/>
                  <a:gd name="T19"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2" h="325">
                    <a:moveTo>
                      <a:pt x="157" y="325"/>
                    </a:moveTo>
                    <a:lnTo>
                      <a:pt x="157" y="78"/>
                    </a:lnTo>
                    <a:lnTo>
                      <a:pt x="222" y="78"/>
                    </a:lnTo>
                    <a:lnTo>
                      <a:pt x="222" y="0"/>
                    </a:lnTo>
                    <a:lnTo>
                      <a:pt x="0" y="0"/>
                    </a:lnTo>
                    <a:lnTo>
                      <a:pt x="0" y="78"/>
                    </a:lnTo>
                    <a:lnTo>
                      <a:pt x="66" y="78"/>
                    </a:lnTo>
                    <a:lnTo>
                      <a:pt x="66" y="325"/>
                    </a:lnTo>
                    <a:lnTo>
                      <a:pt x="66" y="325"/>
                    </a:lnTo>
                    <a:lnTo>
                      <a:pt x="157" y="325"/>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44" name="T1">
                <a:extLst>
                  <a:ext uri="{FF2B5EF4-FFF2-40B4-BE49-F238E27FC236}">
                    <a16:creationId xmlns:a16="http://schemas.microsoft.com/office/drawing/2014/main" id="{9F4BD180-A0C2-4BAD-85BC-FB5E0DBE5F04}"/>
                  </a:ext>
                </a:extLst>
              </p:cNvPr>
              <p:cNvSpPr>
                <a:spLocks/>
              </p:cNvSpPr>
              <p:nvPr userDrawn="1"/>
            </p:nvSpPr>
            <p:spPr bwMode="auto">
              <a:xfrm>
                <a:off x="799033" y="168151"/>
                <a:ext cx="193675" cy="258763"/>
              </a:xfrm>
              <a:custGeom>
                <a:avLst/>
                <a:gdLst>
                  <a:gd name="T0" fmla="*/ 88 w 244"/>
                  <a:gd name="T1" fmla="*/ 78 h 325"/>
                  <a:gd name="T2" fmla="*/ 88 w 244"/>
                  <a:gd name="T3" fmla="*/ 325 h 325"/>
                  <a:gd name="T4" fmla="*/ 179 w 244"/>
                  <a:gd name="T5" fmla="*/ 325 h 325"/>
                  <a:gd name="T6" fmla="*/ 179 w 244"/>
                  <a:gd name="T7" fmla="*/ 78 h 325"/>
                  <a:gd name="T8" fmla="*/ 244 w 244"/>
                  <a:gd name="T9" fmla="*/ 78 h 325"/>
                  <a:gd name="T10" fmla="*/ 244 w 244"/>
                  <a:gd name="T11" fmla="*/ 0 h 325"/>
                  <a:gd name="T12" fmla="*/ 25 w 244"/>
                  <a:gd name="T13" fmla="*/ 0 h 325"/>
                  <a:gd name="T14" fmla="*/ 0 w 244"/>
                  <a:gd name="T15" fmla="*/ 78 h 325"/>
                  <a:gd name="T16" fmla="*/ 88 w 244"/>
                  <a:gd name="T17" fmla="*/ 78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4" h="325">
                    <a:moveTo>
                      <a:pt x="88" y="78"/>
                    </a:moveTo>
                    <a:lnTo>
                      <a:pt x="88" y="325"/>
                    </a:lnTo>
                    <a:lnTo>
                      <a:pt x="179" y="325"/>
                    </a:lnTo>
                    <a:lnTo>
                      <a:pt x="179" y="78"/>
                    </a:lnTo>
                    <a:lnTo>
                      <a:pt x="244" y="78"/>
                    </a:lnTo>
                    <a:lnTo>
                      <a:pt x="244" y="0"/>
                    </a:lnTo>
                    <a:lnTo>
                      <a:pt x="25" y="0"/>
                    </a:lnTo>
                    <a:lnTo>
                      <a:pt x="0" y="78"/>
                    </a:lnTo>
                    <a:lnTo>
                      <a:pt x="88" y="78"/>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45" name="V">
                <a:extLst>
                  <a:ext uri="{FF2B5EF4-FFF2-40B4-BE49-F238E27FC236}">
                    <a16:creationId xmlns:a16="http://schemas.microsoft.com/office/drawing/2014/main" id="{6DFB1E4C-BDFA-4D6F-A82C-3A8114B4188C}"/>
                  </a:ext>
                </a:extLst>
              </p:cNvPr>
              <p:cNvSpPr>
                <a:spLocks/>
              </p:cNvSpPr>
              <p:nvPr userDrawn="1"/>
            </p:nvSpPr>
            <p:spPr bwMode="auto">
              <a:xfrm>
                <a:off x="567258" y="168151"/>
                <a:ext cx="230188" cy="258763"/>
              </a:xfrm>
              <a:custGeom>
                <a:avLst/>
                <a:gdLst>
                  <a:gd name="T0" fmla="*/ 184 w 289"/>
                  <a:gd name="T1" fmla="*/ 325 h 325"/>
                  <a:gd name="T2" fmla="*/ 289 w 289"/>
                  <a:gd name="T3" fmla="*/ 0 h 325"/>
                  <a:gd name="T4" fmla="*/ 197 w 289"/>
                  <a:gd name="T5" fmla="*/ 0 h 325"/>
                  <a:gd name="T6" fmla="*/ 143 w 289"/>
                  <a:gd name="T7" fmla="*/ 167 h 325"/>
                  <a:gd name="T8" fmla="*/ 135 w 289"/>
                  <a:gd name="T9" fmla="*/ 191 h 325"/>
                  <a:gd name="T10" fmla="*/ 135 w 289"/>
                  <a:gd name="T11" fmla="*/ 191 h 325"/>
                  <a:gd name="T12" fmla="*/ 135 w 289"/>
                  <a:gd name="T13" fmla="*/ 191 h 325"/>
                  <a:gd name="T14" fmla="*/ 135 w 289"/>
                  <a:gd name="T15" fmla="*/ 191 h 325"/>
                  <a:gd name="T16" fmla="*/ 135 w 289"/>
                  <a:gd name="T17" fmla="*/ 191 h 325"/>
                  <a:gd name="T18" fmla="*/ 135 w 289"/>
                  <a:gd name="T19" fmla="*/ 191 h 325"/>
                  <a:gd name="T20" fmla="*/ 135 w 289"/>
                  <a:gd name="T21" fmla="*/ 191 h 325"/>
                  <a:gd name="T22" fmla="*/ 128 w 289"/>
                  <a:gd name="T23" fmla="*/ 167 h 325"/>
                  <a:gd name="T24" fmla="*/ 91 w 289"/>
                  <a:gd name="T25" fmla="*/ 60 h 325"/>
                  <a:gd name="T26" fmla="*/ 0 w 289"/>
                  <a:gd name="T27" fmla="*/ 60 h 325"/>
                  <a:gd name="T28" fmla="*/ 90 w 289"/>
                  <a:gd name="T29" fmla="*/ 325 h 325"/>
                  <a:gd name="T30" fmla="*/ 184 w 289"/>
                  <a:gd name="T31"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9" h="325">
                    <a:moveTo>
                      <a:pt x="184" y="325"/>
                    </a:moveTo>
                    <a:lnTo>
                      <a:pt x="289" y="0"/>
                    </a:lnTo>
                    <a:lnTo>
                      <a:pt x="197" y="0"/>
                    </a:lnTo>
                    <a:lnTo>
                      <a:pt x="143" y="167"/>
                    </a:lnTo>
                    <a:lnTo>
                      <a:pt x="135" y="191"/>
                    </a:lnTo>
                    <a:lnTo>
                      <a:pt x="135" y="191"/>
                    </a:lnTo>
                    <a:lnTo>
                      <a:pt x="135" y="191"/>
                    </a:lnTo>
                    <a:lnTo>
                      <a:pt x="135" y="191"/>
                    </a:lnTo>
                    <a:lnTo>
                      <a:pt x="135" y="191"/>
                    </a:lnTo>
                    <a:lnTo>
                      <a:pt x="135" y="191"/>
                    </a:lnTo>
                    <a:lnTo>
                      <a:pt x="135" y="191"/>
                    </a:lnTo>
                    <a:lnTo>
                      <a:pt x="128" y="167"/>
                    </a:lnTo>
                    <a:lnTo>
                      <a:pt x="91" y="60"/>
                    </a:lnTo>
                    <a:lnTo>
                      <a:pt x="0" y="60"/>
                    </a:lnTo>
                    <a:lnTo>
                      <a:pt x="90" y="325"/>
                    </a:lnTo>
                    <a:lnTo>
                      <a:pt x="184" y="325"/>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grpSp>
        <p:grpSp>
          <p:nvGrpSpPr>
            <p:cNvPr id="22" name="_VTT_logo_102019_06_orange_blue_on_white" hidden="1">
              <a:extLst>
                <a:ext uri="{FF2B5EF4-FFF2-40B4-BE49-F238E27FC236}">
                  <a16:creationId xmlns:a16="http://schemas.microsoft.com/office/drawing/2014/main" id="{F13867EC-97E1-45BC-AC0E-0CE1FFA626DD}"/>
                </a:ext>
              </a:extLst>
            </p:cNvPr>
            <p:cNvGrpSpPr/>
            <p:nvPr userDrawn="1"/>
          </p:nvGrpSpPr>
          <p:grpSpPr>
            <a:xfrm>
              <a:off x="7909204" y="1770762"/>
              <a:ext cx="971550" cy="655638"/>
              <a:chOff x="379933" y="-15999"/>
              <a:chExt cx="971550" cy="655638"/>
            </a:xfrm>
          </p:grpSpPr>
          <p:sp>
            <p:nvSpPr>
              <p:cNvPr id="38" name="Box">
                <a:extLst>
                  <a:ext uri="{FF2B5EF4-FFF2-40B4-BE49-F238E27FC236}">
                    <a16:creationId xmlns:a16="http://schemas.microsoft.com/office/drawing/2014/main" id="{AE65884B-135A-4D9F-99B6-93E93BC56E36}"/>
                  </a:ext>
                </a:extLst>
              </p:cNvPr>
              <p:cNvSpPr>
                <a:spLocks noChangeArrowheads="1"/>
              </p:cNvSpPr>
              <p:nvPr userDrawn="1"/>
            </p:nvSpPr>
            <p:spPr bwMode="auto">
              <a:xfrm>
                <a:off x="379933" y="-15999"/>
                <a:ext cx="971550" cy="6556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39" name="T2">
                <a:extLst>
                  <a:ext uri="{FF2B5EF4-FFF2-40B4-BE49-F238E27FC236}">
                    <a16:creationId xmlns:a16="http://schemas.microsoft.com/office/drawing/2014/main" id="{52F816C4-3EF6-45EA-BD81-AE7BCC99338E}"/>
                  </a:ext>
                </a:extLst>
              </p:cNvPr>
              <p:cNvSpPr>
                <a:spLocks/>
              </p:cNvSpPr>
              <p:nvPr userDrawn="1"/>
            </p:nvSpPr>
            <p:spPr bwMode="auto">
              <a:xfrm>
                <a:off x="1011758" y="168151"/>
                <a:ext cx="176213" cy="258763"/>
              </a:xfrm>
              <a:custGeom>
                <a:avLst/>
                <a:gdLst>
                  <a:gd name="T0" fmla="*/ 157 w 222"/>
                  <a:gd name="T1" fmla="*/ 325 h 325"/>
                  <a:gd name="T2" fmla="*/ 157 w 222"/>
                  <a:gd name="T3" fmla="*/ 78 h 325"/>
                  <a:gd name="T4" fmla="*/ 222 w 222"/>
                  <a:gd name="T5" fmla="*/ 78 h 325"/>
                  <a:gd name="T6" fmla="*/ 222 w 222"/>
                  <a:gd name="T7" fmla="*/ 0 h 325"/>
                  <a:gd name="T8" fmla="*/ 0 w 222"/>
                  <a:gd name="T9" fmla="*/ 0 h 325"/>
                  <a:gd name="T10" fmla="*/ 0 w 222"/>
                  <a:gd name="T11" fmla="*/ 78 h 325"/>
                  <a:gd name="T12" fmla="*/ 66 w 222"/>
                  <a:gd name="T13" fmla="*/ 78 h 325"/>
                  <a:gd name="T14" fmla="*/ 66 w 222"/>
                  <a:gd name="T15" fmla="*/ 325 h 325"/>
                  <a:gd name="T16" fmla="*/ 66 w 222"/>
                  <a:gd name="T17" fmla="*/ 325 h 325"/>
                  <a:gd name="T18" fmla="*/ 157 w 222"/>
                  <a:gd name="T19"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2" h="325">
                    <a:moveTo>
                      <a:pt x="157" y="325"/>
                    </a:moveTo>
                    <a:lnTo>
                      <a:pt x="157" y="78"/>
                    </a:lnTo>
                    <a:lnTo>
                      <a:pt x="222" y="78"/>
                    </a:lnTo>
                    <a:lnTo>
                      <a:pt x="222" y="0"/>
                    </a:lnTo>
                    <a:lnTo>
                      <a:pt x="0" y="0"/>
                    </a:lnTo>
                    <a:lnTo>
                      <a:pt x="0" y="78"/>
                    </a:lnTo>
                    <a:lnTo>
                      <a:pt x="66" y="78"/>
                    </a:lnTo>
                    <a:lnTo>
                      <a:pt x="66" y="325"/>
                    </a:lnTo>
                    <a:lnTo>
                      <a:pt x="66" y="325"/>
                    </a:lnTo>
                    <a:lnTo>
                      <a:pt x="157" y="325"/>
                    </a:lnTo>
                    <a:close/>
                  </a:path>
                </a:pathLst>
              </a:custGeom>
              <a:solidFill>
                <a:srgbClr val="0057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40" name="T1">
                <a:extLst>
                  <a:ext uri="{FF2B5EF4-FFF2-40B4-BE49-F238E27FC236}">
                    <a16:creationId xmlns:a16="http://schemas.microsoft.com/office/drawing/2014/main" id="{E9832162-BAFA-4D45-BC83-046AED735FE0}"/>
                  </a:ext>
                </a:extLst>
              </p:cNvPr>
              <p:cNvSpPr>
                <a:spLocks/>
              </p:cNvSpPr>
              <p:nvPr userDrawn="1"/>
            </p:nvSpPr>
            <p:spPr bwMode="auto">
              <a:xfrm>
                <a:off x="799033" y="168151"/>
                <a:ext cx="193675" cy="258763"/>
              </a:xfrm>
              <a:custGeom>
                <a:avLst/>
                <a:gdLst>
                  <a:gd name="T0" fmla="*/ 88 w 244"/>
                  <a:gd name="T1" fmla="*/ 78 h 325"/>
                  <a:gd name="T2" fmla="*/ 88 w 244"/>
                  <a:gd name="T3" fmla="*/ 325 h 325"/>
                  <a:gd name="T4" fmla="*/ 179 w 244"/>
                  <a:gd name="T5" fmla="*/ 325 h 325"/>
                  <a:gd name="T6" fmla="*/ 179 w 244"/>
                  <a:gd name="T7" fmla="*/ 78 h 325"/>
                  <a:gd name="T8" fmla="*/ 244 w 244"/>
                  <a:gd name="T9" fmla="*/ 78 h 325"/>
                  <a:gd name="T10" fmla="*/ 244 w 244"/>
                  <a:gd name="T11" fmla="*/ 0 h 325"/>
                  <a:gd name="T12" fmla="*/ 25 w 244"/>
                  <a:gd name="T13" fmla="*/ 0 h 325"/>
                  <a:gd name="T14" fmla="*/ 0 w 244"/>
                  <a:gd name="T15" fmla="*/ 78 h 325"/>
                  <a:gd name="T16" fmla="*/ 88 w 244"/>
                  <a:gd name="T17" fmla="*/ 78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4" h="325">
                    <a:moveTo>
                      <a:pt x="88" y="78"/>
                    </a:moveTo>
                    <a:lnTo>
                      <a:pt x="88" y="325"/>
                    </a:lnTo>
                    <a:lnTo>
                      <a:pt x="179" y="325"/>
                    </a:lnTo>
                    <a:lnTo>
                      <a:pt x="179" y="78"/>
                    </a:lnTo>
                    <a:lnTo>
                      <a:pt x="244" y="78"/>
                    </a:lnTo>
                    <a:lnTo>
                      <a:pt x="244" y="0"/>
                    </a:lnTo>
                    <a:lnTo>
                      <a:pt x="25" y="0"/>
                    </a:lnTo>
                    <a:lnTo>
                      <a:pt x="0" y="78"/>
                    </a:lnTo>
                    <a:lnTo>
                      <a:pt x="88" y="78"/>
                    </a:lnTo>
                    <a:close/>
                  </a:path>
                </a:pathLst>
              </a:custGeom>
              <a:solidFill>
                <a:srgbClr val="0057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41" name="V">
                <a:extLst>
                  <a:ext uri="{FF2B5EF4-FFF2-40B4-BE49-F238E27FC236}">
                    <a16:creationId xmlns:a16="http://schemas.microsoft.com/office/drawing/2014/main" id="{7C9CE488-2603-41F7-B8E4-40E3DAE30D87}"/>
                  </a:ext>
                </a:extLst>
              </p:cNvPr>
              <p:cNvSpPr>
                <a:spLocks/>
              </p:cNvSpPr>
              <p:nvPr userDrawn="1"/>
            </p:nvSpPr>
            <p:spPr bwMode="auto">
              <a:xfrm>
                <a:off x="567258" y="168151"/>
                <a:ext cx="230188" cy="258763"/>
              </a:xfrm>
              <a:custGeom>
                <a:avLst/>
                <a:gdLst>
                  <a:gd name="T0" fmla="*/ 184 w 289"/>
                  <a:gd name="T1" fmla="*/ 325 h 325"/>
                  <a:gd name="T2" fmla="*/ 289 w 289"/>
                  <a:gd name="T3" fmla="*/ 0 h 325"/>
                  <a:gd name="T4" fmla="*/ 197 w 289"/>
                  <a:gd name="T5" fmla="*/ 0 h 325"/>
                  <a:gd name="T6" fmla="*/ 143 w 289"/>
                  <a:gd name="T7" fmla="*/ 167 h 325"/>
                  <a:gd name="T8" fmla="*/ 135 w 289"/>
                  <a:gd name="T9" fmla="*/ 191 h 325"/>
                  <a:gd name="T10" fmla="*/ 135 w 289"/>
                  <a:gd name="T11" fmla="*/ 191 h 325"/>
                  <a:gd name="T12" fmla="*/ 135 w 289"/>
                  <a:gd name="T13" fmla="*/ 191 h 325"/>
                  <a:gd name="T14" fmla="*/ 135 w 289"/>
                  <a:gd name="T15" fmla="*/ 191 h 325"/>
                  <a:gd name="T16" fmla="*/ 135 w 289"/>
                  <a:gd name="T17" fmla="*/ 191 h 325"/>
                  <a:gd name="T18" fmla="*/ 135 w 289"/>
                  <a:gd name="T19" fmla="*/ 191 h 325"/>
                  <a:gd name="T20" fmla="*/ 135 w 289"/>
                  <a:gd name="T21" fmla="*/ 191 h 325"/>
                  <a:gd name="T22" fmla="*/ 128 w 289"/>
                  <a:gd name="T23" fmla="*/ 167 h 325"/>
                  <a:gd name="T24" fmla="*/ 91 w 289"/>
                  <a:gd name="T25" fmla="*/ 60 h 325"/>
                  <a:gd name="T26" fmla="*/ 0 w 289"/>
                  <a:gd name="T27" fmla="*/ 60 h 325"/>
                  <a:gd name="T28" fmla="*/ 90 w 289"/>
                  <a:gd name="T29" fmla="*/ 325 h 325"/>
                  <a:gd name="T30" fmla="*/ 184 w 289"/>
                  <a:gd name="T31"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9" h="325">
                    <a:moveTo>
                      <a:pt x="184" y="325"/>
                    </a:moveTo>
                    <a:lnTo>
                      <a:pt x="289" y="0"/>
                    </a:lnTo>
                    <a:lnTo>
                      <a:pt x="197" y="0"/>
                    </a:lnTo>
                    <a:lnTo>
                      <a:pt x="143" y="167"/>
                    </a:lnTo>
                    <a:lnTo>
                      <a:pt x="135" y="191"/>
                    </a:lnTo>
                    <a:lnTo>
                      <a:pt x="135" y="191"/>
                    </a:lnTo>
                    <a:lnTo>
                      <a:pt x="135" y="191"/>
                    </a:lnTo>
                    <a:lnTo>
                      <a:pt x="135" y="191"/>
                    </a:lnTo>
                    <a:lnTo>
                      <a:pt x="135" y="191"/>
                    </a:lnTo>
                    <a:lnTo>
                      <a:pt x="135" y="191"/>
                    </a:lnTo>
                    <a:lnTo>
                      <a:pt x="135" y="191"/>
                    </a:lnTo>
                    <a:lnTo>
                      <a:pt x="128" y="167"/>
                    </a:lnTo>
                    <a:lnTo>
                      <a:pt x="91" y="60"/>
                    </a:lnTo>
                    <a:lnTo>
                      <a:pt x="0" y="60"/>
                    </a:lnTo>
                    <a:lnTo>
                      <a:pt x="90" y="325"/>
                    </a:lnTo>
                    <a:lnTo>
                      <a:pt x="184" y="325"/>
                    </a:lnTo>
                    <a:close/>
                  </a:path>
                </a:pathLst>
              </a:custGeom>
              <a:solidFill>
                <a:srgbClr val="F06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grpSp>
        <p:grpSp>
          <p:nvGrpSpPr>
            <p:cNvPr id="23" name="_VTT_logo_102019_07_blue_on_white" hidden="1">
              <a:extLst>
                <a:ext uri="{FF2B5EF4-FFF2-40B4-BE49-F238E27FC236}">
                  <a16:creationId xmlns:a16="http://schemas.microsoft.com/office/drawing/2014/main" id="{61D2E007-3ECF-44DD-974E-FA20895A2B30}"/>
                </a:ext>
              </a:extLst>
            </p:cNvPr>
            <p:cNvGrpSpPr/>
            <p:nvPr userDrawn="1"/>
          </p:nvGrpSpPr>
          <p:grpSpPr>
            <a:xfrm>
              <a:off x="7909204" y="1770762"/>
              <a:ext cx="971550" cy="655638"/>
              <a:chOff x="379933" y="-15999"/>
              <a:chExt cx="971550" cy="655638"/>
            </a:xfrm>
          </p:grpSpPr>
          <p:sp>
            <p:nvSpPr>
              <p:cNvPr id="34" name="Box">
                <a:extLst>
                  <a:ext uri="{FF2B5EF4-FFF2-40B4-BE49-F238E27FC236}">
                    <a16:creationId xmlns:a16="http://schemas.microsoft.com/office/drawing/2014/main" id="{636E86CD-F33F-4D87-9777-7422E14FC40A}"/>
                  </a:ext>
                </a:extLst>
              </p:cNvPr>
              <p:cNvSpPr>
                <a:spLocks noChangeArrowheads="1"/>
              </p:cNvSpPr>
              <p:nvPr userDrawn="1"/>
            </p:nvSpPr>
            <p:spPr bwMode="auto">
              <a:xfrm>
                <a:off x="379933" y="-15999"/>
                <a:ext cx="971550" cy="6556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35" name="T2">
                <a:extLst>
                  <a:ext uri="{FF2B5EF4-FFF2-40B4-BE49-F238E27FC236}">
                    <a16:creationId xmlns:a16="http://schemas.microsoft.com/office/drawing/2014/main" id="{A18EBE30-9BE8-4279-B65D-FC41D3122D84}"/>
                  </a:ext>
                </a:extLst>
              </p:cNvPr>
              <p:cNvSpPr>
                <a:spLocks/>
              </p:cNvSpPr>
              <p:nvPr userDrawn="1"/>
            </p:nvSpPr>
            <p:spPr bwMode="auto">
              <a:xfrm>
                <a:off x="1011758" y="168151"/>
                <a:ext cx="176213" cy="258763"/>
              </a:xfrm>
              <a:custGeom>
                <a:avLst/>
                <a:gdLst>
                  <a:gd name="T0" fmla="*/ 157 w 222"/>
                  <a:gd name="T1" fmla="*/ 325 h 325"/>
                  <a:gd name="T2" fmla="*/ 157 w 222"/>
                  <a:gd name="T3" fmla="*/ 78 h 325"/>
                  <a:gd name="T4" fmla="*/ 222 w 222"/>
                  <a:gd name="T5" fmla="*/ 78 h 325"/>
                  <a:gd name="T6" fmla="*/ 222 w 222"/>
                  <a:gd name="T7" fmla="*/ 0 h 325"/>
                  <a:gd name="T8" fmla="*/ 0 w 222"/>
                  <a:gd name="T9" fmla="*/ 0 h 325"/>
                  <a:gd name="T10" fmla="*/ 0 w 222"/>
                  <a:gd name="T11" fmla="*/ 78 h 325"/>
                  <a:gd name="T12" fmla="*/ 66 w 222"/>
                  <a:gd name="T13" fmla="*/ 78 h 325"/>
                  <a:gd name="T14" fmla="*/ 66 w 222"/>
                  <a:gd name="T15" fmla="*/ 325 h 325"/>
                  <a:gd name="T16" fmla="*/ 66 w 222"/>
                  <a:gd name="T17" fmla="*/ 325 h 325"/>
                  <a:gd name="T18" fmla="*/ 157 w 222"/>
                  <a:gd name="T19"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2" h="325">
                    <a:moveTo>
                      <a:pt x="157" y="325"/>
                    </a:moveTo>
                    <a:lnTo>
                      <a:pt x="157" y="78"/>
                    </a:lnTo>
                    <a:lnTo>
                      <a:pt x="222" y="78"/>
                    </a:lnTo>
                    <a:lnTo>
                      <a:pt x="222" y="0"/>
                    </a:lnTo>
                    <a:lnTo>
                      <a:pt x="0" y="0"/>
                    </a:lnTo>
                    <a:lnTo>
                      <a:pt x="0" y="78"/>
                    </a:lnTo>
                    <a:lnTo>
                      <a:pt x="66" y="78"/>
                    </a:lnTo>
                    <a:lnTo>
                      <a:pt x="66" y="325"/>
                    </a:lnTo>
                    <a:lnTo>
                      <a:pt x="66" y="325"/>
                    </a:lnTo>
                    <a:lnTo>
                      <a:pt x="157" y="325"/>
                    </a:lnTo>
                    <a:close/>
                  </a:path>
                </a:pathLst>
              </a:custGeom>
              <a:solidFill>
                <a:srgbClr val="0057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36" name="T1">
                <a:extLst>
                  <a:ext uri="{FF2B5EF4-FFF2-40B4-BE49-F238E27FC236}">
                    <a16:creationId xmlns:a16="http://schemas.microsoft.com/office/drawing/2014/main" id="{E1CD1D17-1C11-47B0-BE9F-DA932BE397AC}"/>
                  </a:ext>
                </a:extLst>
              </p:cNvPr>
              <p:cNvSpPr>
                <a:spLocks/>
              </p:cNvSpPr>
              <p:nvPr userDrawn="1"/>
            </p:nvSpPr>
            <p:spPr bwMode="auto">
              <a:xfrm>
                <a:off x="799033" y="168151"/>
                <a:ext cx="193675" cy="258763"/>
              </a:xfrm>
              <a:custGeom>
                <a:avLst/>
                <a:gdLst>
                  <a:gd name="T0" fmla="*/ 88 w 244"/>
                  <a:gd name="T1" fmla="*/ 78 h 325"/>
                  <a:gd name="T2" fmla="*/ 88 w 244"/>
                  <a:gd name="T3" fmla="*/ 325 h 325"/>
                  <a:gd name="T4" fmla="*/ 179 w 244"/>
                  <a:gd name="T5" fmla="*/ 325 h 325"/>
                  <a:gd name="T6" fmla="*/ 179 w 244"/>
                  <a:gd name="T7" fmla="*/ 78 h 325"/>
                  <a:gd name="T8" fmla="*/ 244 w 244"/>
                  <a:gd name="T9" fmla="*/ 78 h 325"/>
                  <a:gd name="T10" fmla="*/ 244 w 244"/>
                  <a:gd name="T11" fmla="*/ 0 h 325"/>
                  <a:gd name="T12" fmla="*/ 25 w 244"/>
                  <a:gd name="T13" fmla="*/ 0 h 325"/>
                  <a:gd name="T14" fmla="*/ 0 w 244"/>
                  <a:gd name="T15" fmla="*/ 78 h 325"/>
                  <a:gd name="T16" fmla="*/ 88 w 244"/>
                  <a:gd name="T17" fmla="*/ 78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4" h="325">
                    <a:moveTo>
                      <a:pt x="88" y="78"/>
                    </a:moveTo>
                    <a:lnTo>
                      <a:pt x="88" y="325"/>
                    </a:lnTo>
                    <a:lnTo>
                      <a:pt x="179" y="325"/>
                    </a:lnTo>
                    <a:lnTo>
                      <a:pt x="179" y="78"/>
                    </a:lnTo>
                    <a:lnTo>
                      <a:pt x="244" y="78"/>
                    </a:lnTo>
                    <a:lnTo>
                      <a:pt x="244" y="0"/>
                    </a:lnTo>
                    <a:lnTo>
                      <a:pt x="25" y="0"/>
                    </a:lnTo>
                    <a:lnTo>
                      <a:pt x="0" y="78"/>
                    </a:lnTo>
                    <a:lnTo>
                      <a:pt x="88" y="78"/>
                    </a:lnTo>
                    <a:close/>
                  </a:path>
                </a:pathLst>
              </a:custGeom>
              <a:solidFill>
                <a:srgbClr val="0057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37" name="V">
                <a:extLst>
                  <a:ext uri="{FF2B5EF4-FFF2-40B4-BE49-F238E27FC236}">
                    <a16:creationId xmlns:a16="http://schemas.microsoft.com/office/drawing/2014/main" id="{DD8BE6FA-4FE5-49CA-85DD-2B5168D0A682}"/>
                  </a:ext>
                </a:extLst>
              </p:cNvPr>
              <p:cNvSpPr>
                <a:spLocks/>
              </p:cNvSpPr>
              <p:nvPr userDrawn="1"/>
            </p:nvSpPr>
            <p:spPr bwMode="auto">
              <a:xfrm>
                <a:off x="567258" y="168151"/>
                <a:ext cx="230188" cy="258763"/>
              </a:xfrm>
              <a:custGeom>
                <a:avLst/>
                <a:gdLst>
                  <a:gd name="T0" fmla="*/ 184 w 289"/>
                  <a:gd name="T1" fmla="*/ 325 h 325"/>
                  <a:gd name="T2" fmla="*/ 289 w 289"/>
                  <a:gd name="T3" fmla="*/ 0 h 325"/>
                  <a:gd name="T4" fmla="*/ 197 w 289"/>
                  <a:gd name="T5" fmla="*/ 0 h 325"/>
                  <a:gd name="T6" fmla="*/ 143 w 289"/>
                  <a:gd name="T7" fmla="*/ 167 h 325"/>
                  <a:gd name="T8" fmla="*/ 135 w 289"/>
                  <a:gd name="T9" fmla="*/ 191 h 325"/>
                  <a:gd name="T10" fmla="*/ 135 w 289"/>
                  <a:gd name="T11" fmla="*/ 191 h 325"/>
                  <a:gd name="T12" fmla="*/ 135 w 289"/>
                  <a:gd name="T13" fmla="*/ 191 h 325"/>
                  <a:gd name="T14" fmla="*/ 135 w 289"/>
                  <a:gd name="T15" fmla="*/ 191 h 325"/>
                  <a:gd name="T16" fmla="*/ 135 w 289"/>
                  <a:gd name="T17" fmla="*/ 191 h 325"/>
                  <a:gd name="T18" fmla="*/ 135 w 289"/>
                  <a:gd name="T19" fmla="*/ 191 h 325"/>
                  <a:gd name="T20" fmla="*/ 135 w 289"/>
                  <a:gd name="T21" fmla="*/ 191 h 325"/>
                  <a:gd name="T22" fmla="*/ 128 w 289"/>
                  <a:gd name="T23" fmla="*/ 167 h 325"/>
                  <a:gd name="T24" fmla="*/ 91 w 289"/>
                  <a:gd name="T25" fmla="*/ 60 h 325"/>
                  <a:gd name="T26" fmla="*/ 0 w 289"/>
                  <a:gd name="T27" fmla="*/ 60 h 325"/>
                  <a:gd name="T28" fmla="*/ 90 w 289"/>
                  <a:gd name="T29" fmla="*/ 325 h 325"/>
                  <a:gd name="T30" fmla="*/ 184 w 289"/>
                  <a:gd name="T31"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9" h="325">
                    <a:moveTo>
                      <a:pt x="184" y="325"/>
                    </a:moveTo>
                    <a:lnTo>
                      <a:pt x="289" y="0"/>
                    </a:lnTo>
                    <a:lnTo>
                      <a:pt x="197" y="0"/>
                    </a:lnTo>
                    <a:lnTo>
                      <a:pt x="143" y="167"/>
                    </a:lnTo>
                    <a:lnTo>
                      <a:pt x="135" y="191"/>
                    </a:lnTo>
                    <a:lnTo>
                      <a:pt x="135" y="191"/>
                    </a:lnTo>
                    <a:lnTo>
                      <a:pt x="135" y="191"/>
                    </a:lnTo>
                    <a:lnTo>
                      <a:pt x="135" y="191"/>
                    </a:lnTo>
                    <a:lnTo>
                      <a:pt x="135" y="191"/>
                    </a:lnTo>
                    <a:lnTo>
                      <a:pt x="135" y="191"/>
                    </a:lnTo>
                    <a:lnTo>
                      <a:pt x="135" y="191"/>
                    </a:lnTo>
                    <a:lnTo>
                      <a:pt x="128" y="167"/>
                    </a:lnTo>
                    <a:lnTo>
                      <a:pt x="91" y="60"/>
                    </a:lnTo>
                    <a:lnTo>
                      <a:pt x="0" y="60"/>
                    </a:lnTo>
                    <a:lnTo>
                      <a:pt x="90" y="325"/>
                    </a:lnTo>
                    <a:lnTo>
                      <a:pt x="184" y="325"/>
                    </a:lnTo>
                    <a:close/>
                  </a:path>
                </a:pathLst>
              </a:custGeom>
              <a:solidFill>
                <a:srgbClr val="0057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grpSp>
        <p:grpSp>
          <p:nvGrpSpPr>
            <p:cNvPr id="24" name="_VTT_logo_102019_08_black_on_white" hidden="1">
              <a:extLst>
                <a:ext uri="{FF2B5EF4-FFF2-40B4-BE49-F238E27FC236}">
                  <a16:creationId xmlns:a16="http://schemas.microsoft.com/office/drawing/2014/main" id="{26D6B085-3229-40BD-9DCF-DA3DF1503D16}"/>
                </a:ext>
              </a:extLst>
            </p:cNvPr>
            <p:cNvGrpSpPr/>
            <p:nvPr userDrawn="1"/>
          </p:nvGrpSpPr>
          <p:grpSpPr>
            <a:xfrm>
              <a:off x="7909204" y="1770762"/>
              <a:ext cx="971550" cy="655638"/>
              <a:chOff x="379933" y="-15999"/>
              <a:chExt cx="971550" cy="655638"/>
            </a:xfrm>
          </p:grpSpPr>
          <p:sp>
            <p:nvSpPr>
              <p:cNvPr id="30" name="Box">
                <a:extLst>
                  <a:ext uri="{FF2B5EF4-FFF2-40B4-BE49-F238E27FC236}">
                    <a16:creationId xmlns:a16="http://schemas.microsoft.com/office/drawing/2014/main" id="{675FAD42-5184-482E-9335-456AEA67F339}"/>
                  </a:ext>
                </a:extLst>
              </p:cNvPr>
              <p:cNvSpPr>
                <a:spLocks noChangeArrowheads="1"/>
              </p:cNvSpPr>
              <p:nvPr userDrawn="1"/>
            </p:nvSpPr>
            <p:spPr bwMode="auto">
              <a:xfrm>
                <a:off x="379933" y="-15999"/>
                <a:ext cx="971550" cy="6556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31" name="T2">
                <a:extLst>
                  <a:ext uri="{FF2B5EF4-FFF2-40B4-BE49-F238E27FC236}">
                    <a16:creationId xmlns:a16="http://schemas.microsoft.com/office/drawing/2014/main" id="{A3E16945-E603-4A7C-91FD-86CC22751679}"/>
                  </a:ext>
                </a:extLst>
              </p:cNvPr>
              <p:cNvSpPr>
                <a:spLocks/>
              </p:cNvSpPr>
              <p:nvPr userDrawn="1"/>
            </p:nvSpPr>
            <p:spPr bwMode="auto">
              <a:xfrm>
                <a:off x="1011758" y="168151"/>
                <a:ext cx="176213" cy="258763"/>
              </a:xfrm>
              <a:custGeom>
                <a:avLst/>
                <a:gdLst>
                  <a:gd name="T0" fmla="*/ 157 w 222"/>
                  <a:gd name="T1" fmla="*/ 325 h 325"/>
                  <a:gd name="T2" fmla="*/ 157 w 222"/>
                  <a:gd name="T3" fmla="*/ 78 h 325"/>
                  <a:gd name="T4" fmla="*/ 222 w 222"/>
                  <a:gd name="T5" fmla="*/ 78 h 325"/>
                  <a:gd name="T6" fmla="*/ 222 w 222"/>
                  <a:gd name="T7" fmla="*/ 0 h 325"/>
                  <a:gd name="T8" fmla="*/ 0 w 222"/>
                  <a:gd name="T9" fmla="*/ 0 h 325"/>
                  <a:gd name="T10" fmla="*/ 0 w 222"/>
                  <a:gd name="T11" fmla="*/ 78 h 325"/>
                  <a:gd name="T12" fmla="*/ 66 w 222"/>
                  <a:gd name="T13" fmla="*/ 78 h 325"/>
                  <a:gd name="T14" fmla="*/ 66 w 222"/>
                  <a:gd name="T15" fmla="*/ 325 h 325"/>
                  <a:gd name="T16" fmla="*/ 66 w 222"/>
                  <a:gd name="T17" fmla="*/ 325 h 325"/>
                  <a:gd name="T18" fmla="*/ 157 w 222"/>
                  <a:gd name="T19"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2" h="325">
                    <a:moveTo>
                      <a:pt x="157" y="325"/>
                    </a:moveTo>
                    <a:lnTo>
                      <a:pt x="157" y="78"/>
                    </a:lnTo>
                    <a:lnTo>
                      <a:pt x="222" y="78"/>
                    </a:lnTo>
                    <a:lnTo>
                      <a:pt x="222" y="0"/>
                    </a:lnTo>
                    <a:lnTo>
                      <a:pt x="0" y="0"/>
                    </a:lnTo>
                    <a:lnTo>
                      <a:pt x="0" y="78"/>
                    </a:lnTo>
                    <a:lnTo>
                      <a:pt x="66" y="78"/>
                    </a:lnTo>
                    <a:lnTo>
                      <a:pt x="66" y="325"/>
                    </a:lnTo>
                    <a:lnTo>
                      <a:pt x="66" y="325"/>
                    </a:lnTo>
                    <a:lnTo>
                      <a:pt x="157" y="32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32" name="T1">
                <a:extLst>
                  <a:ext uri="{FF2B5EF4-FFF2-40B4-BE49-F238E27FC236}">
                    <a16:creationId xmlns:a16="http://schemas.microsoft.com/office/drawing/2014/main" id="{454A94AA-964C-4F59-A26F-67DFDB83E239}"/>
                  </a:ext>
                </a:extLst>
              </p:cNvPr>
              <p:cNvSpPr>
                <a:spLocks/>
              </p:cNvSpPr>
              <p:nvPr userDrawn="1"/>
            </p:nvSpPr>
            <p:spPr bwMode="auto">
              <a:xfrm>
                <a:off x="799033" y="168151"/>
                <a:ext cx="193675" cy="258763"/>
              </a:xfrm>
              <a:custGeom>
                <a:avLst/>
                <a:gdLst>
                  <a:gd name="T0" fmla="*/ 88 w 244"/>
                  <a:gd name="T1" fmla="*/ 78 h 325"/>
                  <a:gd name="T2" fmla="*/ 88 w 244"/>
                  <a:gd name="T3" fmla="*/ 325 h 325"/>
                  <a:gd name="T4" fmla="*/ 179 w 244"/>
                  <a:gd name="T5" fmla="*/ 325 h 325"/>
                  <a:gd name="T6" fmla="*/ 179 w 244"/>
                  <a:gd name="T7" fmla="*/ 78 h 325"/>
                  <a:gd name="T8" fmla="*/ 244 w 244"/>
                  <a:gd name="T9" fmla="*/ 78 h 325"/>
                  <a:gd name="T10" fmla="*/ 244 w 244"/>
                  <a:gd name="T11" fmla="*/ 0 h 325"/>
                  <a:gd name="T12" fmla="*/ 25 w 244"/>
                  <a:gd name="T13" fmla="*/ 0 h 325"/>
                  <a:gd name="T14" fmla="*/ 0 w 244"/>
                  <a:gd name="T15" fmla="*/ 78 h 325"/>
                  <a:gd name="T16" fmla="*/ 88 w 244"/>
                  <a:gd name="T17" fmla="*/ 78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4" h="325">
                    <a:moveTo>
                      <a:pt x="88" y="78"/>
                    </a:moveTo>
                    <a:lnTo>
                      <a:pt x="88" y="325"/>
                    </a:lnTo>
                    <a:lnTo>
                      <a:pt x="179" y="325"/>
                    </a:lnTo>
                    <a:lnTo>
                      <a:pt x="179" y="78"/>
                    </a:lnTo>
                    <a:lnTo>
                      <a:pt x="244" y="78"/>
                    </a:lnTo>
                    <a:lnTo>
                      <a:pt x="244" y="0"/>
                    </a:lnTo>
                    <a:lnTo>
                      <a:pt x="25" y="0"/>
                    </a:lnTo>
                    <a:lnTo>
                      <a:pt x="0" y="78"/>
                    </a:lnTo>
                    <a:lnTo>
                      <a:pt x="88" y="7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33" name="V">
                <a:extLst>
                  <a:ext uri="{FF2B5EF4-FFF2-40B4-BE49-F238E27FC236}">
                    <a16:creationId xmlns:a16="http://schemas.microsoft.com/office/drawing/2014/main" id="{054710AB-8642-4CFE-ABAF-57D35CC212BE}"/>
                  </a:ext>
                </a:extLst>
              </p:cNvPr>
              <p:cNvSpPr>
                <a:spLocks/>
              </p:cNvSpPr>
              <p:nvPr userDrawn="1"/>
            </p:nvSpPr>
            <p:spPr bwMode="auto">
              <a:xfrm>
                <a:off x="567258" y="168151"/>
                <a:ext cx="230188" cy="258763"/>
              </a:xfrm>
              <a:custGeom>
                <a:avLst/>
                <a:gdLst>
                  <a:gd name="T0" fmla="*/ 184 w 289"/>
                  <a:gd name="T1" fmla="*/ 325 h 325"/>
                  <a:gd name="T2" fmla="*/ 289 w 289"/>
                  <a:gd name="T3" fmla="*/ 0 h 325"/>
                  <a:gd name="T4" fmla="*/ 197 w 289"/>
                  <a:gd name="T5" fmla="*/ 0 h 325"/>
                  <a:gd name="T6" fmla="*/ 143 w 289"/>
                  <a:gd name="T7" fmla="*/ 167 h 325"/>
                  <a:gd name="T8" fmla="*/ 135 w 289"/>
                  <a:gd name="T9" fmla="*/ 191 h 325"/>
                  <a:gd name="T10" fmla="*/ 135 w 289"/>
                  <a:gd name="T11" fmla="*/ 191 h 325"/>
                  <a:gd name="T12" fmla="*/ 135 w 289"/>
                  <a:gd name="T13" fmla="*/ 191 h 325"/>
                  <a:gd name="T14" fmla="*/ 135 w 289"/>
                  <a:gd name="T15" fmla="*/ 191 h 325"/>
                  <a:gd name="T16" fmla="*/ 135 w 289"/>
                  <a:gd name="T17" fmla="*/ 191 h 325"/>
                  <a:gd name="T18" fmla="*/ 135 w 289"/>
                  <a:gd name="T19" fmla="*/ 191 h 325"/>
                  <a:gd name="T20" fmla="*/ 135 w 289"/>
                  <a:gd name="T21" fmla="*/ 191 h 325"/>
                  <a:gd name="T22" fmla="*/ 128 w 289"/>
                  <a:gd name="T23" fmla="*/ 167 h 325"/>
                  <a:gd name="T24" fmla="*/ 91 w 289"/>
                  <a:gd name="T25" fmla="*/ 60 h 325"/>
                  <a:gd name="T26" fmla="*/ 0 w 289"/>
                  <a:gd name="T27" fmla="*/ 60 h 325"/>
                  <a:gd name="T28" fmla="*/ 90 w 289"/>
                  <a:gd name="T29" fmla="*/ 325 h 325"/>
                  <a:gd name="T30" fmla="*/ 184 w 289"/>
                  <a:gd name="T31"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9" h="325">
                    <a:moveTo>
                      <a:pt x="184" y="325"/>
                    </a:moveTo>
                    <a:lnTo>
                      <a:pt x="289" y="0"/>
                    </a:lnTo>
                    <a:lnTo>
                      <a:pt x="197" y="0"/>
                    </a:lnTo>
                    <a:lnTo>
                      <a:pt x="143" y="167"/>
                    </a:lnTo>
                    <a:lnTo>
                      <a:pt x="135" y="191"/>
                    </a:lnTo>
                    <a:lnTo>
                      <a:pt x="135" y="191"/>
                    </a:lnTo>
                    <a:lnTo>
                      <a:pt x="135" y="191"/>
                    </a:lnTo>
                    <a:lnTo>
                      <a:pt x="135" y="191"/>
                    </a:lnTo>
                    <a:lnTo>
                      <a:pt x="135" y="191"/>
                    </a:lnTo>
                    <a:lnTo>
                      <a:pt x="135" y="191"/>
                    </a:lnTo>
                    <a:lnTo>
                      <a:pt x="135" y="191"/>
                    </a:lnTo>
                    <a:lnTo>
                      <a:pt x="128" y="167"/>
                    </a:lnTo>
                    <a:lnTo>
                      <a:pt x="91" y="60"/>
                    </a:lnTo>
                    <a:lnTo>
                      <a:pt x="0" y="60"/>
                    </a:lnTo>
                    <a:lnTo>
                      <a:pt x="90" y="325"/>
                    </a:lnTo>
                    <a:lnTo>
                      <a:pt x="184" y="32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grpSp>
        <p:grpSp>
          <p:nvGrpSpPr>
            <p:cNvPr id="25" name="_VTT_logo_102019_09_orange_on_white" hidden="1">
              <a:extLst>
                <a:ext uri="{FF2B5EF4-FFF2-40B4-BE49-F238E27FC236}">
                  <a16:creationId xmlns:a16="http://schemas.microsoft.com/office/drawing/2014/main" id="{1BF79268-3243-4866-806D-6DD75716890D}"/>
                </a:ext>
              </a:extLst>
            </p:cNvPr>
            <p:cNvGrpSpPr/>
            <p:nvPr userDrawn="1"/>
          </p:nvGrpSpPr>
          <p:grpSpPr>
            <a:xfrm>
              <a:off x="7909204" y="1770762"/>
              <a:ext cx="971550" cy="655638"/>
              <a:chOff x="379933" y="-15999"/>
              <a:chExt cx="971550" cy="655638"/>
            </a:xfrm>
          </p:grpSpPr>
          <p:sp>
            <p:nvSpPr>
              <p:cNvPr id="26" name="Box">
                <a:extLst>
                  <a:ext uri="{FF2B5EF4-FFF2-40B4-BE49-F238E27FC236}">
                    <a16:creationId xmlns:a16="http://schemas.microsoft.com/office/drawing/2014/main" id="{D7E3A7C8-A27F-495F-8448-FB07DB8F7E54}"/>
                  </a:ext>
                </a:extLst>
              </p:cNvPr>
              <p:cNvSpPr>
                <a:spLocks noChangeArrowheads="1"/>
              </p:cNvSpPr>
              <p:nvPr userDrawn="1"/>
            </p:nvSpPr>
            <p:spPr bwMode="auto">
              <a:xfrm>
                <a:off x="379933" y="-15999"/>
                <a:ext cx="971550" cy="6556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27" name="T2">
                <a:extLst>
                  <a:ext uri="{FF2B5EF4-FFF2-40B4-BE49-F238E27FC236}">
                    <a16:creationId xmlns:a16="http://schemas.microsoft.com/office/drawing/2014/main" id="{26085335-A298-4AF8-961A-70AFEFCD4FFB}"/>
                  </a:ext>
                </a:extLst>
              </p:cNvPr>
              <p:cNvSpPr>
                <a:spLocks/>
              </p:cNvSpPr>
              <p:nvPr userDrawn="1"/>
            </p:nvSpPr>
            <p:spPr bwMode="auto">
              <a:xfrm>
                <a:off x="1011758" y="168151"/>
                <a:ext cx="176213" cy="258763"/>
              </a:xfrm>
              <a:custGeom>
                <a:avLst/>
                <a:gdLst>
                  <a:gd name="T0" fmla="*/ 157 w 222"/>
                  <a:gd name="T1" fmla="*/ 325 h 325"/>
                  <a:gd name="T2" fmla="*/ 157 w 222"/>
                  <a:gd name="T3" fmla="*/ 78 h 325"/>
                  <a:gd name="T4" fmla="*/ 222 w 222"/>
                  <a:gd name="T5" fmla="*/ 78 h 325"/>
                  <a:gd name="T6" fmla="*/ 222 w 222"/>
                  <a:gd name="T7" fmla="*/ 0 h 325"/>
                  <a:gd name="T8" fmla="*/ 0 w 222"/>
                  <a:gd name="T9" fmla="*/ 0 h 325"/>
                  <a:gd name="T10" fmla="*/ 0 w 222"/>
                  <a:gd name="T11" fmla="*/ 78 h 325"/>
                  <a:gd name="T12" fmla="*/ 66 w 222"/>
                  <a:gd name="T13" fmla="*/ 78 h 325"/>
                  <a:gd name="T14" fmla="*/ 66 w 222"/>
                  <a:gd name="T15" fmla="*/ 325 h 325"/>
                  <a:gd name="T16" fmla="*/ 66 w 222"/>
                  <a:gd name="T17" fmla="*/ 325 h 325"/>
                  <a:gd name="T18" fmla="*/ 157 w 222"/>
                  <a:gd name="T19"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2" h="325">
                    <a:moveTo>
                      <a:pt x="157" y="325"/>
                    </a:moveTo>
                    <a:lnTo>
                      <a:pt x="157" y="78"/>
                    </a:lnTo>
                    <a:lnTo>
                      <a:pt x="222" y="78"/>
                    </a:lnTo>
                    <a:lnTo>
                      <a:pt x="222" y="0"/>
                    </a:lnTo>
                    <a:lnTo>
                      <a:pt x="0" y="0"/>
                    </a:lnTo>
                    <a:lnTo>
                      <a:pt x="0" y="78"/>
                    </a:lnTo>
                    <a:lnTo>
                      <a:pt x="66" y="78"/>
                    </a:lnTo>
                    <a:lnTo>
                      <a:pt x="66" y="325"/>
                    </a:lnTo>
                    <a:lnTo>
                      <a:pt x="66" y="325"/>
                    </a:lnTo>
                    <a:lnTo>
                      <a:pt x="157" y="325"/>
                    </a:lnTo>
                    <a:close/>
                  </a:path>
                </a:pathLst>
              </a:custGeom>
              <a:solidFill>
                <a:srgbClr val="F06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28" name="T1">
                <a:extLst>
                  <a:ext uri="{FF2B5EF4-FFF2-40B4-BE49-F238E27FC236}">
                    <a16:creationId xmlns:a16="http://schemas.microsoft.com/office/drawing/2014/main" id="{CB02BD5F-2803-4C44-AF48-342472FC098F}"/>
                  </a:ext>
                </a:extLst>
              </p:cNvPr>
              <p:cNvSpPr>
                <a:spLocks/>
              </p:cNvSpPr>
              <p:nvPr userDrawn="1"/>
            </p:nvSpPr>
            <p:spPr bwMode="auto">
              <a:xfrm>
                <a:off x="799033" y="168151"/>
                <a:ext cx="193675" cy="258763"/>
              </a:xfrm>
              <a:custGeom>
                <a:avLst/>
                <a:gdLst>
                  <a:gd name="T0" fmla="*/ 88 w 244"/>
                  <a:gd name="T1" fmla="*/ 78 h 325"/>
                  <a:gd name="T2" fmla="*/ 88 w 244"/>
                  <a:gd name="T3" fmla="*/ 325 h 325"/>
                  <a:gd name="T4" fmla="*/ 179 w 244"/>
                  <a:gd name="T5" fmla="*/ 325 h 325"/>
                  <a:gd name="T6" fmla="*/ 179 w 244"/>
                  <a:gd name="T7" fmla="*/ 78 h 325"/>
                  <a:gd name="T8" fmla="*/ 244 w 244"/>
                  <a:gd name="T9" fmla="*/ 78 h 325"/>
                  <a:gd name="T10" fmla="*/ 244 w 244"/>
                  <a:gd name="T11" fmla="*/ 0 h 325"/>
                  <a:gd name="T12" fmla="*/ 25 w 244"/>
                  <a:gd name="T13" fmla="*/ 0 h 325"/>
                  <a:gd name="T14" fmla="*/ 0 w 244"/>
                  <a:gd name="T15" fmla="*/ 78 h 325"/>
                  <a:gd name="T16" fmla="*/ 88 w 244"/>
                  <a:gd name="T17" fmla="*/ 78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4" h="325">
                    <a:moveTo>
                      <a:pt x="88" y="78"/>
                    </a:moveTo>
                    <a:lnTo>
                      <a:pt x="88" y="325"/>
                    </a:lnTo>
                    <a:lnTo>
                      <a:pt x="179" y="325"/>
                    </a:lnTo>
                    <a:lnTo>
                      <a:pt x="179" y="78"/>
                    </a:lnTo>
                    <a:lnTo>
                      <a:pt x="244" y="78"/>
                    </a:lnTo>
                    <a:lnTo>
                      <a:pt x="244" y="0"/>
                    </a:lnTo>
                    <a:lnTo>
                      <a:pt x="25" y="0"/>
                    </a:lnTo>
                    <a:lnTo>
                      <a:pt x="0" y="78"/>
                    </a:lnTo>
                    <a:lnTo>
                      <a:pt x="88" y="78"/>
                    </a:lnTo>
                    <a:close/>
                  </a:path>
                </a:pathLst>
              </a:custGeom>
              <a:solidFill>
                <a:srgbClr val="F06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29" name="V">
                <a:extLst>
                  <a:ext uri="{FF2B5EF4-FFF2-40B4-BE49-F238E27FC236}">
                    <a16:creationId xmlns:a16="http://schemas.microsoft.com/office/drawing/2014/main" id="{5C7FCEF8-1D1A-499B-BE37-AFFA9486AEA7}"/>
                  </a:ext>
                </a:extLst>
              </p:cNvPr>
              <p:cNvSpPr>
                <a:spLocks/>
              </p:cNvSpPr>
              <p:nvPr userDrawn="1"/>
            </p:nvSpPr>
            <p:spPr bwMode="auto">
              <a:xfrm>
                <a:off x="567258" y="168151"/>
                <a:ext cx="230188" cy="258763"/>
              </a:xfrm>
              <a:custGeom>
                <a:avLst/>
                <a:gdLst>
                  <a:gd name="T0" fmla="*/ 184 w 289"/>
                  <a:gd name="T1" fmla="*/ 325 h 325"/>
                  <a:gd name="T2" fmla="*/ 289 w 289"/>
                  <a:gd name="T3" fmla="*/ 0 h 325"/>
                  <a:gd name="T4" fmla="*/ 197 w 289"/>
                  <a:gd name="T5" fmla="*/ 0 h 325"/>
                  <a:gd name="T6" fmla="*/ 143 w 289"/>
                  <a:gd name="T7" fmla="*/ 167 h 325"/>
                  <a:gd name="T8" fmla="*/ 135 w 289"/>
                  <a:gd name="T9" fmla="*/ 191 h 325"/>
                  <a:gd name="T10" fmla="*/ 135 w 289"/>
                  <a:gd name="T11" fmla="*/ 191 h 325"/>
                  <a:gd name="T12" fmla="*/ 135 w 289"/>
                  <a:gd name="T13" fmla="*/ 191 h 325"/>
                  <a:gd name="T14" fmla="*/ 135 w 289"/>
                  <a:gd name="T15" fmla="*/ 191 h 325"/>
                  <a:gd name="T16" fmla="*/ 135 w 289"/>
                  <a:gd name="T17" fmla="*/ 191 h 325"/>
                  <a:gd name="T18" fmla="*/ 135 w 289"/>
                  <a:gd name="T19" fmla="*/ 191 h 325"/>
                  <a:gd name="T20" fmla="*/ 135 w 289"/>
                  <a:gd name="T21" fmla="*/ 191 h 325"/>
                  <a:gd name="T22" fmla="*/ 128 w 289"/>
                  <a:gd name="T23" fmla="*/ 167 h 325"/>
                  <a:gd name="T24" fmla="*/ 91 w 289"/>
                  <a:gd name="T25" fmla="*/ 60 h 325"/>
                  <a:gd name="T26" fmla="*/ 0 w 289"/>
                  <a:gd name="T27" fmla="*/ 60 h 325"/>
                  <a:gd name="T28" fmla="*/ 90 w 289"/>
                  <a:gd name="T29" fmla="*/ 325 h 325"/>
                  <a:gd name="T30" fmla="*/ 184 w 289"/>
                  <a:gd name="T31"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9" h="325">
                    <a:moveTo>
                      <a:pt x="184" y="325"/>
                    </a:moveTo>
                    <a:lnTo>
                      <a:pt x="289" y="0"/>
                    </a:lnTo>
                    <a:lnTo>
                      <a:pt x="197" y="0"/>
                    </a:lnTo>
                    <a:lnTo>
                      <a:pt x="143" y="167"/>
                    </a:lnTo>
                    <a:lnTo>
                      <a:pt x="135" y="191"/>
                    </a:lnTo>
                    <a:lnTo>
                      <a:pt x="135" y="191"/>
                    </a:lnTo>
                    <a:lnTo>
                      <a:pt x="135" y="191"/>
                    </a:lnTo>
                    <a:lnTo>
                      <a:pt x="135" y="191"/>
                    </a:lnTo>
                    <a:lnTo>
                      <a:pt x="135" y="191"/>
                    </a:lnTo>
                    <a:lnTo>
                      <a:pt x="135" y="191"/>
                    </a:lnTo>
                    <a:lnTo>
                      <a:pt x="135" y="191"/>
                    </a:lnTo>
                    <a:lnTo>
                      <a:pt x="128" y="167"/>
                    </a:lnTo>
                    <a:lnTo>
                      <a:pt x="91" y="60"/>
                    </a:lnTo>
                    <a:lnTo>
                      <a:pt x="0" y="60"/>
                    </a:lnTo>
                    <a:lnTo>
                      <a:pt x="90" y="325"/>
                    </a:lnTo>
                    <a:lnTo>
                      <a:pt x="184" y="325"/>
                    </a:lnTo>
                    <a:close/>
                  </a:path>
                </a:pathLst>
              </a:custGeom>
              <a:solidFill>
                <a:srgbClr val="F06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grpSp>
      </p:grpSp>
      <p:sp>
        <p:nvSpPr>
          <p:cNvPr id="2" name="Picture Placeholder 71">
            <a:extLst>
              <a:ext uri="{FF2B5EF4-FFF2-40B4-BE49-F238E27FC236}">
                <a16:creationId xmlns:a16="http://schemas.microsoft.com/office/drawing/2014/main" id="{93362E05-A2D2-4E2E-9989-10C8147EDCDF}"/>
              </a:ext>
            </a:extLst>
          </p:cNvPr>
          <p:cNvSpPr>
            <a:spLocks noGrp="1"/>
          </p:cNvSpPr>
          <p:nvPr>
            <p:ph type="pic" sz="quarter" idx="15"/>
          </p:nvPr>
        </p:nvSpPr>
        <p:spPr>
          <a:xfrm>
            <a:off x="5587539" y="0"/>
            <a:ext cx="3556461" cy="5146040"/>
          </a:xfrm>
          <a:custGeom>
            <a:avLst/>
            <a:gdLst>
              <a:gd name="connsiteX0" fmla="*/ 2455975 w 3556461"/>
              <a:gd name="connsiteY0" fmla="*/ 1 h 5146040"/>
              <a:gd name="connsiteX1" fmla="*/ 2455975 w 3556461"/>
              <a:gd name="connsiteY1" fmla="*/ 586802 h 5146040"/>
              <a:gd name="connsiteX2" fmla="*/ 3325518 w 3556461"/>
              <a:gd name="connsiteY2" fmla="*/ 586802 h 5146040"/>
              <a:gd name="connsiteX3" fmla="*/ 3325518 w 3556461"/>
              <a:gd name="connsiteY3" fmla="*/ 1 h 5146040"/>
              <a:gd name="connsiteX4" fmla="*/ 0 w 3556461"/>
              <a:gd name="connsiteY4" fmla="*/ 0 h 5146040"/>
              <a:gd name="connsiteX5" fmla="*/ 3556461 w 3556461"/>
              <a:gd name="connsiteY5" fmla="*/ 0 h 5146040"/>
              <a:gd name="connsiteX6" fmla="*/ 3556461 w 3556461"/>
              <a:gd name="connsiteY6" fmla="*/ 5146040 h 5146040"/>
              <a:gd name="connsiteX7" fmla="*/ 2524458 w 3556461"/>
              <a:gd name="connsiteY7" fmla="*/ 5146040 h 5146040"/>
              <a:gd name="connsiteX8" fmla="*/ 2523931 w 3556461"/>
              <a:gd name="connsiteY8" fmla="*/ 5144614 h 5146040"/>
              <a:gd name="connsiteX9" fmla="*/ 2552235 w 3556461"/>
              <a:gd name="connsiteY9" fmla="*/ 5144608 h 5146040"/>
              <a:gd name="connsiteX10" fmla="*/ 1918686 w 3556461"/>
              <a:gd name="connsiteY10" fmla="*/ 3429547 h 5146040"/>
              <a:gd name="connsiteX11" fmla="*/ 1917976 w 3556461"/>
              <a:gd name="connsiteY11" fmla="*/ 3429611 h 5146040"/>
              <a:gd name="connsiteX12" fmla="*/ 1915749 w 3556461"/>
              <a:gd name="connsiteY12" fmla="*/ 3421381 h 5146040"/>
              <a:gd name="connsiteX13" fmla="*/ 1852207 w 3556461"/>
              <a:gd name="connsiteY13" fmla="*/ 3190369 h 5146040"/>
              <a:gd name="connsiteX14" fmla="*/ 356260 w 3556461"/>
              <a:gd name="connsiteY14" fmla="*/ 342407 h 5146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556461" h="5146040">
                <a:moveTo>
                  <a:pt x="2455975" y="1"/>
                </a:moveTo>
                <a:lnTo>
                  <a:pt x="2455975" y="586802"/>
                </a:lnTo>
                <a:lnTo>
                  <a:pt x="3325518" y="586802"/>
                </a:lnTo>
                <a:lnTo>
                  <a:pt x="3325518" y="1"/>
                </a:lnTo>
                <a:close/>
                <a:moveTo>
                  <a:pt x="0" y="0"/>
                </a:moveTo>
                <a:lnTo>
                  <a:pt x="3556461" y="0"/>
                </a:lnTo>
                <a:lnTo>
                  <a:pt x="3556461" y="5146040"/>
                </a:lnTo>
                <a:lnTo>
                  <a:pt x="2524458" y="5146040"/>
                </a:lnTo>
                <a:lnTo>
                  <a:pt x="2523931" y="5144614"/>
                </a:lnTo>
                <a:lnTo>
                  <a:pt x="2552235" y="5144608"/>
                </a:lnTo>
                <a:cubicBezTo>
                  <a:pt x="2293223" y="4586990"/>
                  <a:pt x="2127054" y="4029369"/>
                  <a:pt x="1918686" y="3429547"/>
                </a:cubicBezTo>
                <a:lnTo>
                  <a:pt x="1917976" y="3429611"/>
                </a:lnTo>
                <a:lnTo>
                  <a:pt x="1915749" y="3421381"/>
                </a:lnTo>
                <a:cubicBezTo>
                  <a:pt x="1903101" y="3375173"/>
                  <a:pt x="1852056" y="3190384"/>
                  <a:pt x="1852207" y="3190369"/>
                </a:cubicBezTo>
                <a:cubicBezTo>
                  <a:pt x="1536615" y="2088865"/>
                  <a:pt x="1132459" y="1157578"/>
                  <a:pt x="356260" y="342407"/>
                </a:cubicBezTo>
                <a:close/>
              </a:path>
            </a:pathLst>
          </a:custGeom>
          <a:solidFill>
            <a:srgbClr val="DBDBDB"/>
          </a:solidFill>
        </p:spPr>
        <p:txBody>
          <a:bodyPr wrap="square">
            <a:noAutofit/>
          </a:bodyPr>
          <a:lstStyle/>
          <a:p>
            <a:endParaRPr lang="en-GB" noProof="0"/>
          </a:p>
        </p:txBody>
      </p:sp>
    </p:spTree>
    <p:extLst>
      <p:ext uri="{BB962C8B-B14F-4D97-AF65-F5344CB8AC3E}">
        <p14:creationId xmlns:p14="http://schemas.microsoft.com/office/powerpoint/2010/main" val="969779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VTT 2020 Content slide 03 - 2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6FEF21-595D-4ECC-88D4-6FFAB8C77BA6}"/>
              </a:ext>
            </a:extLst>
          </p:cNvPr>
          <p:cNvSpPr>
            <a:spLocks noGrp="1"/>
          </p:cNvSpPr>
          <p:nvPr>
            <p:ph type="title"/>
          </p:nvPr>
        </p:nvSpPr>
        <p:spPr/>
        <p:txBody>
          <a:bodyPr/>
          <a:lstStyle/>
          <a:p>
            <a:r>
              <a:rPr lang="en-GB" noProof="0"/>
              <a:t>Click to edit Master title style</a:t>
            </a:r>
          </a:p>
        </p:txBody>
      </p:sp>
      <p:sp>
        <p:nvSpPr>
          <p:cNvPr id="3" name="Date Placeholder 2">
            <a:extLst>
              <a:ext uri="{FF2B5EF4-FFF2-40B4-BE49-F238E27FC236}">
                <a16:creationId xmlns:a16="http://schemas.microsoft.com/office/drawing/2014/main" id="{C43D522F-9A95-4C09-947F-9389828E52AA}"/>
              </a:ext>
            </a:extLst>
          </p:cNvPr>
          <p:cNvSpPr>
            <a:spLocks noGrp="1"/>
          </p:cNvSpPr>
          <p:nvPr>
            <p:ph type="dt" sz="half" idx="10"/>
          </p:nvPr>
        </p:nvSpPr>
        <p:spPr/>
        <p:txBody>
          <a:bodyPr/>
          <a:lstStyle/>
          <a:p>
            <a:fld id="{219182FF-49DE-4DA0-AD3A-F669A212793D}" type="datetime1">
              <a:rPr lang="en-GB" smtClean="0"/>
              <a:t>30/05/2025</a:t>
            </a:fld>
            <a:endParaRPr lang="en-GB" dirty="0"/>
          </a:p>
        </p:txBody>
      </p:sp>
      <p:sp>
        <p:nvSpPr>
          <p:cNvPr id="4" name="Footer Placeholder 3">
            <a:extLst>
              <a:ext uri="{FF2B5EF4-FFF2-40B4-BE49-F238E27FC236}">
                <a16:creationId xmlns:a16="http://schemas.microsoft.com/office/drawing/2014/main" id="{62FBCA9D-2905-4200-875A-D971396E4B04}"/>
              </a:ext>
            </a:extLst>
          </p:cNvPr>
          <p:cNvSpPr>
            <a:spLocks noGrp="1"/>
          </p:cNvSpPr>
          <p:nvPr>
            <p:ph type="ftr" sz="quarter" idx="11"/>
          </p:nvPr>
        </p:nvSpPr>
        <p:spPr/>
        <p:txBody>
          <a:bodyPr/>
          <a:lstStyle/>
          <a:p>
            <a:r>
              <a:rPr lang="en-GB"/>
              <a:t>VTT – beyond the obvious</a:t>
            </a:r>
            <a:endParaRPr lang="en-GB" dirty="0"/>
          </a:p>
        </p:txBody>
      </p:sp>
      <p:sp>
        <p:nvSpPr>
          <p:cNvPr id="5" name="Slide Number Placeholder 4">
            <a:extLst>
              <a:ext uri="{FF2B5EF4-FFF2-40B4-BE49-F238E27FC236}">
                <a16:creationId xmlns:a16="http://schemas.microsoft.com/office/drawing/2014/main" id="{28EDE462-89B5-4754-BE57-386BC9DB87C7}"/>
              </a:ext>
            </a:extLst>
          </p:cNvPr>
          <p:cNvSpPr>
            <a:spLocks noGrp="1"/>
          </p:cNvSpPr>
          <p:nvPr>
            <p:ph type="sldNum" sz="quarter" idx="12"/>
          </p:nvPr>
        </p:nvSpPr>
        <p:spPr/>
        <p:txBody>
          <a:bodyPr/>
          <a:lstStyle/>
          <a:p>
            <a:fld id="{B89A5CCE-AC13-A746-9A72-5D19050CC0B7}" type="slidenum">
              <a:rPr lang="en-GB" smtClean="0"/>
              <a:pPr/>
              <a:t>‹#›</a:t>
            </a:fld>
            <a:endParaRPr lang="en-GB" dirty="0"/>
          </a:p>
        </p:txBody>
      </p:sp>
      <p:sp>
        <p:nvSpPr>
          <p:cNvPr id="8" name="Content Placeholder 7">
            <a:extLst>
              <a:ext uri="{FF2B5EF4-FFF2-40B4-BE49-F238E27FC236}">
                <a16:creationId xmlns:a16="http://schemas.microsoft.com/office/drawing/2014/main" id="{77E395C0-122B-47E5-A543-F9D8AE74D89C}"/>
              </a:ext>
            </a:extLst>
          </p:cNvPr>
          <p:cNvSpPr>
            <a:spLocks noGrp="1"/>
          </p:cNvSpPr>
          <p:nvPr>
            <p:ph sz="quarter" idx="13" hasCustomPrompt="1"/>
          </p:nvPr>
        </p:nvSpPr>
        <p:spPr>
          <a:xfrm>
            <a:off x="719137" y="1573200"/>
            <a:ext cx="6947999" cy="3049200"/>
          </a:xfrm>
        </p:spPr>
        <p:txBody>
          <a:bodyPr numCol="2" spcCol="360000"/>
          <a:lstStyle>
            <a:lvl5pPr>
              <a:defRPr/>
            </a:lvl5pPr>
          </a:lstStyle>
          <a:p>
            <a:pPr lvl="0"/>
            <a:r>
              <a:rPr lang="en-GB" noProof="0" dirty="0"/>
              <a:t>Edit Master text styles</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grpSp>
        <p:nvGrpSpPr>
          <p:cNvPr id="7" name="VTT_LogoStack_v3_16092019 pienempi koko">
            <a:extLst>
              <a:ext uri="{FF2B5EF4-FFF2-40B4-BE49-F238E27FC236}">
                <a16:creationId xmlns:a16="http://schemas.microsoft.com/office/drawing/2014/main" id="{F45C0D1D-E846-49B0-ACCA-72503D23F4B4}"/>
              </a:ext>
            </a:extLst>
          </p:cNvPr>
          <p:cNvGrpSpPr/>
          <p:nvPr userDrawn="1"/>
        </p:nvGrpSpPr>
        <p:grpSpPr>
          <a:xfrm>
            <a:off x="8043515" y="1"/>
            <a:ext cx="869543" cy="586800"/>
            <a:chOff x="7909204" y="1770762"/>
            <a:chExt cx="971550" cy="655638"/>
          </a:xfrm>
        </p:grpSpPr>
        <p:grpSp>
          <p:nvGrpSpPr>
            <p:cNvPr id="9" name="_VTT_logo_102019_01_white_on_orange">
              <a:extLst>
                <a:ext uri="{FF2B5EF4-FFF2-40B4-BE49-F238E27FC236}">
                  <a16:creationId xmlns:a16="http://schemas.microsoft.com/office/drawing/2014/main" id="{29AE113B-3E09-4CAE-9E29-05307B5A4CFA}"/>
                </a:ext>
              </a:extLst>
            </p:cNvPr>
            <p:cNvGrpSpPr/>
            <p:nvPr userDrawn="1"/>
          </p:nvGrpSpPr>
          <p:grpSpPr>
            <a:xfrm>
              <a:off x="7909204" y="1770762"/>
              <a:ext cx="971550" cy="655638"/>
              <a:chOff x="379933" y="-15999"/>
              <a:chExt cx="971550" cy="655638"/>
            </a:xfrm>
          </p:grpSpPr>
          <p:sp>
            <p:nvSpPr>
              <p:cNvPr id="50" name="Box">
                <a:extLst>
                  <a:ext uri="{FF2B5EF4-FFF2-40B4-BE49-F238E27FC236}">
                    <a16:creationId xmlns:a16="http://schemas.microsoft.com/office/drawing/2014/main" id="{CE13433C-2D0F-4FF2-9301-FFB301370FC0}"/>
                  </a:ext>
                </a:extLst>
              </p:cNvPr>
              <p:cNvSpPr>
                <a:spLocks noChangeArrowheads="1"/>
              </p:cNvSpPr>
              <p:nvPr userDrawn="1"/>
            </p:nvSpPr>
            <p:spPr bwMode="auto">
              <a:xfrm>
                <a:off x="379933" y="-15999"/>
                <a:ext cx="971550" cy="655638"/>
              </a:xfrm>
              <a:prstGeom prst="rect">
                <a:avLst/>
              </a:prstGeom>
              <a:solidFill>
                <a:srgbClr val="F06E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51" name="T2">
                <a:extLst>
                  <a:ext uri="{FF2B5EF4-FFF2-40B4-BE49-F238E27FC236}">
                    <a16:creationId xmlns:a16="http://schemas.microsoft.com/office/drawing/2014/main" id="{A512D8F0-6659-416F-A485-A794AC6B1AD6}"/>
                  </a:ext>
                </a:extLst>
              </p:cNvPr>
              <p:cNvSpPr>
                <a:spLocks/>
              </p:cNvSpPr>
              <p:nvPr userDrawn="1"/>
            </p:nvSpPr>
            <p:spPr bwMode="auto">
              <a:xfrm>
                <a:off x="1011758" y="168151"/>
                <a:ext cx="176213" cy="258763"/>
              </a:xfrm>
              <a:custGeom>
                <a:avLst/>
                <a:gdLst>
                  <a:gd name="T0" fmla="*/ 157 w 222"/>
                  <a:gd name="T1" fmla="*/ 325 h 325"/>
                  <a:gd name="T2" fmla="*/ 157 w 222"/>
                  <a:gd name="T3" fmla="*/ 78 h 325"/>
                  <a:gd name="T4" fmla="*/ 222 w 222"/>
                  <a:gd name="T5" fmla="*/ 78 h 325"/>
                  <a:gd name="T6" fmla="*/ 222 w 222"/>
                  <a:gd name="T7" fmla="*/ 0 h 325"/>
                  <a:gd name="T8" fmla="*/ 0 w 222"/>
                  <a:gd name="T9" fmla="*/ 0 h 325"/>
                  <a:gd name="T10" fmla="*/ 0 w 222"/>
                  <a:gd name="T11" fmla="*/ 78 h 325"/>
                  <a:gd name="T12" fmla="*/ 66 w 222"/>
                  <a:gd name="T13" fmla="*/ 78 h 325"/>
                  <a:gd name="T14" fmla="*/ 66 w 222"/>
                  <a:gd name="T15" fmla="*/ 325 h 325"/>
                  <a:gd name="T16" fmla="*/ 66 w 222"/>
                  <a:gd name="T17" fmla="*/ 325 h 325"/>
                  <a:gd name="T18" fmla="*/ 157 w 222"/>
                  <a:gd name="T19"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2" h="325">
                    <a:moveTo>
                      <a:pt x="157" y="325"/>
                    </a:moveTo>
                    <a:lnTo>
                      <a:pt x="157" y="78"/>
                    </a:lnTo>
                    <a:lnTo>
                      <a:pt x="222" y="78"/>
                    </a:lnTo>
                    <a:lnTo>
                      <a:pt x="222" y="0"/>
                    </a:lnTo>
                    <a:lnTo>
                      <a:pt x="0" y="0"/>
                    </a:lnTo>
                    <a:lnTo>
                      <a:pt x="0" y="78"/>
                    </a:lnTo>
                    <a:lnTo>
                      <a:pt x="66" y="78"/>
                    </a:lnTo>
                    <a:lnTo>
                      <a:pt x="66" y="325"/>
                    </a:lnTo>
                    <a:lnTo>
                      <a:pt x="66" y="325"/>
                    </a:lnTo>
                    <a:lnTo>
                      <a:pt x="157" y="3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52" name="T1">
                <a:extLst>
                  <a:ext uri="{FF2B5EF4-FFF2-40B4-BE49-F238E27FC236}">
                    <a16:creationId xmlns:a16="http://schemas.microsoft.com/office/drawing/2014/main" id="{C43F1BD4-611C-4E4B-A056-A05E34D10B67}"/>
                  </a:ext>
                </a:extLst>
              </p:cNvPr>
              <p:cNvSpPr>
                <a:spLocks/>
              </p:cNvSpPr>
              <p:nvPr userDrawn="1"/>
            </p:nvSpPr>
            <p:spPr bwMode="auto">
              <a:xfrm>
                <a:off x="799033" y="168151"/>
                <a:ext cx="193675" cy="258763"/>
              </a:xfrm>
              <a:custGeom>
                <a:avLst/>
                <a:gdLst>
                  <a:gd name="T0" fmla="*/ 88 w 244"/>
                  <a:gd name="T1" fmla="*/ 78 h 325"/>
                  <a:gd name="T2" fmla="*/ 88 w 244"/>
                  <a:gd name="T3" fmla="*/ 325 h 325"/>
                  <a:gd name="T4" fmla="*/ 179 w 244"/>
                  <a:gd name="T5" fmla="*/ 325 h 325"/>
                  <a:gd name="T6" fmla="*/ 179 w 244"/>
                  <a:gd name="T7" fmla="*/ 78 h 325"/>
                  <a:gd name="T8" fmla="*/ 244 w 244"/>
                  <a:gd name="T9" fmla="*/ 78 h 325"/>
                  <a:gd name="T10" fmla="*/ 244 w 244"/>
                  <a:gd name="T11" fmla="*/ 0 h 325"/>
                  <a:gd name="T12" fmla="*/ 25 w 244"/>
                  <a:gd name="T13" fmla="*/ 0 h 325"/>
                  <a:gd name="T14" fmla="*/ 0 w 244"/>
                  <a:gd name="T15" fmla="*/ 78 h 325"/>
                  <a:gd name="T16" fmla="*/ 88 w 244"/>
                  <a:gd name="T17" fmla="*/ 78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4" h="325">
                    <a:moveTo>
                      <a:pt x="88" y="78"/>
                    </a:moveTo>
                    <a:lnTo>
                      <a:pt x="88" y="325"/>
                    </a:lnTo>
                    <a:lnTo>
                      <a:pt x="179" y="325"/>
                    </a:lnTo>
                    <a:lnTo>
                      <a:pt x="179" y="78"/>
                    </a:lnTo>
                    <a:lnTo>
                      <a:pt x="244" y="78"/>
                    </a:lnTo>
                    <a:lnTo>
                      <a:pt x="244" y="0"/>
                    </a:lnTo>
                    <a:lnTo>
                      <a:pt x="25" y="0"/>
                    </a:lnTo>
                    <a:lnTo>
                      <a:pt x="0" y="78"/>
                    </a:lnTo>
                    <a:lnTo>
                      <a:pt x="88" y="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53" name="V">
                <a:extLst>
                  <a:ext uri="{FF2B5EF4-FFF2-40B4-BE49-F238E27FC236}">
                    <a16:creationId xmlns:a16="http://schemas.microsoft.com/office/drawing/2014/main" id="{5C058237-9AA6-427B-ABB6-A47A29BABBA9}"/>
                  </a:ext>
                </a:extLst>
              </p:cNvPr>
              <p:cNvSpPr>
                <a:spLocks/>
              </p:cNvSpPr>
              <p:nvPr userDrawn="1"/>
            </p:nvSpPr>
            <p:spPr bwMode="auto">
              <a:xfrm>
                <a:off x="567258" y="168151"/>
                <a:ext cx="230188" cy="258763"/>
              </a:xfrm>
              <a:custGeom>
                <a:avLst/>
                <a:gdLst>
                  <a:gd name="T0" fmla="*/ 184 w 289"/>
                  <a:gd name="T1" fmla="*/ 325 h 325"/>
                  <a:gd name="T2" fmla="*/ 289 w 289"/>
                  <a:gd name="T3" fmla="*/ 0 h 325"/>
                  <a:gd name="T4" fmla="*/ 197 w 289"/>
                  <a:gd name="T5" fmla="*/ 0 h 325"/>
                  <a:gd name="T6" fmla="*/ 143 w 289"/>
                  <a:gd name="T7" fmla="*/ 167 h 325"/>
                  <a:gd name="T8" fmla="*/ 135 w 289"/>
                  <a:gd name="T9" fmla="*/ 191 h 325"/>
                  <a:gd name="T10" fmla="*/ 135 w 289"/>
                  <a:gd name="T11" fmla="*/ 191 h 325"/>
                  <a:gd name="T12" fmla="*/ 135 w 289"/>
                  <a:gd name="T13" fmla="*/ 191 h 325"/>
                  <a:gd name="T14" fmla="*/ 135 w 289"/>
                  <a:gd name="T15" fmla="*/ 191 h 325"/>
                  <a:gd name="T16" fmla="*/ 135 w 289"/>
                  <a:gd name="T17" fmla="*/ 191 h 325"/>
                  <a:gd name="T18" fmla="*/ 135 w 289"/>
                  <a:gd name="T19" fmla="*/ 191 h 325"/>
                  <a:gd name="T20" fmla="*/ 135 w 289"/>
                  <a:gd name="T21" fmla="*/ 191 h 325"/>
                  <a:gd name="T22" fmla="*/ 128 w 289"/>
                  <a:gd name="T23" fmla="*/ 167 h 325"/>
                  <a:gd name="T24" fmla="*/ 91 w 289"/>
                  <a:gd name="T25" fmla="*/ 60 h 325"/>
                  <a:gd name="T26" fmla="*/ 0 w 289"/>
                  <a:gd name="T27" fmla="*/ 60 h 325"/>
                  <a:gd name="T28" fmla="*/ 90 w 289"/>
                  <a:gd name="T29" fmla="*/ 325 h 325"/>
                  <a:gd name="T30" fmla="*/ 184 w 289"/>
                  <a:gd name="T31"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9" h="325">
                    <a:moveTo>
                      <a:pt x="184" y="325"/>
                    </a:moveTo>
                    <a:lnTo>
                      <a:pt x="289" y="0"/>
                    </a:lnTo>
                    <a:lnTo>
                      <a:pt x="197" y="0"/>
                    </a:lnTo>
                    <a:lnTo>
                      <a:pt x="143" y="167"/>
                    </a:lnTo>
                    <a:lnTo>
                      <a:pt x="135" y="191"/>
                    </a:lnTo>
                    <a:lnTo>
                      <a:pt x="135" y="191"/>
                    </a:lnTo>
                    <a:lnTo>
                      <a:pt x="135" y="191"/>
                    </a:lnTo>
                    <a:lnTo>
                      <a:pt x="135" y="191"/>
                    </a:lnTo>
                    <a:lnTo>
                      <a:pt x="135" y="191"/>
                    </a:lnTo>
                    <a:lnTo>
                      <a:pt x="135" y="191"/>
                    </a:lnTo>
                    <a:lnTo>
                      <a:pt x="135" y="191"/>
                    </a:lnTo>
                    <a:lnTo>
                      <a:pt x="128" y="167"/>
                    </a:lnTo>
                    <a:lnTo>
                      <a:pt x="91" y="60"/>
                    </a:lnTo>
                    <a:lnTo>
                      <a:pt x="0" y="60"/>
                    </a:lnTo>
                    <a:lnTo>
                      <a:pt x="90" y="325"/>
                    </a:lnTo>
                    <a:lnTo>
                      <a:pt x="184" y="3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grpSp>
        <p:grpSp>
          <p:nvGrpSpPr>
            <p:cNvPr id="10" name="_VTT_logo_102019_02_white_on_black" hidden="1">
              <a:extLst>
                <a:ext uri="{FF2B5EF4-FFF2-40B4-BE49-F238E27FC236}">
                  <a16:creationId xmlns:a16="http://schemas.microsoft.com/office/drawing/2014/main" id="{651763B5-658F-4A56-B607-A57E4A283198}"/>
                </a:ext>
              </a:extLst>
            </p:cNvPr>
            <p:cNvGrpSpPr/>
            <p:nvPr userDrawn="1"/>
          </p:nvGrpSpPr>
          <p:grpSpPr>
            <a:xfrm>
              <a:off x="7909204" y="1770762"/>
              <a:ext cx="971550" cy="655638"/>
              <a:chOff x="379933" y="-15999"/>
              <a:chExt cx="971550" cy="655638"/>
            </a:xfrm>
          </p:grpSpPr>
          <p:sp>
            <p:nvSpPr>
              <p:cNvPr id="46" name="Box">
                <a:extLst>
                  <a:ext uri="{FF2B5EF4-FFF2-40B4-BE49-F238E27FC236}">
                    <a16:creationId xmlns:a16="http://schemas.microsoft.com/office/drawing/2014/main" id="{91676D67-C6D8-47CD-B469-5E2EF326F4EE}"/>
                  </a:ext>
                </a:extLst>
              </p:cNvPr>
              <p:cNvSpPr>
                <a:spLocks noChangeArrowheads="1"/>
              </p:cNvSpPr>
              <p:nvPr userDrawn="1"/>
            </p:nvSpPr>
            <p:spPr bwMode="auto">
              <a:xfrm>
                <a:off x="379933" y="-15999"/>
                <a:ext cx="971550" cy="6556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47" name="T2">
                <a:extLst>
                  <a:ext uri="{FF2B5EF4-FFF2-40B4-BE49-F238E27FC236}">
                    <a16:creationId xmlns:a16="http://schemas.microsoft.com/office/drawing/2014/main" id="{3927E4FD-6FE9-40EF-9ED4-1C93D9B2803A}"/>
                  </a:ext>
                </a:extLst>
              </p:cNvPr>
              <p:cNvSpPr>
                <a:spLocks/>
              </p:cNvSpPr>
              <p:nvPr userDrawn="1"/>
            </p:nvSpPr>
            <p:spPr bwMode="auto">
              <a:xfrm>
                <a:off x="1011758" y="168151"/>
                <a:ext cx="176213" cy="258763"/>
              </a:xfrm>
              <a:custGeom>
                <a:avLst/>
                <a:gdLst>
                  <a:gd name="T0" fmla="*/ 157 w 222"/>
                  <a:gd name="T1" fmla="*/ 325 h 325"/>
                  <a:gd name="T2" fmla="*/ 157 w 222"/>
                  <a:gd name="T3" fmla="*/ 78 h 325"/>
                  <a:gd name="T4" fmla="*/ 222 w 222"/>
                  <a:gd name="T5" fmla="*/ 78 h 325"/>
                  <a:gd name="T6" fmla="*/ 222 w 222"/>
                  <a:gd name="T7" fmla="*/ 0 h 325"/>
                  <a:gd name="T8" fmla="*/ 0 w 222"/>
                  <a:gd name="T9" fmla="*/ 0 h 325"/>
                  <a:gd name="T10" fmla="*/ 0 w 222"/>
                  <a:gd name="T11" fmla="*/ 78 h 325"/>
                  <a:gd name="T12" fmla="*/ 66 w 222"/>
                  <a:gd name="T13" fmla="*/ 78 h 325"/>
                  <a:gd name="T14" fmla="*/ 66 w 222"/>
                  <a:gd name="T15" fmla="*/ 325 h 325"/>
                  <a:gd name="T16" fmla="*/ 66 w 222"/>
                  <a:gd name="T17" fmla="*/ 325 h 325"/>
                  <a:gd name="T18" fmla="*/ 157 w 222"/>
                  <a:gd name="T19"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2" h="325">
                    <a:moveTo>
                      <a:pt x="157" y="325"/>
                    </a:moveTo>
                    <a:lnTo>
                      <a:pt x="157" y="78"/>
                    </a:lnTo>
                    <a:lnTo>
                      <a:pt x="222" y="78"/>
                    </a:lnTo>
                    <a:lnTo>
                      <a:pt x="222" y="0"/>
                    </a:lnTo>
                    <a:lnTo>
                      <a:pt x="0" y="0"/>
                    </a:lnTo>
                    <a:lnTo>
                      <a:pt x="0" y="78"/>
                    </a:lnTo>
                    <a:lnTo>
                      <a:pt x="66" y="78"/>
                    </a:lnTo>
                    <a:lnTo>
                      <a:pt x="66" y="325"/>
                    </a:lnTo>
                    <a:lnTo>
                      <a:pt x="66" y="325"/>
                    </a:lnTo>
                    <a:lnTo>
                      <a:pt x="157" y="3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48" name="T1">
                <a:extLst>
                  <a:ext uri="{FF2B5EF4-FFF2-40B4-BE49-F238E27FC236}">
                    <a16:creationId xmlns:a16="http://schemas.microsoft.com/office/drawing/2014/main" id="{0F266FD7-8A2E-4C18-BFB4-28792E472C12}"/>
                  </a:ext>
                </a:extLst>
              </p:cNvPr>
              <p:cNvSpPr>
                <a:spLocks/>
              </p:cNvSpPr>
              <p:nvPr userDrawn="1"/>
            </p:nvSpPr>
            <p:spPr bwMode="auto">
              <a:xfrm>
                <a:off x="799033" y="168151"/>
                <a:ext cx="193675" cy="258763"/>
              </a:xfrm>
              <a:custGeom>
                <a:avLst/>
                <a:gdLst>
                  <a:gd name="T0" fmla="*/ 88 w 244"/>
                  <a:gd name="T1" fmla="*/ 78 h 325"/>
                  <a:gd name="T2" fmla="*/ 88 w 244"/>
                  <a:gd name="T3" fmla="*/ 325 h 325"/>
                  <a:gd name="T4" fmla="*/ 179 w 244"/>
                  <a:gd name="T5" fmla="*/ 325 h 325"/>
                  <a:gd name="T6" fmla="*/ 179 w 244"/>
                  <a:gd name="T7" fmla="*/ 78 h 325"/>
                  <a:gd name="T8" fmla="*/ 244 w 244"/>
                  <a:gd name="T9" fmla="*/ 78 h 325"/>
                  <a:gd name="T10" fmla="*/ 244 w 244"/>
                  <a:gd name="T11" fmla="*/ 0 h 325"/>
                  <a:gd name="T12" fmla="*/ 25 w 244"/>
                  <a:gd name="T13" fmla="*/ 0 h 325"/>
                  <a:gd name="T14" fmla="*/ 0 w 244"/>
                  <a:gd name="T15" fmla="*/ 78 h 325"/>
                  <a:gd name="T16" fmla="*/ 88 w 244"/>
                  <a:gd name="T17" fmla="*/ 78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4" h="325">
                    <a:moveTo>
                      <a:pt x="88" y="78"/>
                    </a:moveTo>
                    <a:lnTo>
                      <a:pt x="88" y="325"/>
                    </a:lnTo>
                    <a:lnTo>
                      <a:pt x="179" y="325"/>
                    </a:lnTo>
                    <a:lnTo>
                      <a:pt x="179" y="78"/>
                    </a:lnTo>
                    <a:lnTo>
                      <a:pt x="244" y="78"/>
                    </a:lnTo>
                    <a:lnTo>
                      <a:pt x="244" y="0"/>
                    </a:lnTo>
                    <a:lnTo>
                      <a:pt x="25" y="0"/>
                    </a:lnTo>
                    <a:lnTo>
                      <a:pt x="0" y="78"/>
                    </a:lnTo>
                    <a:lnTo>
                      <a:pt x="88" y="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49" name="V">
                <a:extLst>
                  <a:ext uri="{FF2B5EF4-FFF2-40B4-BE49-F238E27FC236}">
                    <a16:creationId xmlns:a16="http://schemas.microsoft.com/office/drawing/2014/main" id="{0ABB9D07-0536-4DA8-95B0-B6F146FC59CE}"/>
                  </a:ext>
                </a:extLst>
              </p:cNvPr>
              <p:cNvSpPr>
                <a:spLocks/>
              </p:cNvSpPr>
              <p:nvPr userDrawn="1"/>
            </p:nvSpPr>
            <p:spPr bwMode="auto">
              <a:xfrm>
                <a:off x="567258" y="168151"/>
                <a:ext cx="230188" cy="258763"/>
              </a:xfrm>
              <a:custGeom>
                <a:avLst/>
                <a:gdLst>
                  <a:gd name="T0" fmla="*/ 184 w 289"/>
                  <a:gd name="T1" fmla="*/ 325 h 325"/>
                  <a:gd name="T2" fmla="*/ 289 w 289"/>
                  <a:gd name="T3" fmla="*/ 0 h 325"/>
                  <a:gd name="T4" fmla="*/ 197 w 289"/>
                  <a:gd name="T5" fmla="*/ 0 h 325"/>
                  <a:gd name="T6" fmla="*/ 143 w 289"/>
                  <a:gd name="T7" fmla="*/ 167 h 325"/>
                  <a:gd name="T8" fmla="*/ 135 w 289"/>
                  <a:gd name="T9" fmla="*/ 191 h 325"/>
                  <a:gd name="T10" fmla="*/ 135 w 289"/>
                  <a:gd name="T11" fmla="*/ 191 h 325"/>
                  <a:gd name="T12" fmla="*/ 135 w 289"/>
                  <a:gd name="T13" fmla="*/ 191 h 325"/>
                  <a:gd name="T14" fmla="*/ 135 w 289"/>
                  <a:gd name="T15" fmla="*/ 191 h 325"/>
                  <a:gd name="T16" fmla="*/ 135 w 289"/>
                  <a:gd name="T17" fmla="*/ 191 h 325"/>
                  <a:gd name="T18" fmla="*/ 135 w 289"/>
                  <a:gd name="T19" fmla="*/ 191 h 325"/>
                  <a:gd name="T20" fmla="*/ 135 w 289"/>
                  <a:gd name="T21" fmla="*/ 191 h 325"/>
                  <a:gd name="T22" fmla="*/ 128 w 289"/>
                  <a:gd name="T23" fmla="*/ 167 h 325"/>
                  <a:gd name="T24" fmla="*/ 91 w 289"/>
                  <a:gd name="T25" fmla="*/ 60 h 325"/>
                  <a:gd name="T26" fmla="*/ 0 w 289"/>
                  <a:gd name="T27" fmla="*/ 60 h 325"/>
                  <a:gd name="T28" fmla="*/ 90 w 289"/>
                  <a:gd name="T29" fmla="*/ 325 h 325"/>
                  <a:gd name="T30" fmla="*/ 184 w 289"/>
                  <a:gd name="T31"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9" h="325">
                    <a:moveTo>
                      <a:pt x="184" y="325"/>
                    </a:moveTo>
                    <a:lnTo>
                      <a:pt x="289" y="0"/>
                    </a:lnTo>
                    <a:lnTo>
                      <a:pt x="197" y="0"/>
                    </a:lnTo>
                    <a:lnTo>
                      <a:pt x="143" y="167"/>
                    </a:lnTo>
                    <a:lnTo>
                      <a:pt x="135" y="191"/>
                    </a:lnTo>
                    <a:lnTo>
                      <a:pt x="135" y="191"/>
                    </a:lnTo>
                    <a:lnTo>
                      <a:pt x="135" y="191"/>
                    </a:lnTo>
                    <a:lnTo>
                      <a:pt x="135" y="191"/>
                    </a:lnTo>
                    <a:lnTo>
                      <a:pt x="135" y="191"/>
                    </a:lnTo>
                    <a:lnTo>
                      <a:pt x="135" y="191"/>
                    </a:lnTo>
                    <a:lnTo>
                      <a:pt x="135" y="191"/>
                    </a:lnTo>
                    <a:lnTo>
                      <a:pt x="128" y="167"/>
                    </a:lnTo>
                    <a:lnTo>
                      <a:pt x="91" y="60"/>
                    </a:lnTo>
                    <a:lnTo>
                      <a:pt x="0" y="60"/>
                    </a:lnTo>
                    <a:lnTo>
                      <a:pt x="90" y="325"/>
                    </a:lnTo>
                    <a:lnTo>
                      <a:pt x="184" y="3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grpSp>
        <p:grpSp>
          <p:nvGrpSpPr>
            <p:cNvPr id="11" name="_VTT_logo_102019_03_white_on_blue" hidden="1">
              <a:extLst>
                <a:ext uri="{FF2B5EF4-FFF2-40B4-BE49-F238E27FC236}">
                  <a16:creationId xmlns:a16="http://schemas.microsoft.com/office/drawing/2014/main" id="{C0EC5EF1-9AE7-46C2-8D59-55F3D8944DD0}"/>
                </a:ext>
              </a:extLst>
            </p:cNvPr>
            <p:cNvGrpSpPr/>
            <p:nvPr userDrawn="1"/>
          </p:nvGrpSpPr>
          <p:grpSpPr>
            <a:xfrm>
              <a:off x="7909204" y="1770762"/>
              <a:ext cx="971550" cy="655638"/>
              <a:chOff x="379933" y="-15999"/>
              <a:chExt cx="971550" cy="655638"/>
            </a:xfrm>
          </p:grpSpPr>
          <p:sp>
            <p:nvSpPr>
              <p:cNvPr id="42" name="Box">
                <a:extLst>
                  <a:ext uri="{FF2B5EF4-FFF2-40B4-BE49-F238E27FC236}">
                    <a16:creationId xmlns:a16="http://schemas.microsoft.com/office/drawing/2014/main" id="{B0FD2DEC-FF95-49B5-B060-34EA98F1C9DB}"/>
                  </a:ext>
                </a:extLst>
              </p:cNvPr>
              <p:cNvSpPr>
                <a:spLocks noChangeArrowheads="1"/>
              </p:cNvSpPr>
              <p:nvPr userDrawn="1"/>
            </p:nvSpPr>
            <p:spPr bwMode="auto">
              <a:xfrm>
                <a:off x="379933" y="-15999"/>
                <a:ext cx="971550" cy="655638"/>
              </a:xfrm>
              <a:prstGeom prst="rect">
                <a:avLst/>
              </a:prstGeom>
              <a:solidFill>
                <a:srgbClr val="0057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43" name="T2">
                <a:extLst>
                  <a:ext uri="{FF2B5EF4-FFF2-40B4-BE49-F238E27FC236}">
                    <a16:creationId xmlns:a16="http://schemas.microsoft.com/office/drawing/2014/main" id="{70B2F3B9-478A-4C49-BD34-83D511A4A605}"/>
                  </a:ext>
                </a:extLst>
              </p:cNvPr>
              <p:cNvSpPr>
                <a:spLocks/>
              </p:cNvSpPr>
              <p:nvPr userDrawn="1"/>
            </p:nvSpPr>
            <p:spPr bwMode="auto">
              <a:xfrm>
                <a:off x="1011758" y="168151"/>
                <a:ext cx="176213" cy="258763"/>
              </a:xfrm>
              <a:custGeom>
                <a:avLst/>
                <a:gdLst>
                  <a:gd name="T0" fmla="*/ 157 w 222"/>
                  <a:gd name="T1" fmla="*/ 325 h 325"/>
                  <a:gd name="T2" fmla="*/ 157 w 222"/>
                  <a:gd name="T3" fmla="*/ 78 h 325"/>
                  <a:gd name="T4" fmla="*/ 222 w 222"/>
                  <a:gd name="T5" fmla="*/ 78 h 325"/>
                  <a:gd name="T6" fmla="*/ 222 w 222"/>
                  <a:gd name="T7" fmla="*/ 0 h 325"/>
                  <a:gd name="T8" fmla="*/ 0 w 222"/>
                  <a:gd name="T9" fmla="*/ 0 h 325"/>
                  <a:gd name="T10" fmla="*/ 0 w 222"/>
                  <a:gd name="T11" fmla="*/ 78 h 325"/>
                  <a:gd name="T12" fmla="*/ 66 w 222"/>
                  <a:gd name="T13" fmla="*/ 78 h 325"/>
                  <a:gd name="T14" fmla="*/ 66 w 222"/>
                  <a:gd name="T15" fmla="*/ 325 h 325"/>
                  <a:gd name="T16" fmla="*/ 66 w 222"/>
                  <a:gd name="T17" fmla="*/ 325 h 325"/>
                  <a:gd name="T18" fmla="*/ 157 w 222"/>
                  <a:gd name="T19"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2" h="325">
                    <a:moveTo>
                      <a:pt x="157" y="325"/>
                    </a:moveTo>
                    <a:lnTo>
                      <a:pt x="157" y="78"/>
                    </a:lnTo>
                    <a:lnTo>
                      <a:pt x="222" y="78"/>
                    </a:lnTo>
                    <a:lnTo>
                      <a:pt x="222" y="0"/>
                    </a:lnTo>
                    <a:lnTo>
                      <a:pt x="0" y="0"/>
                    </a:lnTo>
                    <a:lnTo>
                      <a:pt x="0" y="78"/>
                    </a:lnTo>
                    <a:lnTo>
                      <a:pt x="66" y="78"/>
                    </a:lnTo>
                    <a:lnTo>
                      <a:pt x="66" y="325"/>
                    </a:lnTo>
                    <a:lnTo>
                      <a:pt x="66" y="325"/>
                    </a:lnTo>
                    <a:lnTo>
                      <a:pt x="157" y="3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44" name="T1">
                <a:extLst>
                  <a:ext uri="{FF2B5EF4-FFF2-40B4-BE49-F238E27FC236}">
                    <a16:creationId xmlns:a16="http://schemas.microsoft.com/office/drawing/2014/main" id="{66BA036E-AF9C-4493-9EA5-B940EED11E9B}"/>
                  </a:ext>
                </a:extLst>
              </p:cNvPr>
              <p:cNvSpPr>
                <a:spLocks/>
              </p:cNvSpPr>
              <p:nvPr userDrawn="1"/>
            </p:nvSpPr>
            <p:spPr bwMode="auto">
              <a:xfrm>
                <a:off x="799033" y="168151"/>
                <a:ext cx="193675" cy="258763"/>
              </a:xfrm>
              <a:custGeom>
                <a:avLst/>
                <a:gdLst>
                  <a:gd name="T0" fmla="*/ 88 w 244"/>
                  <a:gd name="T1" fmla="*/ 78 h 325"/>
                  <a:gd name="T2" fmla="*/ 88 w 244"/>
                  <a:gd name="T3" fmla="*/ 325 h 325"/>
                  <a:gd name="T4" fmla="*/ 179 w 244"/>
                  <a:gd name="T5" fmla="*/ 325 h 325"/>
                  <a:gd name="T6" fmla="*/ 179 w 244"/>
                  <a:gd name="T7" fmla="*/ 78 h 325"/>
                  <a:gd name="T8" fmla="*/ 244 w 244"/>
                  <a:gd name="T9" fmla="*/ 78 h 325"/>
                  <a:gd name="T10" fmla="*/ 244 w 244"/>
                  <a:gd name="T11" fmla="*/ 0 h 325"/>
                  <a:gd name="T12" fmla="*/ 25 w 244"/>
                  <a:gd name="T13" fmla="*/ 0 h 325"/>
                  <a:gd name="T14" fmla="*/ 0 w 244"/>
                  <a:gd name="T15" fmla="*/ 78 h 325"/>
                  <a:gd name="T16" fmla="*/ 88 w 244"/>
                  <a:gd name="T17" fmla="*/ 78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4" h="325">
                    <a:moveTo>
                      <a:pt x="88" y="78"/>
                    </a:moveTo>
                    <a:lnTo>
                      <a:pt x="88" y="325"/>
                    </a:lnTo>
                    <a:lnTo>
                      <a:pt x="179" y="325"/>
                    </a:lnTo>
                    <a:lnTo>
                      <a:pt x="179" y="78"/>
                    </a:lnTo>
                    <a:lnTo>
                      <a:pt x="244" y="78"/>
                    </a:lnTo>
                    <a:lnTo>
                      <a:pt x="244" y="0"/>
                    </a:lnTo>
                    <a:lnTo>
                      <a:pt x="25" y="0"/>
                    </a:lnTo>
                    <a:lnTo>
                      <a:pt x="0" y="78"/>
                    </a:lnTo>
                    <a:lnTo>
                      <a:pt x="88" y="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45" name="V">
                <a:extLst>
                  <a:ext uri="{FF2B5EF4-FFF2-40B4-BE49-F238E27FC236}">
                    <a16:creationId xmlns:a16="http://schemas.microsoft.com/office/drawing/2014/main" id="{0CAF80DB-E3CD-48FA-BCE8-301150A7A9BC}"/>
                  </a:ext>
                </a:extLst>
              </p:cNvPr>
              <p:cNvSpPr>
                <a:spLocks/>
              </p:cNvSpPr>
              <p:nvPr userDrawn="1"/>
            </p:nvSpPr>
            <p:spPr bwMode="auto">
              <a:xfrm>
                <a:off x="567258" y="168151"/>
                <a:ext cx="230188" cy="258763"/>
              </a:xfrm>
              <a:custGeom>
                <a:avLst/>
                <a:gdLst>
                  <a:gd name="T0" fmla="*/ 184 w 289"/>
                  <a:gd name="T1" fmla="*/ 325 h 325"/>
                  <a:gd name="T2" fmla="*/ 289 w 289"/>
                  <a:gd name="T3" fmla="*/ 0 h 325"/>
                  <a:gd name="T4" fmla="*/ 197 w 289"/>
                  <a:gd name="T5" fmla="*/ 0 h 325"/>
                  <a:gd name="T6" fmla="*/ 143 w 289"/>
                  <a:gd name="T7" fmla="*/ 167 h 325"/>
                  <a:gd name="T8" fmla="*/ 135 w 289"/>
                  <a:gd name="T9" fmla="*/ 191 h 325"/>
                  <a:gd name="T10" fmla="*/ 135 w 289"/>
                  <a:gd name="T11" fmla="*/ 191 h 325"/>
                  <a:gd name="T12" fmla="*/ 135 w 289"/>
                  <a:gd name="T13" fmla="*/ 191 h 325"/>
                  <a:gd name="T14" fmla="*/ 135 w 289"/>
                  <a:gd name="T15" fmla="*/ 191 h 325"/>
                  <a:gd name="T16" fmla="*/ 135 w 289"/>
                  <a:gd name="T17" fmla="*/ 191 h 325"/>
                  <a:gd name="T18" fmla="*/ 135 w 289"/>
                  <a:gd name="T19" fmla="*/ 191 h 325"/>
                  <a:gd name="T20" fmla="*/ 135 w 289"/>
                  <a:gd name="T21" fmla="*/ 191 h 325"/>
                  <a:gd name="T22" fmla="*/ 128 w 289"/>
                  <a:gd name="T23" fmla="*/ 167 h 325"/>
                  <a:gd name="T24" fmla="*/ 91 w 289"/>
                  <a:gd name="T25" fmla="*/ 60 h 325"/>
                  <a:gd name="T26" fmla="*/ 0 w 289"/>
                  <a:gd name="T27" fmla="*/ 60 h 325"/>
                  <a:gd name="T28" fmla="*/ 90 w 289"/>
                  <a:gd name="T29" fmla="*/ 325 h 325"/>
                  <a:gd name="T30" fmla="*/ 184 w 289"/>
                  <a:gd name="T31"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9" h="325">
                    <a:moveTo>
                      <a:pt x="184" y="325"/>
                    </a:moveTo>
                    <a:lnTo>
                      <a:pt x="289" y="0"/>
                    </a:lnTo>
                    <a:lnTo>
                      <a:pt x="197" y="0"/>
                    </a:lnTo>
                    <a:lnTo>
                      <a:pt x="143" y="167"/>
                    </a:lnTo>
                    <a:lnTo>
                      <a:pt x="135" y="191"/>
                    </a:lnTo>
                    <a:lnTo>
                      <a:pt x="135" y="191"/>
                    </a:lnTo>
                    <a:lnTo>
                      <a:pt x="135" y="191"/>
                    </a:lnTo>
                    <a:lnTo>
                      <a:pt x="135" y="191"/>
                    </a:lnTo>
                    <a:lnTo>
                      <a:pt x="135" y="191"/>
                    </a:lnTo>
                    <a:lnTo>
                      <a:pt x="135" y="191"/>
                    </a:lnTo>
                    <a:lnTo>
                      <a:pt x="135" y="191"/>
                    </a:lnTo>
                    <a:lnTo>
                      <a:pt x="128" y="167"/>
                    </a:lnTo>
                    <a:lnTo>
                      <a:pt x="91" y="60"/>
                    </a:lnTo>
                    <a:lnTo>
                      <a:pt x="0" y="60"/>
                    </a:lnTo>
                    <a:lnTo>
                      <a:pt x="90" y="325"/>
                    </a:lnTo>
                    <a:lnTo>
                      <a:pt x="184" y="3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grpSp>
        <p:grpSp>
          <p:nvGrpSpPr>
            <p:cNvPr id="12" name="_VTT_logo_102019_04_white_on_dark_grey" hidden="1">
              <a:extLst>
                <a:ext uri="{FF2B5EF4-FFF2-40B4-BE49-F238E27FC236}">
                  <a16:creationId xmlns:a16="http://schemas.microsoft.com/office/drawing/2014/main" id="{36A0362B-65ED-42FF-8A5B-E375F3BC8BBD}"/>
                </a:ext>
              </a:extLst>
            </p:cNvPr>
            <p:cNvGrpSpPr/>
            <p:nvPr userDrawn="1"/>
          </p:nvGrpSpPr>
          <p:grpSpPr>
            <a:xfrm>
              <a:off x="7909204" y="1770762"/>
              <a:ext cx="971550" cy="655638"/>
              <a:chOff x="379933" y="-15999"/>
              <a:chExt cx="971550" cy="655638"/>
            </a:xfrm>
          </p:grpSpPr>
          <p:sp>
            <p:nvSpPr>
              <p:cNvPr id="38" name="Box">
                <a:extLst>
                  <a:ext uri="{FF2B5EF4-FFF2-40B4-BE49-F238E27FC236}">
                    <a16:creationId xmlns:a16="http://schemas.microsoft.com/office/drawing/2014/main" id="{6DAA34BE-86B5-43A0-9360-EDFD408DC603}"/>
                  </a:ext>
                </a:extLst>
              </p:cNvPr>
              <p:cNvSpPr>
                <a:spLocks noChangeArrowheads="1"/>
              </p:cNvSpPr>
              <p:nvPr userDrawn="1"/>
            </p:nvSpPr>
            <p:spPr bwMode="auto">
              <a:xfrm>
                <a:off x="379933" y="-15999"/>
                <a:ext cx="971550" cy="655638"/>
              </a:xfrm>
              <a:prstGeom prst="rect">
                <a:avLst/>
              </a:prstGeom>
              <a:solidFill>
                <a:srgbClr val="AFAFA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39" name="T2">
                <a:extLst>
                  <a:ext uri="{FF2B5EF4-FFF2-40B4-BE49-F238E27FC236}">
                    <a16:creationId xmlns:a16="http://schemas.microsoft.com/office/drawing/2014/main" id="{541E7C23-5FB8-446F-B742-0AB9E97F6A70}"/>
                  </a:ext>
                </a:extLst>
              </p:cNvPr>
              <p:cNvSpPr>
                <a:spLocks/>
              </p:cNvSpPr>
              <p:nvPr userDrawn="1"/>
            </p:nvSpPr>
            <p:spPr bwMode="auto">
              <a:xfrm>
                <a:off x="1011758" y="168151"/>
                <a:ext cx="176213" cy="258763"/>
              </a:xfrm>
              <a:custGeom>
                <a:avLst/>
                <a:gdLst>
                  <a:gd name="T0" fmla="*/ 157 w 222"/>
                  <a:gd name="T1" fmla="*/ 325 h 325"/>
                  <a:gd name="T2" fmla="*/ 157 w 222"/>
                  <a:gd name="T3" fmla="*/ 78 h 325"/>
                  <a:gd name="T4" fmla="*/ 222 w 222"/>
                  <a:gd name="T5" fmla="*/ 78 h 325"/>
                  <a:gd name="T6" fmla="*/ 222 w 222"/>
                  <a:gd name="T7" fmla="*/ 0 h 325"/>
                  <a:gd name="T8" fmla="*/ 0 w 222"/>
                  <a:gd name="T9" fmla="*/ 0 h 325"/>
                  <a:gd name="T10" fmla="*/ 0 w 222"/>
                  <a:gd name="T11" fmla="*/ 78 h 325"/>
                  <a:gd name="T12" fmla="*/ 66 w 222"/>
                  <a:gd name="T13" fmla="*/ 78 h 325"/>
                  <a:gd name="T14" fmla="*/ 66 w 222"/>
                  <a:gd name="T15" fmla="*/ 325 h 325"/>
                  <a:gd name="T16" fmla="*/ 66 w 222"/>
                  <a:gd name="T17" fmla="*/ 325 h 325"/>
                  <a:gd name="T18" fmla="*/ 157 w 222"/>
                  <a:gd name="T19"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2" h="325">
                    <a:moveTo>
                      <a:pt x="157" y="325"/>
                    </a:moveTo>
                    <a:lnTo>
                      <a:pt x="157" y="78"/>
                    </a:lnTo>
                    <a:lnTo>
                      <a:pt x="222" y="78"/>
                    </a:lnTo>
                    <a:lnTo>
                      <a:pt x="222" y="0"/>
                    </a:lnTo>
                    <a:lnTo>
                      <a:pt x="0" y="0"/>
                    </a:lnTo>
                    <a:lnTo>
                      <a:pt x="0" y="78"/>
                    </a:lnTo>
                    <a:lnTo>
                      <a:pt x="66" y="78"/>
                    </a:lnTo>
                    <a:lnTo>
                      <a:pt x="66" y="325"/>
                    </a:lnTo>
                    <a:lnTo>
                      <a:pt x="66" y="325"/>
                    </a:lnTo>
                    <a:lnTo>
                      <a:pt x="157" y="3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40" name="T1">
                <a:extLst>
                  <a:ext uri="{FF2B5EF4-FFF2-40B4-BE49-F238E27FC236}">
                    <a16:creationId xmlns:a16="http://schemas.microsoft.com/office/drawing/2014/main" id="{618B43C5-48C4-479D-9A6A-000BA97ED936}"/>
                  </a:ext>
                </a:extLst>
              </p:cNvPr>
              <p:cNvSpPr>
                <a:spLocks/>
              </p:cNvSpPr>
              <p:nvPr userDrawn="1"/>
            </p:nvSpPr>
            <p:spPr bwMode="auto">
              <a:xfrm>
                <a:off x="799033" y="168151"/>
                <a:ext cx="193675" cy="258763"/>
              </a:xfrm>
              <a:custGeom>
                <a:avLst/>
                <a:gdLst>
                  <a:gd name="T0" fmla="*/ 88 w 244"/>
                  <a:gd name="T1" fmla="*/ 78 h 325"/>
                  <a:gd name="T2" fmla="*/ 88 w 244"/>
                  <a:gd name="T3" fmla="*/ 325 h 325"/>
                  <a:gd name="T4" fmla="*/ 179 w 244"/>
                  <a:gd name="T5" fmla="*/ 325 h 325"/>
                  <a:gd name="T6" fmla="*/ 179 w 244"/>
                  <a:gd name="T7" fmla="*/ 78 h 325"/>
                  <a:gd name="T8" fmla="*/ 244 w 244"/>
                  <a:gd name="T9" fmla="*/ 78 h 325"/>
                  <a:gd name="T10" fmla="*/ 244 w 244"/>
                  <a:gd name="T11" fmla="*/ 0 h 325"/>
                  <a:gd name="T12" fmla="*/ 25 w 244"/>
                  <a:gd name="T13" fmla="*/ 0 h 325"/>
                  <a:gd name="T14" fmla="*/ 0 w 244"/>
                  <a:gd name="T15" fmla="*/ 78 h 325"/>
                  <a:gd name="T16" fmla="*/ 88 w 244"/>
                  <a:gd name="T17" fmla="*/ 78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4" h="325">
                    <a:moveTo>
                      <a:pt x="88" y="78"/>
                    </a:moveTo>
                    <a:lnTo>
                      <a:pt x="88" y="325"/>
                    </a:lnTo>
                    <a:lnTo>
                      <a:pt x="179" y="325"/>
                    </a:lnTo>
                    <a:lnTo>
                      <a:pt x="179" y="78"/>
                    </a:lnTo>
                    <a:lnTo>
                      <a:pt x="244" y="78"/>
                    </a:lnTo>
                    <a:lnTo>
                      <a:pt x="244" y="0"/>
                    </a:lnTo>
                    <a:lnTo>
                      <a:pt x="25" y="0"/>
                    </a:lnTo>
                    <a:lnTo>
                      <a:pt x="0" y="78"/>
                    </a:lnTo>
                    <a:lnTo>
                      <a:pt x="88" y="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41" name="V">
                <a:extLst>
                  <a:ext uri="{FF2B5EF4-FFF2-40B4-BE49-F238E27FC236}">
                    <a16:creationId xmlns:a16="http://schemas.microsoft.com/office/drawing/2014/main" id="{E1FE19B5-AB53-468D-95BE-00AEAA36742C}"/>
                  </a:ext>
                </a:extLst>
              </p:cNvPr>
              <p:cNvSpPr>
                <a:spLocks/>
              </p:cNvSpPr>
              <p:nvPr userDrawn="1"/>
            </p:nvSpPr>
            <p:spPr bwMode="auto">
              <a:xfrm>
                <a:off x="567258" y="168151"/>
                <a:ext cx="230188" cy="258763"/>
              </a:xfrm>
              <a:custGeom>
                <a:avLst/>
                <a:gdLst>
                  <a:gd name="T0" fmla="*/ 184 w 289"/>
                  <a:gd name="T1" fmla="*/ 325 h 325"/>
                  <a:gd name="T2" fmla="*/ 289 w 289"/>
                  <a:gd name="T3" fmla="*/ 0 h 325"/>
                  <a:gd name="T4" fmla="*/ 197 w 289"/>
                  <a:gd name="T5" fmla="*/ 0 h 325"/>
                  <a:gd name="T6" fmla="*/ 143 w 289"/>
                  <a:gd name="T7" fmla="*/ 167 h 325"/>
                  <a:gd name="T8" fmla="*/ 135 w 289"/>
                  <a:gd name="T9" fmla="*/ 191 h 325"/>
                  <a:gd name="T10" fmla="*/ 135 w 289"/>
                  <a:gd name="T11" fmla="*/ 191 h 325"/>
                  <a:gd name="T12" fmla="*/ 135 w 289"/>
                  <a:gd name="T13" fmla="*/ 191 h 325"/>
                  <a:gd name="T14" fmla="*/ 135 w 289"/>
                  <a:gd name="T15" fmla="*/ 191 h 325"/>
                  <a:gd name="T16" fmla="*/ 135 w 289"/>
                  <a:gd name="T17" fmla="*/ 191 h 325"/>
                  <a:gd name="T18" fmla="*/ 135 w 289"/>
                  <a:gd name="T19" fmla="*/ 191 h 325"/>
                  <a:gd name="T20" fmla="*/ 135 w 289"/>
                  <a:gd name="T21" fmla="*/ 191 h 325"/>
                  <a:gd name="T22" fmla="*/ 128 w 289"/>
                  <a:gd name="T23" fmla="*/ 167 h 325"/>
                  <a:gd name="T24" fmla="*/ 91 w 289"/>
                  <a:gd name="T25" fmla="*/ 60 h 325"/>
                  <a:gd name="T26" fmla="*/ 0 w 289"/>
                  <a:gd name="T27" fmla="*/ 60 h 325"/>
                  <a:gd name="T28" fmla="*/ 90 w 289"/>
                  <a:gd name="T29" fmla="*/ 325 h 325"/>
                  <a:gd name="T30" fmla="*/ 184 w 289"/>
                  <a:gd name="T31"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9" h="325">
                    <a:moveTo>
                      <a:pt x="184" y="325"/>
                    </a:moveTo>
                    <a:lnTo>
                      <a:pt x="289" y="0"/>
                    </a:lnTo>
                    <a:lnTo>
                      <a:pt x="197" y="0"/>
                    </a:lnTo>
                    <a:lnTo>
                      <a:pt x="143" y="167"/>
                    </a:lnTo>
                    <a:lnTo>
                      <a:pt x="135" y="191"/>
                    </a:lnTo>
                    <a:lnTo>
                      <a:pt x="135" y="191"/>
                    </a:lnTo>
                    <a:lnTo>
                      <a:pt x="135" y="191"/>
                    </a:lnTo>
                    <a:lnTo>
                      <a:pt x="135" y="191"/>
                    </a:lnTo>
                    <a:lnTo>
                      <a:pt x="135" y="191"/>
                    </a:lnTo>
                    <a:lnTo>
                      <a:pt x="135" y="191"/>
                    </a:lnTo>
                    <a:lnTo>
                      <a:pt x="135" y="191"/>
                    </a:lnTo>
                    <a:lnTo>
                      <a:pt x="128" y="167"/>
                    </a:lnTo>
                    <a:lnTo>
                      <a:pt x="91" y="60"/>
                    </a:lnTo>
                    <a:lnTo>
                      <a:pt x="0" y="60"/>
                    </a:lnTo>
                    <a:lnTo>
                      <a:pt x="90" y="325"/>
                    </a:lnTo>
                    <a:lnTo>
                      <a:pt x="184" y="3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grpSp>
        <p:grpSp>
          <p:nvGrpSpPr>
            <p:cNvPr id="13" name="_VTT_logo_102019_05_dark_grey_on_white" hidden="1">
              <a:extLst>
                <a:ext uri="{FF2B5EF4-FFF2-40B4-BE49-F238E27FC236}">
                  <a16:creationId xmlns:a16="http://schemas.microsoft.com/office/drawing/2014/main" id="{F0182757-71D1-4B0B-B000-DC0D1EC49370}"/>
                </a:ext>
              </a:extLst>
            </p:cNvPr>
            <p:cNvGrpSpPr/>
            <p:nvPr userDrawn="1"/>
          </p:nvGrpSpPr>
          <p:grpSpPr>
            <a:xfrm>
              <a:off x="7909204" y="1770762"/>
              <a:ext cx="971550" cy="655638"/>
              <a:chOff x="379933" y="-15999"/>
              <a:chExt cx="971550" cy="655638"/>
            </a:xfrm>
          </p:grpSpPr>
          <p:sp>
            <p:nvSpPr>
              <p:cNvPr id="34" name="Box">
                <a:extLst>
                  <a:ext uri="{FF2B5EF4-FFF2-40B4-BE49-F238E27FC236}">
                    <a16:creationId xmlns:a16="http://schemas.microsoft.com/office/drawing/2014/main" id="{89CFD845-8E13-4FDA-B68E-5C39BD63AFE4}"/>
                  </a:ext>
                </a:extLst>
              </p:cNvPr>
              <p:cNvSpPr>
                <a:spLocks noChangeArrowheads="1"/>
              </p:cNvSpPr>
              <p:nvPr userDrawn="1"/>
            </p:nvSpPr>
            <p:spPr bwMode="auto">
              <a:xfrm>
                <a:off x="379933" y="-15999"/>
                <a:ext cx="971550" cy="6556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35" name="T2">
                <a:extLst>
                  <a:ext uri="{FF2B5EF4-FFF2-40B4-BE49-F238E27FC236}">
                    <a16:creationId xmlns:a16="http://schemas.microsoft.com/office/drawing/2014/main" id="{9DEC5B7C-2D1C-4A87-962D-8BF239CDAAF5}"/>
                  </a:ext>
                </a:extLst>
              </p:cNvPr>
              <p:cNvSpPr>
                <a:spLocks/>
              </p:cNvSpPr>
              <p:nvPr userDrawn="1"/>
            </p:nvSpPr>
            <p:spPr bwMode="auto">
              <a:xfrm>
                <a:off x="1011758" y="168151"/>
                <a:ext cx="176213" cy="258763"/>
              </a:xfrm>
              <a:custGeom>
                <a:avLst/>
                <a:gdLst>
                  <a:gd name="T0" fmla="*/ 157 w 222"/>
                  <a:gd name="T1" fmla="*/ 325 h 325"/>
                  <a:gd name="T2" fmla="*/ 157 w 222"/>
                  <a:gd name="T3" fmla="*/ 78 h 325"/>
                  <a:gd name="T4" fmla="*/ 222 w 222"/>
                  <a:gd name="T5" fmla="*/ 78 h 325"/>
                  <a:gd name="T6" fmla="*/ 222 w 222"/>
                  <a:gd name="T7" fmla="*/ 0 h 325"/>
                  <a:gd name="T8" fmla="*/ 0 w 222"/>
                  <a:gd name="T9" fmla="*/ 0 h 325"/>
                  <a:gd name="T10" fmla="*/ 0 w 222"/>
                  <a:gd name="T11" fmla="*/ 78 h 325"/>
                  <a:gd name="T12" fmla="*/ 66 w 222"/>
                  <a:gd name="T13" fmla="*/ 78 h 325"/>
                  <a:gd name="T14" fmla="*/ 66 w 222"/>
                  <a:gd name="T15" fmla="*/ 325 h 325"/>
                  <a:gd name="T16" fmla="*/ 66 w 222"/>
                  <a:gd name="T17" fmla="*/ 325 h 325"/>
                  <a:gd name="T18" fmla="*/ 157 w 222"/>
                  <a:gd name="T19"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2" h="325">
                    <a:moveTo>
                      <a:pt x="157" y="325"/>
                    </a:moveTo>
                    <a:lnTo>
                      <a:pt x="157" y="78"/>
                    </a:lnTo>
                    <a:lnTo>
                      <a:pt x="222" y="78"/>
                    </a:lnTo>
                    <a:lnTo>
                      <a:pt x="222" y="0"/>
                    </a:lnTo>
                    <a:lnTo>
                      <a:pt x="0" y="0"/>
                    </a:lnTo>
                    <a:lnTo>
                      <a:pt x="0" y="78"/>
                    </a:lnTo>
                    <a:lnTo>
                      <a:pt x="66" y="78"/>
                    </a:lnTo>
                    <a:lnTo>
                      <a:pt x="66" y="325"/>
                    </a:lnTo>
                    <a:lnTo>
                      <a:pt x="66" y="325"/>
                    </a:lnTo>
                    <a:lnTo>
                      <a:pt x="157" y="325"/>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36" name="T1">
                <a:extLst>
                  <a:ext uri="{FF2B5EF4-FFF2-40B4-BE49-F238E27FC236}">
                    <a16:creationId xmlns:a16="http://schemas.microsoft.com/office/drawing/2014/main" id="{284D7BDB-B4F8-48C4-9826-E7183C31753A}"/>
                  </a:ext>
                </a:extLst>
              </p:cNvPr>
              <p:cNvSpPr>
                <a:spLocks/>
              </p:cNvSpPr>
              <p:nvPr userDrawn="1"/>
            </p:nvSpPr>
            <p:spPr bwMode="auto">
              <a:xfrm>
                <a:off x="799033" y="168151"/>
                <a:ext cx="193675" cy="258763"/>
              </a:xfrm>
              <a:custGeom>
                <a:avLst/>
                <a:gdLst>
                  <a:gd name="T0" fmla="*/ 88 w 244"/>
                  <a:gd name="T1" fmla="*/ 78 h 325"/>
                  <a:gd name="T2" fmla="*/ 88 w 244"/>
                  <a:gd name="T3" fmla="*/ 325 h 325"/>
                  <a:gd name="T4" fmla="*/ 179 w 244"/>
                  <a:gd name="T5" fmla="*/ 325 h 325"/>
                  <a:gd name="T6" fmla="*/ 179 w 244"/>
                  <a:gd name="T7" fmla="*/ 78 h 325"/>
                  <a:gd name="T8" fmla="*/ 244 w 244"/>
                  <a:gd name="T9" fmla="*/ 78 h 325"/>
                  <a:gd name="T10" fmla="*/ 244 w 244"/>
                  <a:gd name="T11" fmla="*/ 0 h 325"/>
                  <a:gd name="T12" fmla="*/ 25 w 244"/>
                  <a:gd name="T13" fmla="*/ 0 h 325"/>
                  <a:gd name="T14" fmla="*/ 0 w 244"/>
                  <a:gd name="T15" fmla="*/ 78 h 325"/>
                  <a:gd name="T16" fmla="*/ 88 w 244"/>
                  <a:gd name="T17" fmla="*/ 78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4" h="325">
                    <a:moveTo>
                      <a:pt x="88" y="78"/>
                    </a:moveTo>
                    <a:lnTo>
                      <a:pt x="88" y="325"/>
                    </a:lnTo>
                    <a:lnTo>
                      <a:pt x="179" y="325"/>
                    </a:lnTo>
                    <a:lnTo>
                      <a:pt x="179" y="78"/>
                    </a:lnTo>
                    <a:lnTo>
                      <a:pt x="244" y="78"/>
                    </a:lnTo>
                    <a:lnTo>
                      <a:pt x="244" y="0"/>
                    </a:lnTo>
                    <a:lnTo>
                      <a:pt x="25" y="0"/>
                    </a:lnTo>
                    <a:lnTo>
                      <a:pt x="0" y="78"/>
                    </a:lnTo>
                    <a:lnTo>
                      <a:pt x="88" y="78"/>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37" name="V">
                <a:extLst>
                  <a:ext uri="{FF2B5EF4-FFF2-40B4-BE49-F238E27FC236}">
                    <a16:creationId xmlns:a16="http://schemas.microsoft.com/office/drawing/2014/main" id="{26E849CD-6904-44CF-9673-9AD6FB3659D8}"/>
                  </a:ext>
                </a:extLst>
              </p:cNvPr>
              <p:cNvSpPr>
                <a:spLocks/>
              </p:cNvSpPr>
              <p:nvPr userDrawn="1"/>
            </p:nvSpPr>
            <p:spPr bwMode="auto">
              <a:xfrm>
                <a:off x="567258" y="168151"/>
                <a:ext cx="230188" cy="258763"/>
              </a:xfrm>
              <a:custGeom>
                <a:avLst/>
                <a:gdLst>
                  <a:gd name="T0" fmla="*/ 184 w 289"/>
                  <a:gd name="T1" fmla="*/ 325 h 325"/>
                  <a:gd name="T2" fmla="*/ 289 w 289"/>
                  <a:gd name="T3" fmla="*/ 0 h 325"/>
                  <a:gd name="T4" fmla="*/ 197 w 289"/>
                  <a:gd name="T5" fmla="*/ 0 h 325"/>
                  <a:gd name="T6" fmla="*/ 143 w 289"/>
                  <a:gd name="T7" fmla="*/ 167 h 325"/>
                  <a:gd name="T8" fmla="*/ 135 w 289"/>
                  <a:gd name="T9" fmla="*/ 191 h 325"/>
                  <a:gd name="T10" fmla="*/ 135 w 289"/>
                  <a:gd name="T11" fmla="*/ 191 h 325"/>
                  <a:gd name="T12" fmla="*/ 135 w 289"/>
                  <a:gd name="T13" fmla="*/ 191 h 325"/>
                  <a:gd name="T14" fmla="*/ 135 w 289"/>
                  <a:gd name="T15" fmla="*/ 191 h 325"/>
                  <a:gd name="T16" fmla="*/ 135 w 289"/>
                  <a:gd name="T17" fmla="*/ 191 h 325"/>
                  <a:gd name="T18" fmla="*/ 135 w 289"/>
                  <a:gd name="T19" fmla="*/ 191 h 325"/>
                  <a:gd name="T20" fmla="*/ 135 w 289"/>
                  <a:gd name="T21" fmla="*/ 191 h 325"/>
                  <a:gd name="T22" fmla="*/ 128 w 289"/>
                  <a:gd name="T23" fmla="*/ 167 h 325"/>
                  <a:gd name="T24" fmla="*/ 91 w 289"/>
                  <a:gd name="T25" fmla="*/ 60 h 325"/>
                  <a:gd name="T26" fmla="*/ 0 w 289"/>
                  <a:gd name="T27" fmla="*/ 60 h 325"/>
                  <a:gd name="T28" fmla="*/ 90 w 289"/>
                  <a:gd name="T29" fmla="*/ 325 h 325"/>
                  <a:gd name="T30" fmla="*/ 184 w 289"/>
                  <a:gd name="T31"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9" h="325">
                    <a:moveTo>
                      <a:pt x="184" y="325"/>
                    </a:moveTo>
                    <a:lnTo>
                      <a:pt x="289" y="0"/>
                    </a:lnTo>
                    <a:lnTo>
                      <a:pt x="197" y="0"/>
                    </a:lnTo>
                    <a:lnTo>
                      <a:pt x="143" y="167"/>
                    </a:lnTo>
                    <a:lnTo>
                      <a:pt x="135" y="191"/>
                    </a:lnTo>
                    <a:lnTo>
                      <a:pt x="135" y="191"/>
                    </a:lnTo>
                    <a:lnTo>
                      <a:pt x="135" y="191"/>
                    </a:lnTo>
                    <a:lnTo>
                      <a:pt x="135" y="191"/>
                    </a:lnTo>
                    <a:lnTo>
                      <a:pt x="135" y="191"/>
                    </a:lnTo>
                    <a:lnTo>
                      <a:pt x="135" y="191"/>
                    </a:lnTo>
                    <a:lnTo>
                      <a:pt x="135" y="191"/>
                    </a:lnTo>
                    <a:lnTo>
                      <a:pt x="128" y="167"/>
                    </a:lnTo>
                    <a:lnTo>
                      <a:pt x="91" y="60"/>
                    </a:lnTo>
                    <a:lnTo>
                      <a:pt x="0" y="60"/>
                    </a:lnTo>
                    <a:lnTo>
                      <a:pt x="90" y="325"/>
                    </a:lnTo>
                    <a:lnTo>
                      <a:pt x="184" y="325"/>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grpSp>
        <p:grpSp>
          <p:nvGrpSpPr>
            <p:cNvPr id="14" name="_VTT_logo_102019_06_orange_blue_on_white" hidden="1">
              <a:extLst>
                <a:ext uri="{FF2B5EF4-FFF2-40B4-BE49-F238E27FC236}">
                  <a16:creationId xmlns:a16="http://schemas.microsoft.com/office/drawing/2014/main" id="{8EC3DA7C-E890-46F5-B99E-4AC2358F0963}"/>
                </a:ext>
              </a:extLst>
            </p:cNvPr>
            <p:cNvGrpSpPr/>
            <p:nvPr userDrawn="1"/>
          </p:nvGrpSpPr>
          <p:grpSpPr>
            <a:xfrm>
              <a:off x="7909204" y="1770762"/>
              <a:ext cx="971550" cy="655638"/>
              <a:chOff x="379933" y="-15999"/>
              <a:chExt cx="971550" cy="655638"/>
            </a:xfrm>
          </p:grpSpPr>
          <p:sp>
            <p:nvSpPr>
              <p:cNvPr id="30" name="Box">
                <a:extLst>
                  <a:ext uri="{FF2B5EF4-FFF2-40B4-BE49-F238E27FC236}">
                    <a16:creationId xmlns:a16="http://schemas.microsoft.com/office/drawing/2014/main" id="{569C3447-5AF9-44FA-BCB3-D1DB24156477}"/>
                  </a:ext>
                </a:extLst>
              </p:cNvPr>
              <p:cNvSpPr>
                <a:spLocks noChangeArrowheads="1"/>
              </p:cNvSpPr>
              <p:nvPr userDrawn="1"/>
            </p:nvSpPr>
            <p:spPr bwMode="auto">
              <a:xfrm>
                <a:off x="379933" y="-15999"/>
                <a:ext cx="971550" cy="6556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31" name="T2">
                <a:extLst>
                  <a:ext uri="{FF2B5EF4-FFF2-40B4-BE49-F238E27FC236}">
                    <a16:creationId xmlns:a16="http://schemas.microsoft.com/office/drawing/2014/main" id="{69F0044B-CCD2-4001-B7AB-2F40F4C3EBD4}"/>
                  </a:ext>
                </a:extLst>
              </p:cNvPr>
              <p:cNvSpPr>
                <a:spLocks/>
              </p:cNvSpPr>
              <p:nvPr userDrawn="1"/>
            </p:nvSpPr>
            <p:spPr bwMode="auto">
              <a:xfrm>
                <a:off x="1011758" y="168151"/>
                <a:ext cx="176213" cy="258763"/>
              </a:xfrm>
              <a:custGeom>
                <a:avLst/>
                <a:gdLst>
                  <a:gd name="T0" fmla="*/ 157 w 222"/>
                  <a:gd name="T1" fmla="*/ 325 h 325"/>
                  <a:gd name="T2" fmla="*/ 157 w 222"/>
                  <a:gd name="T3" fmla="*/ 78 h 325"/>
                  <a:gd name="T4" fmla="*/ 222 w 222"/>
                  <a:gd name="T5" fmla="*/ 78 h 325"/>
                  <a:gd name="T6" fmla="*/ 222 w 222"/>
                  <a:gd name="T7" fmla="*/ 0 h 325"/>
                  <a:gd name="T8" fmla="*/ 0 w 222"/>
                  <a:gd name="T9" fmla="*/ 0 h 325"/>
                  <a:gd name="T10" fmla="*/ 0 w 222"/>
                  <a:gd name="T11" fmla="*/ 78 h 325"/>
                  <a:gd name="T12" fmla="*/ 66 w 222"/>
                  <a:gd name="T13" fmla="*/ 78 h 325"/>
                  <a:gd name="T14" fmla="*/ 66 w 222"/>
                  <a:gd name="T15" fmla="*/ 325 h 325"/>
                  <a:gd name="T16" fmla="*/ 66 w 222"/>
                  <a:gd name="T17" fmla="*/ 325 h 325"/>
                  <a:gd name="T18" fmla="*/ 157 w 222"/>
                  <a:gd name="T19"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2" h="325">
                    <a:moveTo>
                      <a:pt x="157" y="325"/>
                    </a:moveTo>
                    <a:lnTo>
                      <a:pt x="157" y="78"/>
                    </a:lnTo>
                    <a:lnTo>
                      <a:pt x="222" y="78"/>
                    </a:lnTo>
                    <a:lnTo>
                      <a:pt x="222" y="0"/>
                    </a:lnTo>
                    <a:lnTo>
                      <a:pt x="0" y="0"/>
                    </a:lnTo>
                    <a:lnTo>
                      <a:pt x="0" y="78"/>
                    </a:lnTo>
                    <a:lnTo>
                      <a:pt x="66" y="78"/>
                    </a:lnTo>
                    <a:lnTo>
                      <a:pt x="66" y="325"/>
                    </a:lnTo>
                    <a:lnTo>
                      <a:pt x="66" y="325"/>
                    </a:lnTo>
                    <a:lnTo>
                      <a:pt x="157" y="325"/>
                    </a:lnTo>
                    <a:close/>
                  </a:path>
                </a:pathLst>
              </a:custGeom>
              <a:solidFill>
                <a:srgbClr val="0057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32" name="T1">
                <a:extLst>
                  <a:ext uri="{FF2B5EF4-FFF2-40B4-BE49-F238E27FC236}">
                    <a16:creationId xmlns:a16="http://schemas.microsoft.com/office/drawing/2014/main" id="{63099901-5F05-471A-8D39-9F4CE9AAD3DB}"/>
                  </a:ext>
                </a:extLst>
              </p:cNvPr>
              <p:cNvSpPr>
                <a:spLocks/>
              </p:cNvSpPr>
              <p:nvPr userDrawn="1"/>
            </p:nvSpPr>
            <p:spPr bwMode="auto">
              <a:xfrm>
                <a:off x="799033" y="168151"/>
                <a:ext cx="193675" cy="258763"/>
              </a:xfrm>
              <a:custGeom>
                <a:avLst/>
                <a:gdLst>
                  <a:gd name="T0" fmla="*/ 88 w 244"/>
                  <a:gd name="T1" fmla="*/ 78 h 325"/>
                  <a:gd name="T2" fmla="*/ 88 w 244"/>
                  <a:gd name="T3" fmla="*/ 325 h 325"/>
                  <a:gd name="T4" fmla="*/ 179 w 244"/>
                  <a:gd name="T5" fmla="*/ 325 h 325"/>
                  <a:gd name="T6" fmla="*/ 179 w 244"/>
                  <a:gd name="T7" fmla="*/ 78 h 325"/>
                  <a:gd name="T8" fmla="*/ 244 w 244"/>
                  <a:gd name="T9" fmla="*/ 78 h 325"/>
                  <a:gd name="T10" fmla="*/ 244 w 244"/>
                  <a:gd name="T11" fmla="*/ 0 h 325"/>
                  <a:gd name="T12" fmla="*/ 25 w 244"/>
                  <a:gd name="T13" fmla="*/ 0 h 325"/>
                  <a:gd name="T14" fmla="*/ 0 w 244"/>
                  <a:gd name="T15" fmla="*/ 78 h 325"/>
                  <a:gd name="T16" fmla="*/ 88 w 244"/>
                  <a:gd name="T17" fmla="*/ 78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4" h="325">
                    <a:moveTo>
                      <a:pt x="88" y="78"/>
                    </a:moveTo>
                    <a:lnTo>
                      <a:pt x="88" y="325"/>
                    </a:lnTo>
                    <a:lnTo>
                      <a:pt x="179" y="325"/>
                    </a:lnTo>
                    <a:lnTo>
                      <a:pt x="179" y="78"/>
                    </a:lnTo>
                    <a:lnTo>
                      <a:pt x="244" y="78"/>
                    </a:lnTo>
                    <a:lnTo>
                      <a:pt x="244" y="0"/>
                    </a:lnTo>
                    <a:lnTo>
                      <a:pt x="25" y="0"/>
                    </a:lnTo>
                    <a:lnTo>
                      <a:pt x="0" y="78"/>
                    </a:lnTo>
                    <a:lnTo>
                      <a:pt x="88" y="78"/>
                    </a:lnTo>
                    <a:close/>
                  </a:path>
                </a:pathLst>
              </a:custGeom>
              <a:solidFill>
                <a:srgbClr val="0057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33" name="V">
                <a:extLst>
                  <a:ext uri="{FF2B5EF4-FFF2-40B4-BE49-F238E27FC236}">
                    <a16:creationId xmlns:a16="http://schemas.microsoft.com/office/drawing/2014/main" id="{8B8A182D-4039-493B-AC22-E9FE2A9AE765}"/>
                  </a:ext>
                </a:extLst>
              </p:cNvPr>
              <p:cNvSpPr>
                <a:spLocks/>
              </p:cNvSpPr>
              <p:nvPr userDrawn="1"/>
            </p:nvSpPr>
            <p:spPr bwMode="auto">
              <a:xfrm>
                <a:off x="567258" y="168151"/>
                <a:ext cx="230188" cy="258763"/>
              </a:xfrm>
              <a:custGeom>
                <a:avLst/>
                <a:gdLst>
                  <a:gd name="T0" fmla="*/ 184 w 289"/>
                  <a:gd name="T1" fmla="*/ 325 h 325"/>
                  <a:gd name="T2" fmla="*/ 289 w 289"/>
                  <a:gd name="T3" fmla="*/ 0 h 325"/>
                  <a:gd name="T4" fmla="*/ 197 w 289"/>
                  <a:gd name="T5" fmla="*/ 0 h 325"/>
                  <a:gd name="T6" fmla="*/ 143 w 289"/>
                  <a:gd name="T7" fmla="*/ 167 h 325"/>
                  <a:gd name="T8" fmla="*/ 135 w 289"/>
                  <a:gd name="T9" fmla="*/ 191 h 325"/>
                  <a:gd name="T10" fmla="*/ 135 w 289"/>
                  <a:gd name="T11" fmla="*/ 191 h 325"/>
                  <a:gd name="T12" fmla="*/ 135 w 289"/>
                  <a:gd name="T13" fmla="*/ 191 h 325"/>
                  <a:gd name="T14" fmla="*/ 135 w 289"/>
                  <a:gd name="T15" fmla="*/ 191 h 325"/>
                  <a:gd name="T16" fmla="*/ 135 w 289"/>
                  <a:gd name="T17" fmla="*/ 191 h 325"/>
                  <a:gd name="T18" fmla="*/ 135 w 289"/>
                  <a:gd name="T19" fmla="*/ 191 h 325"/>
                  <a:gd name="T20" fmla="*/ 135 w 289"/>
                  <a:gd name="T21" fmla="*/ 191 h 325"/>
                  <a:gd name="T22" fmla="*/ 128 w 289"/>
                  <a:gd name="T23" fmla="*/ 167 h 325"/>
                  <a:gd name="T24" fmla="*/ 91 w 289"/>
                  <a:gd name="T25" fmla="*/ 60 h 325"/>
                  <a:gd name="T26" fmla="*/ 0 w 289"/>
                  <a:gd name="T27" fmla="*/ 60 h 325"/>
                  <a:gd name="T28" fmla="*/ 90 w 289"/>
                  <a:gd name="T29" fmla="*/ 325 h 325"/>
                  <a:gd name="T30" fmla="*/ 184 w 289"/>
                  <a:gd name="T31"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9" h="325">
                    <a:moveTo>
                      <a:pt x="184" y="325"/>
                    </a:moveTo>
                    <a:lnTo>
                      <a:pt x="289" y="0"/>
                    </a:lnTo>
                    <a:lnTo>
                      <a:pt x="197" y="0"/>
                    </a:lnTo>
                    <a:lnTo>
                      <a:pt x="143" y="167"/>
                    </a:lnTo>
                    <a:lnTo>
                      <a:pt x="135" y="191"/>
                    </a:lnTo>
                    <a:lnTo>
                      <a:pt x="135" y="191"/>
                    </a:lnTo>
                    <a:lnTo>
                      <a:pt x="135" y="191"/>
                    </a:lnTo>
                    <a:lnTo>
                      <a:pt x="135" y="191"/>
                    </a:lnTo>
                    <a:lnTo>
                      <a:pt x="135" y="191"/>
                    </a:lnTo>
                    <a:lnTo>
                      <a:pt x="135" y="191"/>
                    </a:lnTo>
                    <a:lnTo>
                      <a:pt x="135" y="191"/>
                    </a:lnTo>
                    <a:lnTo>
                      <a:pt x="128" y="167"/>
                    </a:lnTo>
                    <a:lnTo>
                      <a:pt x="91" y="60"/>
                    </a:lnTo>
                    <a:lnTo>
                      <a:pt x="0" y="60"/>
                    </a:lnTo>
                    <a:lnTo>
                      <a:pt x="90" y="325"/>
                    </a:lnTo>
                    <a:lnTo>
                      <a:pt x="184" y="325"/>
                    </a:lnTo>
                    <a:close/>
                  </a:path>
                </a:pathLst>
              </a:custGeom>
              <a:solidFill>
                <a:srgbClr val="F06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grpSp>
        <p:grpSp>
          <p:nvGrpSpPr>
            <p:cNvPr id="15" name="_VTT_logo_102019_07_blue_on_white" hidden="1">
              <a:extLst>
                <a:ext uri="{FF2B5EF4-FFF2-40B4-BE49-F238E27FC236}">
                  <a16:creationId xmlns:a16="http://schemas.microsoft.com/office/drawing/2014/main" id="{755DCB8D-268B-45BB-907A-6DEC28320017}"/>
                </a:ext>
              </a:extLst>
            </p:cNvPr>
            <p:cNvGrpSpPr/>
            <p:nvPr userDrawn="1"/>
          </p:nvGrpSpPr>
          <p:grpSpPr>
            <a:xfrm>
              <a:off x="7909204" y="1770762"/>
              <a:ext cx="971550" cy="655638"/>
              <a:chOff x="379933" y="-15999"/>
              <a:chExt cx="971550" cy="655638"/>
            </a:xfrm>
          </p:grpSpPr>
          <p:sp>
            <p:nvSpPr>
              <p:cNvPr id="26" name="Box">
                <a:extLst>
                  <a:ext uri="{FF2B5EF4-FFF2-40B4-BE49-F238E27FC236}">
                    <a16:creationId xmlns:a16="http://schemas.microsoft.com/office/drawing/2014/main" id="{136E547E-2CB8-49A3-94FC-F36B4A07FB66}"/>
                  </a:ext>
                </a:extLst>
              </p:cNvPr>
              <p:cNvSpPr>
                <a:spLocks noChangeArrowheads="1"/>
              </p:cNvSpPr>
              <p:nvPr userDrawn="1"/>
            </p:nvSpPr>
            <p:spPr bwMode="auto">
              <a:xfrm>
                <a:off x="379933" y="-15999"/>
                <a:ext cx="971550" cy="6556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27" name="T2">
                <a:extLst>
                  <a:ext uri="{FF2B5EF4-FFF2-40B4-BE49-F238E27FC236}">
                    <a16:creationId xmlns:a16="http://schemas.microsoft.com/office/drawing/2014/main" id="{DC9C87F4-E736-4758-A3E4-43923C6F1639}"/>
                  </a:ext>
                </a:extLst>
              </p:cNvPr>
              <p:cNvSpPr>
                <a:spLocks/>
              </p:cNvSpPr>
              <p:nvPr userDrawn="1"/>
            </p:nvSpPr>
            <p:spPr bwMode="auto">
              <a:xfrm>
                <a:off x="1011758" y="168151"/>
                <a:ext cx="176213" cy="258763"/>
              </a:xfrm>
              <a:custGeom>
                <a:avLst/>
                <a:gdLst>
                  <a:gd name="T0" fmla="*/ 157 w 222"/>
                  <a:gd name="T1" fmla="*/ 325 h 325"/>
                  <a:gd name="T2" fmla="*/ 157 w 222"/>
                  <a:gd name="T3" fmla="*/ 78 h 325"/>
                  <a:gd name="T4" fmla="*/ 222 w 222"/>
                  <a:gd name="T5" fmla="*/ 78 h 325"/>
                  <a:gd name="T6" fmla="*/ 222 w 222"/>
                  <a:gd name="T7" fmla="*/ 0 h 325"/>
                  <a:gd name="T8" fmla="*/ 0 w 222"/>
                  <a:gd name="T9" fmla="*/ 0 h 325"/>
                  <a:gd name="T10" fmla="*/ 0 w 222"/>
                  <a:gd name="T11" fmla="*/ 78 h 325"/>
                  <a:gd name="T12" fmla="*/ 66 w 222"/>
                  <a:gd name="T13" fmla="*/ 78 h 325"/>
                  <a:gd name="T14" fmla="*/ 66 w 222"/>
                  <a:gd name="T15" fmla="*/ 325 h 325"/>
                  <a:gd name="T16" fmla="*/ 66 w 222"/>
                  <a:gd name="T17" fmla="*/ 325 h 325"/>
                  <a:gd name="T18" fmla="*/ 157 w 222"/>
                  <a:gd name="T19"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2" h="325">
                    <a:moveTo>
                      <a:pt x="157" y="325"/>
                    </a:moveTo>
                    <a:lnTo>
                      <a:pt x="157" y="78"/>
                    </a:lnTo>
                    <a:lnTo>
                      <a:pt x="222" y="78"/>
                    </a:lnTo>
                    <a:lnTo>
                      <a:pt x="222" y="0"/>
                    </a:lnTo>
                    <a:lnTo>
                      <a:pt x="0" y="0"/>
                    </a:lnTo>
                    <a:lnTo>
                      <a:pt x="0" y="78"/>
                    </a:lnTo>
                    <a:lnTo>
                      <a:pt x="66" y="78"/>
                    </a:lnTo>
                    <a:lnTo>
                      <a:pt x="66" y="325"/>
                    </a:lnTo>
                    <a:lnTo>
                      <a:pt x="66" y="325"/>
                    </a:lnTo>
                    <a:lnTo>
                      <a:pt x="157" y="325"/>
                    </a:lnTo>
                    <a:close/>
                  </a:path>
                </a:pathLst>
              </a:custGeom>
              <a:solidFill>
                <a:srgbClr val="0057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28" name="T1">
                <a:extLst>
                  <a:ext uri="{FF2B5EF4-FFF2-40B4-BE49-F238E27FC236}">
                    <a16:creationId xmlns:a16="http://schemas.microsoft.com/office/drawing/2014/main" id="{A2FA1780-57CC-48C2-AE2F-284EE5E904CE}"/>
                  </a:ext>
                </a:extLst>
              </p:cNvPr>
              <p:cNvSpPr>
                <a:spLocks/>
              </p:cNvSpPr>
              <p:nvPr userDrawn="1"/>
            </p:nvSpPr>
            <p:spPr bwMode="auto">
              <a:xfrm>
                <a:off x="799033" y="168151"/>
                <a:ext cx="193675" cy="258763"/>
              </a:xfrm>
              <a:custGeom>
                <a:avLst/>
                <a:gdLst>
                  <a:gd name="T0" fmla="*/ 88 w 244"/>
                  <a:gd name="T1" fmla="*/ 78 h 325"/>
                  <a:gd name="T2" fmla="*/ 88 w 244"/>
                  <a:gd name="T3" fmla="*/ 325 h 325"/>
                  <a:gd name="T4" fmla="*/ 179 w 244"/>
                  <a:gd name="T5" fmla="*/ 325 h 325"/>
                  <a:gd name="T6" fmla="*/ 179 w 244"/>
                  <a:gd name="T7" fmla="*/ 78 h 325"/>
                  <a:gd name="T8" fmla="*/ 244 w 244"/>
                  <a:gd name="T9" fmla="*/ 78 h 325"/>
                  <a:gd name="T10" fmla="*/ 244 w 244"/>
                  <a:gd name="T11" fmla="*/ 0 h 325"/>
                  <a:gd name="T12" fmla="*/ 25 w 244"/>
                  <a:gd name="T13" fmla="*/ 0 h 325"/>
                  <a:gd name="T14" fmla="*/ 0 w 244"/>
                  <a:gd name="T15" fmla="*/ 78 h 325"/>
                  <a:gd name="T16" fmla="*/ 88 w 244"/>
                  <a:gd name="T17" fmla="*/ 78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4" h="325">
                    <a:moveTo>
                      <a:pt x="88" y="78"/>
                    </a:moveTo>
                    <a:lnTo>
                      <a:pt x="88" y="325"/>
                    </a:lnTo>
                    <a:lnTo>
                      <a:pt x="179" y="325"/>
                    </a:lnTo>
                    <a:lnTo>
                      <a:pt x="179" y="78"/>
                    </a:lnTo>
                    <a:lnTo>
                      <a:pt x="244" y="78"/>
                    </a:lnTo>
                    <a:lnTo>
                      <a:pt x="244" y="0"/>
                    </a:lnTo>
                    <a:lnTo>
                      <a:pt x="25" y="0"/>
                    </a:lnTo>
                    <a:lnTo>
                      <a:pt x="0" y="78"/>
                    </a:lnTo>
                    <a:lnTo>
                      <a:pt x="88" y="78"/>
                    </a:lnTo>
                    <a:close/>
                  </a:path>
                </a:pathLst>
              </a:custGeom>
              <a:solidFill>
                <a:srgbClr val="0057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29" name="V">
                <a:extLst>
                  <a:ext uri="{FF2B5EF4-FFF2-40B4-BE49-F238E27FC236}">
                    <a16:creationId xmlns:a16="http://schemas.microsoft.com/office/drawing/2014/main" id="{C0F905E5-B165-4917-83DC-45D45E995FA9}"/>
                  </a:ext>
                </a:extLst>
              </p:cNvPr>
              <p:cNvSpPr>
                <a:spLocks/>
              </p:cNvSpPr>
              <p:nvPr userDrawn="1"/>
            </p:nvSpPr>
            <p:spPr bwMode="auto">
              <a:xfrm>
                <a:off x="567258" y="168151"/>
                <a:ext cx="230188" cy="258763"/>
              </a:xfrm>
              <a:custGeom>
                <a:avLst/>
                <a:gdLst>
                  <a:gd name="T0" fmla="*/ 184 w 289"/>
                  <a:gd name="T1" fmla="*/ 325 h 325"/>
                  <a:gd name="T2" fmla="*/ 289 w 289"/>
                  <a:gd name="T3" fmla="*/ 0 h 325"/>
                  <a:gd name="T4" fmla="*/ 197 w 289"/>
                  <a:gd name="T5" fmla="*/ 0 h 325"/>
                  <a:gd name="T6" fmla="*/ 143 w 289"/>
                  <a:gd name="T7" fmla="*/ 167 h 325"/>
                  <a:gd name="T8" fmla="*/ 135 w 289"/>
                  <a:gd name="T9" fmla="*/ 191 h 325"/>
                  <a:gd name="T10" fmla="*/ 135 w 289"/>
                  <a:gd name="T11" fmla="*/ 191 h 325"/>
                  <a:gd name="T12" fmla="*/ 135 w 289"/>
                  <a:gd name="T13" fmla="*/ 191 h 325"/>
                  <a:gd name="T14" fmla="*/ 135 w 289"/>
                  <a:gd name="T15" fmla="*/ 191 h 325"/>
                  <a:gd name="T16" fmla="*/ 135 w 289"/>
                  <a:gd name="T17" fmla="*/ 191 h 325"/>
                  <a:gd name="T18" fmla="*/ 135 w 289"/>
                  <a:gd name="T19" fmla="*/ 191 h 325"/>
                  <a:gd name="T20" fmla="*/ 135 w 289"/>
                  <a:gd name="T21" fmla="*/ 191 h 325"/>
                  <a:gd name="T22" fmla="*/ 128 w 289"/>
                  <a:gd name="T23" fmla="*/ 167 h 325"/>
                  <a:gd name="T24" fmla="*/ 91 w 289"/>
                  <a:gd name="T25" fmla="*/ 60 h 325"/>
                  <a:gd name="T26" fmla="*/ 0 w 289"/>
                  <a:gd name="T27" fmla="*/ 60 h 325"/>
                  <a:gd name="T28" fmla="*/ 90 w 289"/>
                  <a:gd name="T29" fmla="*/ 325 h 325"/>
                  <a:gd name="T30" fmla="*/ 184 w 289"/>
                  <a:gd name="T31"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9" h="325">
                    <a:moveTo>
                      <a:pt x="184" y="325"/>
                    </a:moveTo>
                    <a:lnTo>
                      <a:pt x="289" y="0"/>
                    </a:lnTo>
                    <a:lnTo>
                      <a:pt x="197" y="0"/>
                    </a:lnTo>
                    <a:lnTo>
                      <a:pt x="143" y="167"/>
                    </a:lnTo>
                    <a:lnTo>
                      <a:pt x="135" y="191"/>
                    </a:lnTo>
                    <a:lnTo>
                      <a:pt x="135" y="191"/>
                    </a:lnTo>
                    <a:lnTo>
                      <a:pt x="135" y="191"/>
                    </a:lnTo>
                    <a:lnTo>
                      <a:pt x="135" y="191"/>
                    </a:lnTo>
                    <a:lnTo>
                      <a:pt x="135" y="191"/>
                    </a:lnTo>
                    <a:lnTo>
                      <a:pt x="135" y="191"/>
                    </a:lnTo>
                    <a:lnTo>
                      <a:pt x="135" y="191"/>
                    </a:lnTo>
                    <a:lnTo>
                      <a:pt x="128" y="167"/>
                    </a:lnTo>
                    <a:lnTo>
                      <a:pt x="91" y="60"/>
                    </a:lnTo>
                    <a:lnTo>
                      <a:pt x="0" y="60"/>
                    </a:lnTo>
                    <a:lnTo>
                      <a:pt x="90" y="325"/>
                    </a:lnTo>
                    <a:lnTo>
                      <a:pt x="184" y="325"/>
                    </a:lnTo>
                    <a:close/>
                  </a:path>
                </a:pathLst>
              </a:custGeom>
              <a:solidFill>
                <a:srgbClr val="0057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grpSp>
        <p:grpSp>
          <p:nvGrpSpPr>
            <p:cNvPr id="16" name="_VTT_logo_102019_08_black_on_white" hidden="1">
              <a:extLst>
                <a:ext uri="{FF2B5EF4-FFF2-40B4-BE49-F238E27FC236}">
                  <a16:creationId xmlns:a16="http://schemas.microsoft.com/office/drawing/2014/main" id="{5D514D0E-C5C5-4E54-B8B1-9D6D75CC475F}"/>
                </a:ext>
              </a:extLst>
            </p:cNvPr>
            <p:cNvGrpSpPr/>
            <p:nvPr userDrawn="1"/>
          </p:nvGrpSpPr>
          <p:grpSpPr>
            <a:xfrm>
              <a:off x="7909204" y="1770762"/>
              <a:ext cx="971550" cy="655638"/>
              <a:chOff x="379933" y="-15999"/>
              <a:chExt cx="971550" cy="655638"/>
            </a:xfrm>
          </p:grpSpPr>
          <p:sp>
            <p:nvSpPr>
              <p:cNvPr id="22" name="Box">
                <a:extLst>
                  <a:ext uri="{FF2B5EF4-FFF2-40B4-BE49-F238E27FC236}">
                    <a16:creationId xmlns:a16="http://schemas.microsoft.com/office/drawing/2014/main" id="{A8D29F84-E971-460A-8A4F-5C7BE3C95CB9}"/>
                  </a:ext>
                </a:extLst>
              </p:cNvPr>
              <p:cNvSpPr>
                <a:spLocks noChangeArrowheads="1"/>
              </p:cNvSpPr>
              <p:nvPr userDrawn="1"/>
            </p:nvSpPr>
            <p:spPr bwMode="auto">
              <a:xfrm>
                <a:off x="379933" y="-15999"/>
                <a:ext cx="971550" cy="6556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23" name="T2">
                <a:extLst>
                  <a:ext uri="{FF2B5EF4-FFF2-40B4-BE49-F238E27FC236}">
                    <a16:creationId xmlns:a16="http://schemas.microsoft.com/office/drawing/2014/main" id="{394FEA25-0B07-4B45-A7BE-8EF78491A9E7}"/>
                  </a:ext>
                </a:extLst>
              </p:cNvPr>
              <p:cNvSpPr>
                <a:spLocks/>
              </p:cNvSpPr>
              <p:nvPr userDrawn="1"/>
            </p:nvSpPr>
            <p:spPr bwMode="auto">
              <a:xfrm>
                <a:off x="1011758" y="168151"/>
                <a:ext cx="176213" cy="258763"/>
              </a:xfrm>
              <a:custGeom>
                <a:avLst/>
                <a:gdLst>
                  <a:gd name="T0" fmla="*/ 157 w 222"/>
                  <a:gd name="T1" fmla="*/ 325 h 325"/>
                  <a:gd name="T2" fmla="*/ 157 w 222"/>
                  <a:gd name="T3" fmla="*/ 78 h 325"/>
                  <a:gd name="T4" fmla="*/ 222 w 222"/>
                  <a:gd name="T5" fmla="*/ 78 h 325"/>
                  <a:gd name="T6" fmla="*/ 222 w 222"/>
                  <a:gd name="T7" fmla="*/ 0 h 325"/>
                  <a:gd name="T8" fmla="*/ 0 w 222"/>
                  <a:gd name="T9" fmla="*/ 0 h 325"/>
                  <a:gd name="T10" fmla="*/ 0 w 222"/>
                  <a:gd name="T11" fmla="*/ 78 h 325"/>
                  <a:gd name="T12" fmla="*/ 66 w 222"/>
                  <a:gd name="T13" fmla="*/ 78 h 325"/>
                  <a:gd name="T14" fmla="*/ 66 w 222"/>
                  <a:gd name="T15" fmla="*/ 325 h 325"/>
                  <a:gd name="T16" fmla="*/ 66 w 222"/>
                  <a:gd name="T17" fmla="*/ 325 h 325"/>
                  <a:gd name="T18" fmla="*/ 157 w 222"/>
                  <a:gd name="T19"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2" h="325">
                    <a:moveTo>
                      <a:pt x="157" y="325"/>
                    </a:moveTo>
                    <a:lnTo>
                      <a:pt x="157" y="78"/>
                    </a:lnTo>
                    <a:lnTo>
                      <a:pt x="222" y="78"/>
                    </a:lnTo>
                    <a:lnTo>
                      <a:pt x="222" y="0"/>
                    </a:lnTo>
                    <a:lnTo>
                      <a:pt x="0" y="0"/>
                    </a:lnTo>
                    <a:lnTo>
                      <a:pt x="0" y="78"/>
                    </a:lnTo>
                    <a:lnTo>
                      <a:pt x="66" y="78"/>
                    </a:lnTo>
                    <a:lnTo>
                      <a:pt x="66" y="325"/>
                    </a:lnTo>
                    <a:lnTo>
                      <a:pt x="66" y="325"/>
                    </a:lnTo>
                    <a:lnTo>
                      <a:pt x="157" y="32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24" name="T1">
                <a:extLst>
                  <a:ext uri="{FF2B5EF4-FFF2-40B4-BE49-F238E27FC236}">
                    <a16:creationId xmlns:a16="http://schemas.microsoft.com/office/drawing/2014/main" id="{FE34AB50-E64F-49FC-9A21-7289C33B7726}"/>
                  </a:ext>
                </a:extLst>
              </p:cNvPr>
              <p:cNvSpPr>
                <a:spLocks/>
              </p:cNvSpPr>
              <p:nvPr userDrawn="1"/>
            </p:nvSpPr>
            <p:spPr bwMode="auto">
              <a:xfrm>
                <a:off x="799033" y="168151"/>
                <a:ext cx="193675" cy="258763"/>
              </a:xfrm>
              <a:custGeom>
                <a:avLst/>
                <a:gdLst>
                  <a:gd name="T0" fmla="*/ 88 w 244"/>
                  <a:gd name="T1" fmla="*/ 78 h 325"/>
                  <a:gd name="T2" fmla="*/ 88 w 244"/>
                  <a:gd name="T3" fmla="*/ 325 h 325"/>
                  <a:gd name="T4" fmla="*/ 179 w 244"/>
                  <a:gd name="T5" fmla="*/ 325 h 325"/>
                  <a:gd name="T6" fmla="*/ 179 w 244"/>
                  <a:gd name="T7" fmla="*/ 78 h 325"/>
                  <a:gd name="T8" fmla="*/ 244 w 244"/>
                  <a:gd name="T9" fmla="*/ 78 h 325"/>
                  <a:gd name="T10" fmla="*/ 244 w 244"/>
                  <a:gd name="T11" fmla="*/ 0 h 325"/>
                  <a:gd name="T12" fmla="*/ 25 w 244"/>
                  <a:gd name="T13" fmla="*/ 0 h 325"/>
                  <a:gd name="T14" fmla="*/ 0 w 244"/>
                  <a:gd name="T15" fmla="*/ 78 h 325"/>
                  <a:gd name="T16" fmla="*/ 88 w 244"/>
                  <a:gd name="T17" fmla="*/ 78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4" h="325">
                    <a:moveTo>
                      <a:pt x="88" y="78"/>
                    </a:moveTo>
                    <a:lnTo>
                      <a:pt x="88" y="325"/>
                    </a:lnTo>
                    <a:lnTo>
                      <a:pt x="179" y="325"/>
                    </a:lnTo>
                    <a:lnTo>
                      <a:pt x="179" y="78"/>
                    </a:lnTo>
                    <a:lnTo>
                      <a:pt x="244" y="78"/>
                    </a:lnTo>
                    <a:lnTo>
                      <a:pt x="244" y="0"/>
                    </a:lnTo>
                    <a:lnTo>
                      <a:pt x="25" y="0"/>
                    </a:lnTo>
                    <a:lnTo>
                      <a:pt x="0" y="78"/>
                    </a:lnTo>
                    <a:lnTo>
                      <a:pt x="88" y="7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25" name="V">
                <a:extLst>
                  <a:ext uri="{FF2B5EF4-FFF2-40B4-BE49-F238E27FC236}">
                    <a16:creationId xmlns:a16="http://schemas.microsoft.com/office/drawing/2014/main" id="{5A914ED7-4980-4234-877B-0C9DA64D181A}"/>
                  </a:ext>
                </a:extLst>
              </p:cNvPr>
              <p:cNvSpPr>
                <a:spLocks/>
              </p:cNvSpPr>
              <p:nvPr userDrawn="1"/>
            </p:nvSpPr>
            <p:spPr bwMode="auto">
              <a:xfrm>
                <a:off x="567258" y="168151"/>
                <a:ext cx="230188" cy="258763"/>
              </a:xfrm>
              <a:custGeom>
                <a:avLst/>
                <a:gdLst>
                  <a:gd name="T0" fmla="*/ 184 w 289"/>
                  <a:gd name="T1" fmla="*/ 325 h 325"/>
                  <a:gd name="T2" fmla="*/ 289 w 289"/>
                  <a:gd name="T3" fmla="*/ 0 h 325"/>
                  <a:gd name="T4" fmla="*/ 197 w 289"/>
                  <a:gd name="T5" fmla="*/ 0 h 325"/>
                  <a:gd name="T6" fmla="*/ 143 w 289"/>
                  <a:gd name="T7" fmla="*/ 167 h 325"/>
                  <a:gd name="T8" fmla="*/ 135 w 289"/>
                  <a:gd name="T9" fmla="*/ 191 h 325"/>
                  <a:gd name="T10" fmla="*/ 135 w 289"/>
                  <a:gd name="T11" fmla="*/ 191 h 325"/>
                  <a:gd name="T12" fmla="*/ 135 w 289"/>
                  <a:gd name="T13" fmla="*/ 191 h 325"/>
                  <a:gd name="T14" fmla="*/ 135 w 289"/>
                  <a:gd name="T15" fmla="*/ 191 h 325"/>
                  <a:gd name="T16" fmla="*/ 135 w 289"/>
                  <a:gd name="T17" fmla="*/ 191 h 325"/>
                  <a:gd name="T18" fmla="*/ 135 w 289"/>
                  <a:gd name="T19" fmla="*/ 191 h 325"/>
                  <a:gd name="T20" fmla="*/ 135 w 289"/>
                  <a:gd name="T21" fmla="*/ 191 h 325"/>
                  <a:gd name="T22" fmla="*/ 128 w 289"/>
                  <a:gd name="T23" fmla="*/ 167 h 325"/>
                  <a:gd name="T24" fmla="*/ 91 w 289"/>
                  <a:gd name="T25" fmla="*/ 60 h 325"/>
                  <a:gd name="T26" fmla="*/ 0 w 289"/>
                  <a:gd name="T27" fmla="*/ 60 h 325"/>
                  <a:gd name="T28" fmla="*/ 90 w 289"/>
                  <a:gd name="T29" fmla="*/ 325 h 325"/>
                  <a:gd name="T30" fmla="*/ 184 w 289"/>
                  <a:gd name="T31"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9" h="325">
                    <a:moveTo>
                      <a:pt x="184" y="325"/>
                    </a:moveTo>
                    <a:lnTo>
                      <a:pt x="289" y="0"/>
                    </a:lnTo>
                    <a:lnTo>
                      <a:pt x="197" y="0"/>
                    </a:lnTo>
                    <a:lnTo>
                      <a:pt x="143" y="167"/>
                    </a:lnTo>
                    <a:lnTo>
                      <a:pt x="135" y="191"/>
                    </a:lnTo>
                    <a:lnTo>
                      <a:pt x="135" y="191"/>
                    </a:lnTo>
                    <a:lnTo>
                      <a:pt x="135" y="191"/>
                    </a:lnTo>
                    <a:lnTo>
                      <a:pt x="135" y="191"/>
                    </a:lnTo>
                    <a:lnTo>
                      <a:pt x="135" y="191"/>
                    </a:lnTo>
                    <a:lnTo>
                      <a:pt x="135" y="191"/>
                    </a:lnTo>
                    <a:lnTo>
                      <a:pt x="135" y="191"/>
                    </a:lnTo>
                    <a:lnTo>
                      <a:pt x="128" y="167"/>
                    </a:lnTo>
                    <a:lnTo>
                      <a:pt x="91" y="60"/>
                    </a:lnTo>
                    <a:lnTo>
                      <a:pt x="0" y="60"/>
                    </a:lnTo>
                    <a:lnTo>
                      <a:pt x="90" y="325"/>
                    </a:lnTo>
                    <a:lnTo>
                      <a:pt x="184" y="32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grpSp>
        <p:grpSp>
          <p:nvGrpSpPr>
            <p:cNvPr id="17" name="_VTT_logo_102019_09_orange_on_white" hidden="1">
              <a:extLst>
                <a:ext uri="{FF2B5EF4-FFF2-40B4-BE49-F238E27FC236}">
                  <a16:creationId xmlns:a16="http://schemas.microsoft.com/office/drawing/2014/main" id="{DA33731D-D72A-4A00-ABD2-7B63E8D95BDB}"/>
                </a:ext>
              </a:extLst>
            </p:cNvPr>
            <p:cNvGrpSpPr/>
            <p:nvPr userDrawn="1"/>
          </p:nvGrpSpPr>
          <p:grpSpPr>
            <a:xfrm>
              <a:off x="7909204" y="1770762"/>
              <a:ext cx="971550" cy="655638"/>
              <a:chOff x="379933" y="-15999"/>
              <a:chExt cx="971550" cy="655638"/>
            </a:xfrm>
          </p:grpSpPr>
          <p:sp>
            <p:nvSpPr>
              <p:cNvPr id="18" name="Box">
                <a:extLst>
                  <a:ext uri="{FF2B5EF4-FFF2-40B4-BE49-F238E27FC236}">
                    <a16:creationId xmlns:a16="http://schemas.microsoft.com/office/drawing/2014/main" id="{216C8144-34A0-4D74-8E06-C21DD506546C}"/>
                  </a:ext>
                </a:extLst>
              </p:cNvPr>
              <p:cNvSpPr>
                <a:spLocks noChangeArrowheads="1"/>
              </p:cNvSpPr>
              <p:nvPr userDrawn="1"/>
            </p:nvSpPr>
            <p:spPr bwMode="auto">
              <a:xfrm>
                <a:off x="379933" y="-15999"/>
                <a:ext cx="971550" cy="6556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19" name="T2">
                <a:extLst>
                  <a:ext uri="{FF2B5EF4-FFF2-40B4-BE49-F238E27FC236}">
                    <a16:creationId xmlns:a16="http://schemas.microsoft.com/office/drawing/2014/main" id="{7222BE02-D84A-4E1A-AF3F-6D8858772A96}"/>
                  </a:ext>
                </a:extLst>
              </p:cNvPr>
              <p:cNvSpPr>
                <a:spLocks/>
              </p:cNvSpPr>
              <p:nvPr userDrawn="1"/>
            </p:nvSpPr>
            <p:spPr bwMode="auto">
              <a:xfrm>
                <a:off x="1011758" y="168151"/>
                <a:ext cx="176213" cy="258763"/>
              </a:xfrm>
              <a:custGeom>
                <a:avLst/>
                <a:gdLst>
                  <a:gd name="T0" fmla="*/ 157 w 222"/>
                  <a:gd name="T1" fmla="*/ 325 h 325"/>
                  <a:gd name="T2" fmla="*/ 157 w 222"/>
                  <a:gd name="T3" fmla="*/ 78 h 325"/>
                  <a:gd name="T4" fmla="*/ 222 w 222"/>
                  <a:gd name="T5" fmla="*/ 78 h 325"/>
                  <a:gd name="T6" fmla="*/ 222 w 222"/>
                  <a:gd name="T7" fmla="*/ 0 h 325"/>
                  <a:gd name="T8" fmla="*/ 0 w 222"/>
                  <a:gd name="T9" fmla="*/ 0 h 325"/>
                  <a:gd name="T10" fmla="*/ 0 w 222"/>
                  <a:gd name="T11" fmla="*/ 78 h 325"/>
                  <a:gd name="T12" fmla="*/ 66 w 222"/>
                  <a:gd name="T13" fmla="*/ 78 h 325"/>
                  <a:gd name="T14" fmla="*/ 66 w 222"/>
                  <a:gd name="T15" fmla="*/ 325 h 325"/>
                  <a:gd name="T16" fmla="*/ 66 w 222"/>
                  <a:gd name="T17" fmla="*/ 325 h 325"/>
                  <a:gd name="T18" fmla="*/ 157 w 222"/>
                  <a:gd name="T19"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2" h="325">
                    <a:moveTo>
                      <a:pt x="157" y="325"/>
                    </a:moveTo>
                    <a:lnTo>
                      <a:pt x="157" y="78"/>
                    </a:lnTo>
                    <a:lnTo>
                      <a:pt x="222" y="78"/>
                    </a:lnTo>
                    <a:lnTo>
                      <a:pt x="222" y="0"/>
                    </a:lnTo>
                    <a:lnTo>
                      <a:pt x="0" y="0"/>
                    </a:lnTo>
                    <a:lnTo>
                      <a:pt x="0" y="78"/>
                    </a:lnTo>
                    <a:lnTo>
                      <a:pt x="66" y="78"/>
                    </a:lnTo>
                    <a:lnTo>
                      <a:pt x="66" y="325"/>
                    </a:lnTo>
                    <a:lnTo>
                      <a:pt x="66" y="325"/>
                    </a:lnTo>
                    <a:lnTo>
                      <a:pt x="157" y="325"/>
                    </a:lnTo>
                    <a:close/>
                  </a:path>
                </a:pathLst>
              </a:custGeom>
              <a:solidFill>
                <a:srgbClr val="F06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20" name="T1">
                <a:extLst>
                  <a:ext uri="{FF2B5EF4-FFF2-40B4-BE49-F238E27FC236}">
                    <a16:creationId xmlns:a16="http://schemas.microsoft.com/office/drawing/2014/main" id="{E95EA342-70DD-4238-BC9C-CF5FCF0858DC}"/>
                  </a:ext>
                </a:extLst>
              </p:cNvPr>
              <p:cNvSpPr>
                <a:spLocks/>
              </p:cNvSpPr>
              <p:nvPr userDrawn="1"/>
            </p:nvSpPr>
            <p:spPr bwMode="auto">
              <a:xfrm>
                <a:off x="799033" y="168151"/>
                <a:ext cx="193675" cy="258763"/>
              </a:xfrm>
              <a:custGeom>
                <a:avLst/>
                <a:gdLst>
                  <a:gd name="T0" fmla="*/ 88 w 244"/>
                  <a:gd name="T1" fmla="*/ 78 h 325"/>
                  <a:gd name="T2" fmla="*/ 88 w 244"/>
                  <a:gd name="T3" fmla="*/ 325 h 325"/>
                  <a:gd name="T4" fmla="*/ 179 w 244"/>
                  <a:gd name="T5" fmla="*/ 325 h 325"/>
                  <a:gd name="T6" fmla="*/ 179 w 244"/>
                  <a:gd name="T7" fmla="*/ 78 h 325"/>
                  <a:gd name="T8" fmla="*/ 244 w 244"/>
                  <a:gd name="T9" fmla="*/ 78 h 325"/>
                  <a:gd name="T10" fmla="*/ 244 w 244"/>
                  <a:gd name="T11" fmla="*/ 0 h 325"/>
                  <a:gd name="T12" fmla="*/ 25 w 244"/>
                  <a:gd name="T13" fmla="*/ 0 h 325"/>
                  <a:gd name="T14" fmla="*/ 0 w 244"/>
                  <a:gd name="T15" fmla="*/ 78 h 325"/>
                  <a:gd name="T16" fmla="*/ 88 w 244"/>
                  <a:gd name="T17" fmla="*/ 78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4" h="325">
                    <a:moveTo>
                      <a:pt x="88" y="78"/>
                    </a:moveTo>
                    <a:lnTo>
                      <a:pt x="88" y="325"/>
                    </a:lnTo>
                    <a:lnTo>
                      <a:pt x="179" y="325"/>
                    </a:lnTo>
                    <a:lnTo>
                      <a:pt x="179" y="78"/>
                    </a:lnTo>
                    <a:lnTo>
                      <a:pt x="244" y="78"/>
                    </a:lnTo>
                    <a:lnTo>
                      <a:pt x="244" y="0"/>
                    </a:lnTo>
                    <a:lnTo>
                      <a:pt x="25" y="0"/>
                    </a:lnTo>
                    <a:lnTo>
                      <a:pt x="0" y="78"/>
                    </a:lnTo>
                    <a:lnTo>
                      <a:pt x="88" y="78"/>
                    </a:lnTo>
                    <a:close/>
                  </a:path>
                </a:pathLst>
              </a:custGeom>
              <a:solidFill>
                <a:srgbClr val="F06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21" name="V">
                <a:extLst>
                  <a:ext uri="{FF2B5EF4-FFF2-40B4-BE49-F238E27FC236}">
                    <a16:creationId xmlns:a16="http://schemas.microsoft.com/office/drawing/2014/main" id="{8FB5090D-3413-4182-938C-58AB9B1133BA}"/>
                  </a:ext>
                </a:extLst>
              </p:cNvPr>
              <p:cNvSpPr>
                <a:spLocks/>
              </p:cNvSpPr>
              <p:nvPr userDrawn="1"/>
            </p:nvSpPr>
            <p:spPr bwMode="auto">
              <a:xfrm>
                <a:off x="567258" y="168151"/>
                <a:ext cx="230188" cy="258763"/>
              </a:xfrm>
              <a:custGeom>
                <a:avLst/>
                <a:gdLst>
                  <a:gd name="T0" fmla="*/ 184 w 289"/>
                  <a:gd name="T1" fmla="*/ 325 h 325"/>
                  <a:gd name="T2" fmla="*/ 289 w 289"/>
                  <a:gd name="T3" fmla="*/ 0 h 325"/>
                  <a:gd name="T4" fmla="*/ 197 w 289"/>
                  <a:gd name="T5" fmla="*/ 0 h 325"/>
                  <a:gd name="T6" fmla="*/ 143 w 289"/>
                  <a:gd name="T7" fmla="*/ 167 h 325"/>
                  <a:gd name="T8" fmla="*/ 135 w 289"/>
                  <a:gd name="T9" fmla="*/ 191 h 325"/>
                  <a:gd name="T10" fmla="*/ 135 w 289"/>
                  <a:gd name="T11" fmla="*/ 191 h 325"/>
                  <a:gd name="T12" fmla="*/ 135 w 289"/>
                  <a:gd name="T13" fmla="*/ 191 h 325"/>
                  <a:gd name="T14" fmla="*/ 135 w 289"/>
                  <a:gd name="T15" fmla="*/ 191 h 325"/>
                  <a:gd name="T16" fmla="*/ 135 w 289"/>
                  <a:gd name="T17" fmla="*/ 191 h 325"/>
                  <a:gd name="T18" fmla="*/ 135 w 289"/>
                  <a:gd name="T19" fmla="*/ 191 h 325"/>
                  <a:gd name="T20" fmla="*/ 135 w 289"/>
                  <a:gd name="T21" fmla="*/ 191 h 325"/>
                  <a:gd name="T22" fmla="*/ 128 w 289"/>
                  <a:gd name="T23" fmla="*/ 167 h 325"/>
                  <a:gd name="T24" fmla="*/ 91 w 289"/>
                  <a:gd name="T25" fmla="*/ 60 h 325"/>
                  <a:gd name="T26" fmla="*/ 0 w 289"/>
                  <a:gd name="T27" fmla="*/ 60 h 325"/>
                  <a:gd name="T28" fmla="*/ 90 w 289"/>
                  <a:gd name="T29" fmla="*/ 325 h 325"/>
                  <a:gd name="T30" fmla="*/ 184 w 289"/>
                  <a:gd name="T31"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9" h="325">
                    <a:moveTo>
                      <a:pt x="184" y="325"/>
                    </a:moveTo>
                    <a:lnTo>
                      <a:pt x="289" y="0"/>
                    </a:lnTo>
                    <a:lnTo>
                      <a:pt x="197" y="0"/>
                    </a:lnTo>
                    <a:lnTo>
                      <a:pt x="143" y="167"/>
                    </a:lnTo>
                    <a:lnTo>
                      <a:pt x="135" y="191"/>
                    </a:lnTo>
                    <a:lnTo>
                      <a:pt x="135" y="191"/>
                    </a:lnTo>
                    <a:lnTo>
                      <a:pt x="135" y="191"/>
                    </a:lnTo>
                    <a:lnTo>
                      <a:pt x="135" y="191"/>
                    </a:lnTo>
                    <a:lnTo>
                      <a:pt x="135" y="191"/>
                    </a:lnTo>
                    <a:lnTo>
                      <a:pt x="135" y="191"/>
                    </a:lnTo>
                    <a:lnTo>
                      <a:pt x="135" y="191"/>
                    </a:lnTo>
                    <a:lnTo>
                      <a:pt x="128" y="167"/>
                    </a:lnTo>
                    <a:lnTo>
                      <a:pt x="91" y="60"/>
                    </a:lnTo>
                    <a:lnTo>
                      <a:pt x="0" y="60"/>
                    </a:lnTo>
                    <a:lnTo>
                      <a:pt x="90" y="325"/>
                    </a:lnTo>
                    <a:lnTo>
                      <a:pt x="184" y="325"/>
                    </a:lnTo>
                    <a:close/>
                  </a:path>
                </a:pathLst>
              </a:custGeom>
              <a:solidFill>
                <a:srgbClr val="F06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grpSp>
      </p:grpSp>
    </p:spTree>
    <p:extLst>
      <p:ext uri="{BB962C8B-B14F-4D97-AF65-F5344CB8AC3E}">
        <p14:creationId xmlns:p14="http://schemas.microsoft.com/office/powerpoint/2010/main" val="1915941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VTT 2020 Content slide 0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6FEF21-595D-4ECC-88D4-6FFAB8C77BA6}"/>
              </a:ext>
            </a:extLst>
          </p:cNvPr>
          <p:cNvSpPr>
            <a:spLocks noGrp="1"/>
          </p:cNvSpPr>
          <p:nvPr>
            <p:ph type="title"/>
          </p:nvPr>
        </p:nvSpPr>
        <p:spPr>
          <a:xfrm>
            <a:off x="719999" y="586800"/>
            <a:ext cx="6948000" cy="745200"/>
          </a:xfrm>
        </p:spPr>
        <p:txBody>
          <a:bodyPr anchor="t" anchorCtr="0"/>
          <a:lstStyle/>
          <a:p>
            <a:r>
              <a:rPr lang="en-GB" noProof="0" dirty="0"/>
              <a:t>Click to edit Master title style</a:t>
            </a:r>
          </a:p>
        </p:txBody>
      </p:sp>
      <p:sp>
        <p:nvSpPr>
          <p:cNvPr id="3" name="Date Placeholder 2">
            <a:extLst>
              <a:ext uri="{FF2B5EF4-FFF2-40B4-BE49-F238E27FC236}">
                <a16:creationId xmlns:a16="http://schemas.microsoft.com/office/drawing/2014/main" id="{C43D522F-9A95-4C09-947F-9389828E52AA}"/>
              </a:ext>
            </a:extLst>
          </p:cNvPr>
          <p:cNvSpPr>
            <a:spLocks noGrp="1"/>
          </p:cNvSpPr>
          <p:nvPr>
            <p:ph type="dt" sz="half" idx="10"/>
          </p:nvPr>
        </p:nvSpPr>
        <p:spPr/>
        <p:txBody>
          <a:bodyPr/>
          <a:lstStyle/>
          <a:p>
            <a:fld id="{68E526CF-1DBB-4D7B-8AF6-B17F844A1771}" type="datetime1">
              <a:rPr lang="en-GB" smtClean="0"/>
              <a:t>30/05/2025</a:t>
            </a:fld>
            <a:endParaRPr lang="en-GB" dirty="0"/>
          </a:p>
        </p:txBody>
      </p:sp>
      <p:sp>
        <p:nvSpPr>
          <p:cNvPr id="4" name="Footer Placeholder 3">
            <a:extLst>
              <a:ext uri="{FF2B5EF4-FFF2-40B4-BE49-F238E27FC236}">
                <a16:creationId xmlns:a16="http://schemas.microsoft.com/office/drawing/2014/main" id="{62FBCA9D-2905-4200-875A-D971396E4B04}"/>
              </a:ext>
            </a:extLst>
          </p:cNvPr>
          <p:cNvSpPr>
            <a:spLocks noGrp="1"/>
          </p:cNvSpPr>
          <p:nvPr>
            <p:ph type="ftr" sz="quarter" idx="11"/>
          </p:nvPr>
        </p:nvSpPr>
        <p:spPr/>
        <p:txBody>
          <a:bodyPr/>
          <a:lstStyle/>
          <a:p>
            <a:r>
              <a:rPr lang="en-GB"/>
              <a:t>VTT – beyond the obvious</a:t>
            </a:r>
            <a:endParaRPr lang="en-GB" dirty="0"/>
          </a:p>
        </p:txBody>
      </p:sp>
      <p:sp>
        <p:nvSpPr>
          <p:cNvPr id="5" name="Slide Number Placeholder 4">
            <a:extLst>
              <a:ext uri="{FF2B5EF4-FFF2-40B4-BE49-F238E27FC236}">
                <a16:creationId xmlns:a16="http://schemas.microsoft.com/office/drawing/2014/main" id="{28EDE462-89B5-4754-BE57-386BC9DB87C7}"/>
              </a:ext>
            </a:extLst>
          </p:cNvPr>
          <p:cNvSpPr>
            <a:spLocks noGrp="1"/>
          </p:cNvSpPr>
          <p:nvPr>
            <p:ph type="sldNum" sz="quarter" idx="12"/>
          </p:nvPr>
        </p:nvSpPr>
        <p:spPr/>
        <p:txBody>
          <a:bodyPr/>
          <a:lstStyle/>
          <a:p>
            <a:fld id="{B89A5CCE-AC13-A746-9A72-5D19050CC0B7}" type="slidenum">
              <a:rPr lang="en-GB" smtClean="0"/>
              <a:pPr/>
              <a:t>‹#›</a:t>
            </a:fld>
            <a:endParaRPr lang="en-GB" dirty="0"/>
          </a:p>
        </p:txBody>
      </p:sp>
      <p:sp>
        <p:nvSpPr>
          <p:cNvPr id="8" name="Content Placeholder 7">
            <a:extLst>
              <a:ext uri="{FF2B5EF4-FFF2-40B4-BE49-F238E27FC236}">
                <a16:creationId xmlns:a16="http://schemas.microsoft.com/office/drawing/2014/main" id="{77E395C0-122B-47E5-A543-F9D8AE74D89C}"/>
              </a:ext>
            </a:extLst>
          </p:cNvPr>
          <p:cNvSpPr>
            <a:spLocks noGrp="1"/>
          </p:cNvSpPr>
          <p:nvPr>
            <p:ph sz="quarter" idx="13" hasCustomPrompt="1"/>
          </p:nvPr>
        </p:nvSpPr>
        <p:spPr>
          <a:xfrm>
            <a:off x="719137" y="1573200"/>
            <a:ext cx="2268000" cy="3042301"/>
          </a:xfrm>
        </p:spPr>
        <p:txBody>
          <a:bodyPr/>
          <a:lstStyle/>
          <a:p>
            <a:pPr lvl="0"/>
            <a:r>
              <a:rPr lang="en-GB" noProof="0" dirty="0"/>
              <a:t>Edit Master text styles</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7" name="Content Placeholder 7">
            <a:extLst>
              <a:ext uri="{FF2B5EF4-FFF2-40B4-BE49-F238E27FC236}">
                <a16:creationId xmlns:a16="http://schemas.microsoft.com/office/drawing/2014/main" id="{4544F7FC-D6AC-436A-9BE3-21F5C06A5A78}"/>
              </a:ext>
            </a:extLst>
          </p:cNvPr>
          <p:cNvSpPr>
            <a:spLocks noGrp="1"/>
          </p:cNvSpPr>
          <p:nvPr>
            <p:ph sz="quarter" idx="14" hasCustomPrompt="1"/>
          </p:nvPr>
        </p:nvSpPr>
        <p:spPr>
          <a:xfrm>
            <a:off x="3059381" y="1573200"/>
            <a:ext cx="2268000" cy="3042301"/>
          </a:xfrm>
        </p:spPr>
        <p:txBody>
          <a:bodyPr/>
          <a:lstStyle/>
          <a:p>
            <a:pPr lvl="0"/>
            <a:r>
              <a:rPr lang="en-GB" noProof="0"/>
              <a:t>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9" name="Content Placeholder 7">
            <a:extLst>
              <a:ext uri="{FF2B5EF4-FFF2-40B4-BE49-F238E27FC236}">
                <a16:creationId xmlns:a16="http://schemas.microsoft.com/office/drawing/2014/main" id="{4F922AF3-350D-457C-8C8D-CED8C5DBBF36}"/>
              </a:ext>
            </a:extLst>
          </p:cNvPr>
          <p:cNvSpPr>
            <a:spLocks noGrp="1"/>
          </p:cNvSpPr>
          <p:nvPr>
            <p:ph sz="quarter" idx="15" hasCustomPrompt="1"/>
          </p:nvPr>
        </p:nvSpPr>
        <p:spPr>
          <a:xfrm>
            <a:off x="5399625" y="1573200"/>
            <a:ext cx="2268000" cy="3042302"/>
          </a:xfrm>
        </p:spPr>
        <p:txBody>
          <a:bodyPr/>
          <a:lstStyle/>
          <a:p>
            <a:pPr lvl="0"/>
            <a:r>
              <a:rPr lang="en-GB" noProof="0"/>
              <a:t>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grpSp>
        <p:nvGrpSpPr>
          <p:cNvPr id="10" name="VTT_LogoStack_v3_16092019 pienempi koko">
            <a:extLst>
              <a:ext uri="{FF2B5EF4-FFF2-40B4-BE49-F238E27FC236}">
                <a16:creationId xmlns:a16="http://schemas.microsoft.com/office/drawing/2014/main" id="{A37F58D4-22A2-4499-932E-FB15EFA6C5A2}"/>
              </a:ext>
            </a:extLst>
          </p:cNvPr>
          <p:cNvGrpSpPr/>
          <p:nvPr userDrawn="1"/>
        </p:nvGrpSpPr>
        <p:grpSpPr>
          <a:xfrm>
            <a:off x="8043515" y="1"/>
            <a:ext cx="869543" cy="586800"/>
            <a:chOff x="7909204" y="1770762"/>
            <a:chExt cx="971550" cy="655638"/>
          </a:xfrm>
        </p:grpSpPr>
        <p:grpSp>
          <p:nvGrpSpPr>
            <p:cNvPr id="11" name="_VTT_logo_102019_01_white_on_orange">
              <a:extLst>
                <a:ext uri="{FF2B5EF4-FFF2-40B4-BE49-F238E27FC236}">
                  <a16:creationId xmlns:a16="http://schemas.microsoft.com/office/drawing/2014/main" id="{C89EE78B-249B-4D44-92A5-5AD10C5DC0BC}"/>
                </a:ext>
              </a:extLst>
            </p:cNvPr>
            <p:cNvGrpSpPr/>
            <p:nvPr userDrawn="1"/>
          </p:nvGrpSpPr>
          <p:grpSpPr>
            <a:xfrm>
              <a:off x="7909204" y="1770762"/>
              <a:ext cx="971550" cy="655638"/>
              <a:chOff x="379933" y="-15999"/>
              <a:chExt cx="971550" cy="655638"/>
            </a:xfrm>
          </p:grpSpPr>
          <p:sp>
            <p:nvSpPr>
              <p:cNvPr id="52" name="Box">
                <a:extLst>
                  <a:ext uri="{FF2B5EF4-FFF2-40B4-BE49-F238E27FC236}">
                    <a16:creationId xmlns:a16="http://schemas.microsoft.com/office/drawing/2014/main" id="{47D85D1C-6CEE-4654-8741-B24ED0B3F8E9}"/>
                  </a:ext>
                </a:extLst>
              </p:cNvPr>
              <p:cNvSpPr>
                <a:spLocks noChangeArrowheads="1"/>
              </p:cNvSpPr>
              <p:nvPr userDrawn="1"/>
            </p:nvSpPr>
            <p:spPr bwMode="auto">
              <a:xfrm>
                <a:off x="379933" y="-15999"/>
                <a:ext cx="971550" cy="655638"/>
              </a:xfrm>
              <a:prstGeom prst="rect">
                <a:avLst/>
              </a:prstGeom>
              <a:solidFill>
                <a:srgbClr val="F06E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53" name="T2">
                <a:extLst>
                  <a:ext uri="{FF2B5EF4-FFF2-40B4-BE49-F238E27FC236}">
                    <a16:creationId xmlns:a16="http://schemas.microsoft.com/office/drawing/2014/main" id="{C1228D1B-4379-4B8C-9618-C897825B337E}"/>
                  </a:ext>
                </a:extLst>
              </p:cNvPr>
              <p:cNvSpPr>
                <a:spLocks/>
              </p:cNvSpPr>
              <p:nvPr userDrawn="1"/>
            </p:nvSpPr>
            <p:spPr bwMode="auto">
              <a:xfrm>
                <a:off x="1011758" y="168151"/>
                <a:ext cx="176213" cy="258763"/>
              </a:xfrm>
              <a:custGeom>
                <a:avLst/>
                <a:gdLst>
                  <a:gd name="T0" fmla="*/ 157 w 222"/>
                  <a:gd name="T1" fmla="*/ 325 h 325"/>
                  <a:gd name="T2" fmla="*/ 157 w 222"/>
                  <a:gd name="T3" fmla="*/ 78 h 325"/>
                  <a:gd name="T4" fmla="*/ 222 w 222"/>
                  <a:gd name="T5" fmla="*/ 78 h 325"/>
                  <a:gd name="T6" fmla="*/ 222 w 222"/>
                  <a:gd name="T7" fmla="*/ 0 h 325"/>
                  <a:gd name="T8" fmla="*/ 0 w 222"/>
                  <a:gd name="T9" fmla="*/ 0 h 325"/>
                  <a:gd name="T10" fmla="*/ 0 w 222"/>
                  <a:gd name="T11" fmla="*/ 78 h 325"/>
                  <a:gd name="T12" fmla="*/ 66 w 222"/>
                  <a:gd name="T13" fmla="*/ 78 h 325"/>
                  <a:gd name="T14" fmla="*/ 66 w 222"/>
                  <a:gd name="T15" fmla="*/ 325 h 325"/>
                  <a:gd name="T16" fmla="*/ 66 w 222"/>
                  <a:gd name="T17" fmla="*/ 325 h 325"/>
                  <a:gd name="T18" fmla="*/ 157 w 222"/>
                  <a:gd name="T19"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2" h="325">
                    <a:moveTo>
                      <a:pt x="157" y="325"/>
                    </a:moveTo>
                    <a:lnTo>
                      <a:pt x="157" y="78"/>
                    </a:lnTo>
                    <a:lnTo>
                      <a:pt x="222" y="78"/>
                    </a:lnTo>
                    <a:lnTo>
                      <a:pt x="222" y="0"/>
                    </a:lnTo>
                    <a:lnTo>
                      <a:pt x="0" y="0"/>
                    </a:lnTo>
                    <a:lnTo>
                      <a:pt x="0" y="78"/>
                    </a:lnTo>
                    <a:lnTo>
                      <a:pt x="66" y="78"/>
                    </a:lnTo>
                    <a:lnTo>
                      <a:pt x="66" y="325"/>
                    </a:lnTo>
                    <a:lnTo>
                      <a:pt x="66" y="325"/>
                    </a:lnTo>
                    <a:lnTo>
                      <a:pt x="157" y="3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54" name="T1">
                <a:extLst>
                  <a:ext uri="{FF2B5EF4-FFF2-40B4-BE49-F238E27FC236}">
                    <a16:creationId xmlns:a16="http://schemas.microsoft.com/office/drawing/2014/main" id="{46829BA7-67A1-44AE-B2A3-A52EAC191B0D}"/>
                  </a:ext>
                </a:extLst>
              </p:cNvPr>
              <p:cNvSpPr>
                <a:spLocks/>
              </p:cNvSpPr>
              <p:nvPr userDrawn="1"/>
            </p:nvSpPr>
            <p:spPr bwMode="auto">
              <a:xfrm>
                <a:off x="799033" y="168151"/>
                <a:ext cx="193675" cy="258763"/>
              </a:xfrm>
              <a:custGeom>
                <a:avLst/>
                <a:gdLst>
                  <a:gd name="T0" fmla="*/ 88 w 244"/>
                  <a:gd name="T1" fmla="*/ 78 h 325"/>
                  <a:gd name="T2" fmla="*/ 88 w 244"/>
                  <a:gd name="T3" fmla="*/ 325 h 325"/>
                  <a:gd name="T4" fmla="*/ 179 w 244"/>
                  <a:gd name="T5" fmla="*/ 325 h 325"/>
                  <a:gd name="T6" fmla="*/ 179 w 244"/>
                  <a:gd name="T7" fmla="*/ 78 h 325"/>
                  <a:gd name="T8" fmla="*/ 244 w 244"/>
                  <a:gd name="T9" fmla="*/ 78 h 325"/>
                  <a:gd name="T10" fmla="*/ 244 w 244"/>
                  <a:gd name="T11" fmla="*/ 0 h 325"/>
                  <a:gd name="T12" fmla="*/ 25 w 244"/>
                  <a:gd name="T13" fmla="*/ 0 h 325"/>
                  <a:gd name="T14" fmla="*/ 0 w 244"/>
                  <a:gd name="T15" fmla="*/ 78 h 325"/>
                  <a:gd name="T16" fmla="*/ 88 w 244"/>
                  <a:gd name="T17" fmla="*/ 78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4" h="325">
                    <a:moveTo>
                      <a:pt x="88" y="78"/>
                    </a:moveTo>
                    <a:lnTo>
                      <a:pt x="88" y="325"/>
                    </a:lnTo>
                    <a:lnTo>
                      <a:pt x="179" y="325"/>
                    </a:lnTo>
                    <a:lnTo>
                      <a:pt x="179" y="78"/>
                    </a:lnTo>
                    <a:lnTo>
                      <a:pt x="244" y="78"/>
                    </a:lnTo>
                    <a:lnTo>
                      <a:pt x="244" y="0"/>
                    </a:lnTo>
                    <a:lnTo>
                      <a:pt x="25" y="0"/>
                    </a:lnTo>
                    <a:lnTo>
                      <a:pt x="0" y="78"/>
                    </a:lnTo>
                    <a:lnTo>
                      <a:pt x="88" y="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55" name="V">
                <a:extLst>
                  <a:ext uri="{FF2B5EF4-FFF2-40B4-BE49-F238E27FC236}">
                    <a16:creationId xmlns:a16="http://schemas.microsoft.com/office/drawing/2014/main" id="{F4B356A7-C231-47BF-9DF9-CA22E4CC6858}"/>
                  </a:ext>
                </a:extLst>
              </p:cNvPr>
              <p:cNvSpPr>
                <a:spLocks/>
              </p:cNvSpPr>
              <p:nvPr userDrawn="1"/>
            </p:nvSpPr>
            <p:spPr bwMode="auto">
              <a:xfrm>
                <a:off x="567258" y="168151"/>
                <a:ext cx="230188" cy="258763"/>
              </a:xfrm>
              <a:custGeom>
                <a:avLst/>
                <a:gdLst>
                  <a:gd name="T0" fmla="*/ 184 w 289"/>
                  <a:gd name="T1" fmla="*/ 325 h 325"/>
                  <a:gd name="T2" fmla="*/ 289 w 289"/>
                  <a:gd name="T3" fmla="*/ 0 h 325"/>
                  <a:gd name="T4" fmla="*/ 197 w 289"/>
                  <a:gd name="T5" fmla="*/ 0 h 325"/>
                  <a:gd name="T6" fmla="*/ 143 w 289"/>
                  <a:gd name="T7" fmla="*/ 167 h 325"/>
                  <a:gd name="T8" fmla="*/ 135 w 289"/>
                  <a:gd name="T9" fmla="*/ 191 h 325"/>
                  <a:gd name="T10" fmla="*/ 135 w 289"/>
                  <a:gd name="T11" fmla="*/ 191 h 325"/>
                  <a:gd name="T12" fmla="*/ 135 w 289"/>
                  <a:gd name="T13" fmla="*/ 191 h 325"/>
                  <a:gd name="T14" fmla="*/ 135 w 289"/>
                  <a:gd name="T15" fmla="*/ 191 h 325"/>
                  <a:gd name="T16" fmla="*/ 135 w 289"/>
                  <a:gd name="T17" fmla="*/ 191 h 325"/>
                  <a:gd name="T18" fmla="*/ 135 w 289"/>
                  <a:gd name="T19" fmla="*/ 191 h 325"/>
                  <a:gd name="T20" fmla="*/ 135 w 289"/>
                  <a:gd name="T21" fmla="*/ 191 h 325"/>
                  <a:gd name="T22" fmla="*/ 128 w 289"/>
                  <a:gd name="T23" fmla="*/ 167 h 325"/>
                  <a:gd name="T24" fmla="*/ 91 w 289"/>
                  <a:gd name="T25" fmla="*/ 60 h 325"/>
                  <a:gd name="T26" fmla="*/ 0 w 289"/>
                  <a:gd name="T27" fmla="*/ 60 h 325"/>
                  <a:gd name="T28" fmla="*/ 90 w 289"/>
                  <a:gd name="T29" fmla="*/ 325 h 325"/>
                  <a:gd name="T30" fmla="*/ 184 w 289"/>
                  <a:gd name="T31"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9" h="325">
                    <a:moveTo>
                      <a:pt x="184" y="325"/>
                    </a:moveTo>
                    <a:lnTo>
                      <a:pt x="289" y="0"/>
                    </a:lnTo>
                    <a:lnTo>
                      <a:pt x="197" y="0"/>
                    </a:lnTo>
                    <a:lnTo>
                      <a:pt x="143" y="167"/>
                    </a:lnTo>
                    <a:lnTo>
                      <a:pt x="135" y="191"/>
                    </a:lnTo>
                    <a:lnTo>
                      <a:pt x="135" y="191"/>
                    </a:lnTo>
                    <a:lnTo>
                      <a:pt x="135" y="191"/>
                    </a:lnTo>
                    <a:lnTo>
                      <a:pt x="135" y="191"/>
                    </a:lnTo>
                    <a:lnTo>
                      <a:pt x="135" y="191"/>
                    </a:lnTo>
                    <a:lnTo>
                      <a:pt x="135" y="191"/>
                    </a:lnTo>
                    <a:lnTo>
                      <a:pt x="135" y="191"/>
                    </a:lnTo>
                    <a:lnTo>
                      <a:pt x="128" y="167"/>
                    </a:lnTo>
                    <a:lnTo>
                      <a:pt x="91" y="60"/>
                    </a:lnTo>
                    <a:lnTo>
                      <a:pt x="0" y="60"/>
                    </a:lnTo>
                    <a:lnTo>
                      <a:pt x="90" y="325"/>
                    </a:lnTo>
                    <a:lnTo>
                      <a:pt x="184" y="3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grpSp>
        <p:grpSp>
          <p:nvGrpSpPr>
            <p:cNvPr id="12" name="_VTT_logo_102019_02_white_on_black" hidden="1">
              <a:extLst>
                <a:ext uri="{FF2B5EF4-FFF2-40B4-BE49-F238E27FC236}">
                  <a16:creationId xmlns:a16="http://schemas.microsoft.com/office/drawing/2014/main" id="{7F83D02F-CED4-4446-894B-666F1AD0A703}"/>
                </a:ext>
              </a:extLst>
            </p:cNvPr>
            <p:cNvGrpSpPr/>
            <p:nvPr userDrawn="1"/>
          </p:nvGrpSpPr>
          <p:grpSpPr>
            <a:xfrm>
              <a:off x="7909204" y="1770762"/>
              <a:ext cx="971550" cy="655638"/>
              <a:chOff x="379933" y="-15999"/>
              <a:chExt cx="971550" cy="655638"/>
            </a:xfrm>
          </p:grpSpPr>
          <p:sp>
            <p:nvSpPr>
              <p:cNvPr id="48" name="Box">
                <a:extLst>
                  <a:ext uri="{FF2B5EF4-FFF2-40B4-BE49-F238E27FC236}">
                    <a16:creationId xmlns:a16="http://schemas.microsoft.com/office/drawing/2014/main" id="{CF155BC2-AA14-4F3B-9A03-9A1DDD179DDC}"/>
                  </a:ext>
                </a:extLst>
              </p:cNvPr>
              <p:cNvSpPr>
                <a:spLocks noChangeArrowheads="1"/>
              </p:cNvSpPr>
              <p:nvPr userDrawn="1"/>
            </p:nvSpPr>
            <p:spPr bwMode="auto">
              <a:xfrm>
                <a:off x="379933" y="-15999"/>
                <a:ext cx="971550" cy="6556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49" name="T2">
                <a:extLst>
                  <a:ext uri="{FF2B5EF4-FFF2-40B4-BE49-F238E27FC236}">
                    <a16:creationId xmlns:a16="http://schemas.microsoft.com/office/drawing/2014/main" id="{45423190-72EF-4029-8666-ED436CE1FED6}"/>
                  </a:ext>
                </a:extLst>
              </p:cNvPr>
              <p:cNvSpPr>
                <a:spLocks/>
              </p:cNvSpPr>
              <p:nvPr userDrawn="1"/>
            </p:nvSpPr>
            <p:spPr bwMode="auto">
              <a:xfrm>
                <a:off x="1011758" y="168151"/>
                <a:ext cx="176213" cy="258763"/>
              </a:xfrm>
              <a:custGeom>
                <a:avLst/>
                <a:gdLst>
                  <a:gd name="T0" fmla="*/ 157 w 222"/>
                  <a:gd name="T1" fmla="*/ 325 h 325"/>
                  <a:gd name="T2" fmla="*/ 157 w 222"/>
                  <a:gd name="T3" fmla="*/ 78 h 325"/>
                  <a:gd name="T4" fmla="*/ 222 w 222"/>
                  <a:gd name="T5" fmla="*/ 78 h 325"/>
                  <a:gd name="T6" fmla="*/ 222 w 222"/>
                  <a:gd name="T7" fmla="*/ 0 h 325"/>
                  <a:gd name="T8" fmla="*/ 0 w 222"/>
                  <a:gd name="T9" fmla="*/ 0 h 325"/>
                  <a:gd name="T10" fmla="*/ 0 w 222"/>
                  <a:gd name="T11" fmla="*/ 78 h 325"/>
                  <a:gd name="T12" fmla="*/ 66 w 222"/>
                  <a:gd name="T13" fmla="*/ 78 h 325"/>
                  <a:gd name="T14" fmla="*/ 66 w 222"/>
                  <a:gd name="T15" fmla="*/ 325 h 325"/>
                  <a:gd name="T16" fmla="*/ 66 w 222"/>
                  <a:gd name="T17" fmla="*/ 325 h 325"/>
                  <a:gd name="T18" fmla="*/ 157 w 222"/>
                  <a:gd name="T19"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2" h="325">
                    <a:moveTo>
                      <a:pt x="157" y="325"/>
                    </a:moveTo>
                    <a:lnTo>
                      <a:pt x="157" y="78"/>
                    </a:lnTo>
                    <a:lnTo>
                      <a:pt x="222" y="78"/>
                    </a:lnTo>
                    <a:lnTo>
                      <a:pt x="222" y="0"/>
                    </a:lnTo>
                    <a:lnTo>
                      <a:pt x="0" y="0"/>
                    </a:lnTo>
                    <a:lnTo>
                      <a:pt x="0" y="78"/>
                    </a:lnTo>
                    <a:lnTo>
                      <a:pt x="66" y="78"/>
                    </a:lnTo>
                    <a:lnTo>
                      <a:pt x="66" y="325"/>
                    </a:lnTo>
                    <a:lnTo>
                      <a:pt x="66" y="325"/>
                    </a:lnTo>
                    <a:lnTo>
                      <a:pt x="157" y="3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50" name="T1">
                <a:extLst>
                  <a:ext uri="{FF2B5EF4-FFF2-40B4-BE49-F238E27FC236}">
                    <a16:creationId xmlns:a16="http://schemas.microsoft.com/office/drawing/2014/main" id="{3388C877-7254-4820-870A-69ECADAC3057}"/>
                  </a:ext>
                </a:extLst>
              </p:cNvPr>
              <p:cNvSpPr>
                <a:spLocks/>
              </p:cNvSpPr>
              <p:nvPr userDrawn="1"/>
            </p:nvSpPr>
            <p:spPr bwMode="auto">
              <a:xfrm>
                <a:off x="799033" y="168151"/>
                <a:ext cx="193675" cy="258763"/>
              </a:xfrm>
              <a:custGeom>
                <a:avLst/>
                <a:gdLst>
                  <a:gd name="T0" fmla="*/ 88 w 244"/>
                  <a:gd name="T1" fmla="*/ 78 h 325"/>
                  <a:gd name="T2" fmla="*/ 88 w 244"/>
                  <a:gd name="T3" fmla="*/ 325 h 325"/>
                  <a:gd name="T4" fmla="*/ 179 w 244"/>
                  <a:gd name="T5" fmla="*/ 325 h 325"/>
                  <a:gd name="T6" fmla="*/ 179 w 244"/>
                  <a:gd name="T7" fmla="*/ 78 h 325"/>
                  <a:gd name="T8" fmla="*/ 244 w 244"/>
                  <a:gd name="T9" fmla="*/ 78 h 325"/>
                  <a:gd name="T10" fmla="*/ 244 w 244"/>
                  <a:gd name="T11" fmla="*/ 0 h 325"/>
                  <a:gd name="T12" fmla="*/ 25 w 244"/>
                  <a:gd name="T13" fmla="*/ 0 h 325"/>
                  <a:gd name="T14" fmla="*/ 0 w 244"/>
                  <a:gd name="T15" fmla="*/ 78 h 325"/>
                  <a:gd name="T16" fmla="*/ 88 w 244"/>
                  <a:gd name="T17" fmla="*/ 78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4" h="325">
                    <a:moveTo>
                      <a:pt x="88" y="78"/>
                    </a:moveTo>
                    <a:lnTo>
                      <a:pt x="88" y="325"/>
                    </a:lnTo>
                    <a:lnTo>
                      <a:pt x="179" y="325"/>
                    </a:lnTo>
                    <a:lnTo>
                      <a:pt x="179" y="78"/>
                    </a:lnTo>
                    <a:lnTo>
                      <a:pt x="244" y="78"/>
                    </a:lnTo>
                    <a:lnTo>
                      <a:pt x="244" y="0"/>
                    </a:lnTo>
                    <a:lnTo>
                      <a:pt x="25" y="0"/>
                    </a:lnTo>
                    <a:lnTo>
                      <a:pt x="0" y="78"/>
                    </a:lnTo>
                    <a:lnTo>
                      <a:pt x="88" y="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51" name="V">
                <a:extLst>
                  <a:ext uri="{FF2B5EF4-FFF2-40B4-BE49-F238E27FC236}">
                    <a16:creationId xmlns:a16="http://schemas.microsoft.com/office/drawing/2014/main" id="{D8C416E0-7380-4ABD-89B3-4001488C9BA5}"/>
                  </a:ext>
                </a:extLst>
              </p:cNvPr>
              <p:cNvSpPr>
                <a:spLocks/>
              </p:cNvSpPr>
              <p:nvPr userDrawn="1"/>
            </p:nvSpPr>
            <p:spPr bwMode="auto">
              <a:xfrm>
                <a:off x="567258" y="168151"/>
                <a:ext cx="230188" cy="258763"/>
              </a:xfrm>
              <a:custGeom>
                <a:avLst/>
                <a:gdLst>
                  <a:gd name="T0" fmla="*/ 184 w 289"/>
                  <a:gd name="T1" fmla="*/ 325 h 325"/>
                  <a:gd name="T2" fmla="*/ 289 w 289"/>
                  <a:gd name="T3" fmla="*/ 0 h 325"/>
                  <a:gd name="T4" fmla="*/ 197 w 289"/>
                  <a:gd name="T5" fmla="*/ 0 h 325"/>
                  <a:gd name="T6" fmla="*/ 143 w 289"/>
                  <a:gd name="T7" fmla="*/ 167 h 325"/>
                  <a:gd name="T8" fmla="*/ 135 w 289"/>
                  <a:gd name="T9" fmla="*/ 191 h 325"/>
                  <a:gd name="T10" fmla="*/ 135 w 289"/>
                  <a:gd name="T11" fmla="*/ 191 h 325"/>
                  <a:gd name="T12" fmla="*/ 135 w 289"/>
                  <a:gd name="T13" fmla="*/ 191 h 325"/>
                  <a:gd name="T14" fmla="*/ 135 w 289"/>
                  <a:gd name="T15" fmla="*/ 191 h 325"/>
                  <a:gd name="T16" fmla="*/ 135 w 289"/>
                  <a:gd name="T17" fmla="*/ 191 h 325"/>
                  <a:gd name="T18" fmla="*/ 135 w 289"/>
                  <a:gd name="T19" fmla="*/ 191 h 325"/>
                  <a:gd name="T20" fmla="*/ 135 w 289"/>
                  <a:gd name="T21" fmla="*/ 191 h 325"/>
                  <a:gd name="T22" fmla="*/ 128 w 289"/>
                  <a:gd name="T23" fmla="*/ 167 h 325"/>
                  <a:gd name="T24" fmla="*/ 91 w 289"/>
                  <a:gd name="T25" fmla="*/ 60 h 325"/>
                  <a:gd name="T26" fmla="*/ 0 w 289"/>
                  <a:gd name="T27" fmla="*/ 60 h 325"/>
                  <a:gd name="T28" fmla="*/ 90 w 289"/>
                  <a:gd name="T29" fmla="*/ 325 h 325"/>
                  <a:gd name="T30" fmla="*/ 184 w 289"/>
                  <a:gd name="T31"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9" h="325">
                    <a:moveTo>
                      <a:pt x="184" y="325"/>
                    </a:moveTo>
                    <a:lnTo>
                      <a:pt x="289" y="0"/>
                    </a:lnTo>
                    <a:lnTo>
                      <a:pt x="197" y="0"/>
                    </a:lnTo>
                    <a:lnTo>
                      <a:pt x="143" y="167"/>
                    </a:lnTo>
                    <a:lnTo>
                      <a:pt x="135" y="191"/>
                    </a:lnTo>
                    <a:lnTo>
                      <a:pt x="135" y="191"/>
                    </a:lnTo>
                    <a:lnTo>
                      <a:pt x="135" y="191"/>
                    </a:lnTo>
                    <a:lnTo>
                      <a:pt x="135" y="191"/>
                    </a:lnTo>
                    <a:lnTo>
                      <a:pt x="135" y="191"/>
                    </a:lnTo>
                    <a:lnTo>
                      <a:pt x="135" y="191"/>
                    </a:lnTo>
                    <a:lnTo>
                      <a:pt x="135" y="191"/>
                    </a:lnTo>
                    <a:lnTo>
                      <a:pt x="128" y="167"/>
                    </a:lnTo>
                    <a:lnTo>
                      <a:pt x="91" y="60"/>
                    </a:lnTo>
                    <a:lnTo>
                      <a:pt x="0" y="60"/>
                    </a:lnTo>
                    <a:lnTo>
                      <a:pt x="90" y="325"/>
                    </a:lnTo>
                    <a:lnTo>
                      <a:pt x="184" y="3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grpSp>
        <p:grpSp>
          <p:nvGrpSpPr>
            <p:cNvPr id="13" name="_VTT_logo_102019_03_white_on_blue" hidden="1">
              <a:extLst>
                <a:ext uri="{FF2B5EF4-FFF2-40B4-BE49-F238E27FC236}">
                  <a16:creationId xmlns:a16="http://schemas.microsoft.com/office/drawing/2014/main" id="{550A0593-589D-487E-87FE-65201453DB59}"/>
                </a:ext>
              </a:extLst>
            </p:cNvPr>
            <p:cNvGrpSpPr/>
            <p:nvPr userDrawn="1"/>
          </p:nvGrpSpPr>
          <p:grpSpPr>
            <a:xfrm>
              <a:off x="7909204" y="1770762"/>
              <a:ext cx="971550" cy="655638"/>
              <a:chOff x="379933" y="-15999"/>
              <a:chExt cx="971550" cy="655638"/>
            </a:xfrm>
          </p:grpSpPr>
          <p:sp>
            <p:nvSpPr>
              <p:cNvPr id="44" name="Box">
                <a:extLst>
                  <a:ext uri="{FF2B5EF4-FFF2-40B4-BE49-F238E27FC236}">
                    <a16:creationId xmlns:a16="http://schemas.microsoft.com/office/drawing/2014/main" id="{88E0A980-2E02-4316-B632-24A69229768D}"/>
                  </a:ext>
                </a:extLst>
              </p:cNvPr>
              <p:cNvSpPr>
                <a:spLocks noChangeArrowheads="1"/>
              </p:cNvSpPr>
              <p:nvPr userDrawn="1"/>
            </p:nvSpPr>
            <p:spPr bwMode="auto">
              <a:xfrm>
                <a:off x="379933" y="-15999"/>
                <a:ext cx="971550" cy="655638"/>
              </a:xfrm>
              <a:prstGeom prst="rect">
                <a:avLst/>
              </a:prstGeom>
              <a:solidFill>
                <a:srgbClr val="0057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45" name="T2">
                <a:extLst>
                  <a:ext uri="{FF2B5EF4-FFF2-40B4-BE49-F238E27FC236}">
                    <a16:creationId xmlns:a16="http://schemas.microsoft.com/office/drawing/2014/main" id="{045E1BC9-78B6-4FD1-9A01-4D94A2273581}"/>
                  </a:ext>
                </a:extLst>
              </p:cNvPr>
              <p:cNvSpPr>
                <a:spLocks/>
              </p:cNvSpPr>
              <p:nvPr userDrawn="1"/>
            </p:nvSpPr>
            <p:spPr bwMode="auto">
              <a:xfrm>
                <a:off x="1011758" y="168151"/>
                <a:ext cx="176213" cy="258763"/>
              </a:xfrm>
              <a:custGeom>
                <a:avLst/>
                <a:gdLst>
                  <a:gd name="T0" fmla="*/ 157 w 222"/>
                  <a:gd name="T1" fmla="*/ 325 h 325"/>
                  <a:gd name="T2" fmla="*/ 157 w 222"/>
                  <a:gd name="T3" fmla="*/ 78 h 325"/>
                  <a:gd name="T4" fmla="*/ 222 w 222"/>
                  <a:gd name="T5" fmla="*/ 78 h 325"/>
                  <a:gd name="T6" fmla="*/ 222 w 222"/>
                  <a:gd name="T7" fmla="*/ 0 h 325"/>
                  <a:gd name="T8" fmla="*/ 0 w 222"/>
                  <a:gd name="T9" fmla="*/ 0 h 325"/>
                  <a:gd name="T10" fmla="*/ 0 w 222"/>
                  <a:gd name="T11" fmla="*/ 78 h 325"/>
                  <a:gd name="T12" fmla="*/ 66 w 222"/>
                  <a:gd name="T13" fmla="*/ 78 h 325"/>
                  <a:gd name="T14" fmla="*/ 66 w 222"/>
                  <a:gd name="T15" fmla="*/ 325 h 325"/>
                  <a:gd name="T16" fmla="*/ 66 w 222"/>
                  <a:gd name="T17" fmla="*/ 325 h 325"/>
                  <a:gd name="T18" fmla="*/ 157 w 222"/>
                  <a:gd name="T19"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2" h="325">
                    <a:moveTo>
                      <a:pt x="157" y="325"/>
                    </a:moveTo>
                    <a:lnTo>
                      <a:pt x="157" y="78"/>
                    </a:lnTo>
                    <a:lnTo>
                      <a:pt x="222" y="78"/>
                    </a:lnTo>
                    <a:lnTo>
                      <a:pt x="222" y="0"/>
                    </a:lnTo>
                    <a:lnTo>
                      <a:pt x="0" y="0"/>
                    </a:lnTo>
                    <a:lnTo>
                      <a:pt x="0" y="78"/>
                    </a:lnTo>
                    <a:lnTo>
                      <a:pt x="66" y="78"/>
                    </a:lnTo>
                    <a:lnTo>
                      <a:pt x="66" y="325"/>
                    </a:lnTo>
                    <a:lnTo>
                      <a:pt x="66" y="325"/>
                    </a:lnTo>
                    <a:lnTo>
                      <a:pt x="157" y="3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46" name="T1">
                <a:extLst>
                  <a:ext uri="{FF2B5EF4-FFF2-40B4-BE49-F238E27FC236}">
                    <a16:creationId xmlns:a16="http://schemas.microsoft.com/office/drawing/2014/main" id="{1BEBB62C-42F0-4F64-8E5D-48134F1929EC}"/>
                  </a:ext>
                </a:extLst>
              </p:cNvPr>
              <p:cNvSpPr>
                <a:spLocks/>
              </p:cNvSpPr>
              <p:nvPr userDrawn="1"/>
            </p:nvSpPr>
            <p:spPr bwMode="auto">
              <a:xfrm>
                <a:off x="799033" y="168151"/>
                <a:ext cx="193675" cy="258763"/>
              </a:xfrm>
              <a:custGeom>
                <a:avLst/>
                <a:gdLst>
                  <a:gd name="T0" fmla="*/ 88 w 244"/>
                  <a:gd name="T1" fmla="*/ 78 h 325"/>
                  <a:gd name="T2" fmla="*/ 88 w 244"/>
                  <a:gd name="T3" fmla="*/ 325 h 325"/>
                  <a:gd name="T4" fmla="*/ 179 w 244"/>
                  <a:gd name="T5" fmla="*/ 325 h 325"/>
                  <a:gd name="T6" fmla="*/ 179 w 244"/>
                  <a:gd name="T7" fmla="*/ 78 h 325"/>
                  <a:gd name="T8" fmla="*/ 244 w 244"/>
                  <a:gd name="T9" fmla="*/ 78 h 325"/>
                  <a:gd name="T10" fmla="*/ 244 w 244"/>
                  <a:gd name="T11" fmla="*/ 0 h 325"/>
                  <a:gd name="T12" fmla="*/ 25 w 244"/>
                  <a:gd name="T13" fmla="*/ 0 h 325"/>
                  <a:gd name="T14" fmla="*/ 0 w 244"/>
                  <a:gd name="T15" fmla="*/ 78 h 325"/>
                  <a:gd name="T16" fmla="*/ 88 w 244"/>
                  <a:gd name="T17" fmla="*/ 78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4" h="325">
                    <a:moveTo>
                      <a:pt x="88" y="78"/>
                    </a:moveTo>
                    <a:lnTo>
                      <a:pt x="88" y="325"/>
                    </a:lnTo>
                    <a:lnTo>
                      <a:pt x="179" y="325"/>
                    </a:lnTo>
                    <a:lnTo>
                      <a:pt x="179" y="78"/>
                    </a:lnTo>
                    <a:lnTo>
                      <a:pt x="244" y="78"/>
                    </a:lnTo>
                    <a:lnTo>
                      <a:pt x="244" y="0"/>
                    </a:lnTo>
                    <a:lnTo>
                      <a:pt x="25" y="0"/>
                    </a:lnTo>
                    <a:lnTo>
                      <a:pt x="0" y="78"/>
                    </a:lnTo>
                    <a:lnTo>
                      <a:pt x="88" y="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47" name="V">
                <a:extLst>
                  <a:ext uri="{FF2B5EF4-FFF2-40B4-BE49-F238E27FC236}">
                    <a16:creationId xmlns:a16="http://schemas.microsoft.com/office/drawing/2014/main" id="{49DCC809-7898-471B-A19E-BE2234722A36}"/>
                  </a:ext>
                </a:extLst>
              </p:cNvPr>
              <p:cNvSpPr>
                <a:spLocks/>
              </p:cNvSpPr>
              <p:nvPr userDrawn="1"/>
            </p:nvSpPr>
            <p:spPr bwMode="auto">
              <a:xfrm>
                <a:off x="567258" y="168151"/>
                <a:ext cx="230188" cy="258763"/>
              </a:xfrm>
              <a:custGeom>
                <a:avLst/>
                <a:gdLst>
                  <a:gd name="T0" fmla="*/ 184 w 289"/>
                  <a:gd name="T1" fmla="*/ 325 h 325"/>
                  <a:gd name="T2" fmla="*/ 289 w 289"/>
                  <a:gd name="T3" fmla="*/ 0 h 325"/>
                  <a:gd name="T4" fmla="*/ 197 w 289"/>
                  <a:gd name="T5" fmla="*/ 0 h 325"/>
                  <a:gd name="T6" fmla="*/ 143 w 289"/>
                  <a:gd name="T7" fmla="*/ 167 h 325"/>
                  <a:gd name="T8" fmla="*/ 135 w 289"/>
                  <a:gd name="T9" fmla="*/ 191 h 325"/>
                  <a:gd name="T10" fmla="*/ 135 w 289"/>
                  <a:gd name="T11" fmla="*/ 191 h 325"/>
                  <a:gd name="T12" fmla="*/ 135 w 289"/>
                  <a:gd name="T13" fmla="*/ 191 h 325"/>
                  <a:gd name="T14" fmla="*/ 135 w 289"/>
                  <a:gd name="T15" fmla="*/ 191 h 325"/>
                  <a:gd name="T16" fmla="*/ 135 w 289"/>
                  <a:gd name="T17" fmla="*/ 191 h 325"/>
                  <a:gd name="T18" fmla="*/ 135 w 289"/>
                  <a:gd name="T19" fmla="*/ 191 h 325"/>
                  <a:gd name="T20" fmla="*/ 135 w 289"/>
                  <a:gd name="T21" fmla="*/ 191 h 325"/>
                  <a:gd name="T22" fmla="*/ 128 w 289"/>
                  <a:gd name="T23" fmla="*/ 167 h 325"/>
                  <a:gd name="T24" fmla="*/ 91 w 289"/>
                  <a:gd name="T25" fmla="*/ 60 h 325"/>
                  <a:gd name="T26" fmla="*/ 0 w 289"/>
                  <a:gd name="T27" fmla="*/ 60 h 325"/>
                  <a:gd name="T28" fmla="*/ 90 w 289"/>
                  <a:gd name="T29" fmla="*/ 325 h 325"/>
                  <a:gd name="T30" fmla="*/ 184 w 289"/>
                  <a:gd name="T31"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9" h="325">
                    <a:moveTo>
                      <a:pt x="184" y="325"/>
                    </a:moveTo>
                    <a:lnTo>
                      <a:pt x="289" y="0"/>
                    </a:lnTo>
                    <a:lnTo>
                      <a:pt x="197" y="0"/>
                    </a:lnTo>
                    <a:lnTo>
                      <a:pt x="143" y="167"/>
                    </a:lnTo>
                    <a:lnTo>
                      <a:pt x="135" y="191"/>
                    </a:lnTo>
                    <a:lnTo>
                      <a:pt x="135" y="191"/>
                    </a:lnTo>
                    <a:lnTo>
                      <a:pt x="135" y="191"/>
                    </a:lnTo>
                    <a:lnTo>
                      <a:pt x="135" y="191"/>
                    </a:lnTo>
                    <a:lnTo>
                      <a:pt x="135" y="191"/>
                    </a:lnTo>
                    <a:lnTo>
                      <a:pt x="135" y="191"/>
                    </a:lnTo>
                    <a:lnTo>
                      <a:pt x="135" y="191"/>
                    </a:lnTo>
                    <a:lnTo>
                      <a:pt x="128" y="167"/>
                    </a:lnTo>
                    <a:lnTo>
                      <a:pt x="91" y="60"/>
                    </a:lnTo>
                    <a:lnTo>
                      <a:pt x="0" y="60"/>
                    </a:lnTo>
                    <a:lnTo>
                      <a:pt x="90" y="325"/>
                    </a:lnTo>
                    <a:lnTo>
                      <a:pt x="184" y="3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grpSp>
        <p:grpSp>
          <p:nvGrpSpPr>
            <p:cNvPr id="14" name="_VTT_logo_102019_04_white_on_dark_grey" hidden="1">
              <a:extLst>
                <a:ext uri="{FF2B5EF4-FFF2-40B4-BE49-F238E27FC236}">
                  <a16:creationId xmlns:a16="http://schemas.microsoft.com/office/drawing/2014/main" id="{13452D21-CA40-4AAD-9EE7-620FB6A1F6D0}"/>
                </a:ext>
              </a:extLst>
            </p:cNvPr>
            <p:cNvGrpSpPr/>
            <p:nvPr userDrawn="1"/>
          </p:nvGrpSpPr>
          <p:grpSpPr>
            <a:xfrm>
              <a:off x="7909204" y="1770762"/>
              <a:ext cx="971550" cy="655638"/>
              <a:chOff x="379933" y="-15999"/>
              <a:chExt cx="971550" cy="655638"/>
            </a:xfrm>
          </p:grpSpPr>
          <p:sp>
            <p:nvSpPr>
              <p:cNvPr id="40" name="Box">
                <a:extLst>
                  <a:ext uri="{FF2B5EF4-FFF2-40B4-BE49-F238E27FC236}">
                    <a16:creationId xmlns:a16="http://schemas.microsoft.com/office/drawing/2014/main" id="{A0E97A34-5D31-4C55-8BE3-90B2A6C434ED}"/>
                  </a:ext>
                </a:extLst>
              </p:cNvPr>
              <p:cNvSpPr>
                <a:spLocks noChangeArrowheads="1"/>
              </p:cNvSpPr>
              <p:nvPr userDrawn="1"/>
            </p:nvSpPr>
            <p:spPr bwMode="auto">
              <a:xfrm>
                <a:off x="379933" y="-15999"/>
                <a:ext cx="971550" cy="655638"/>
              </a:xfrm>
              <a:prstGeom prst="rect">
                <a:avLst/>
              </a:prstGeom>
              <a:solidFill>
                <a:srgbClr val="AFAFA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41" name="T2">
                <a:extLst>
                  <a:ext uri="{FF2B5EF4-FFF2-40B4-BE49-F238E27FC236}">
                    <a16:creationId xmlns:a16="http://schemas.microsoft.com/office/drawing/2014/main" id="{BD8D42FD-6495-4C2D-8888-67D56ED4BCA0}"/>
                  </a:ext>
                </a:extLst>
              </p:cNvPr>
              <p:cNvSpPr>
                <a:spLocks/>
              </p:cNvSpPr>
              <p:nvPr userDrawn="1"/>
            </p:nvSpPr>
            <p:spPr bwMode="auto">
              <a:xfrm>
                <a:off x="1011758" y="168151"/>
                <a:ext cx="176213" cy="258763"/>
              </a:xfrm>
              <a:custGeom>
                <a:avLst/>
                <a:gdLst>
                  <a:gd name="T0" fmla="*/ 157 w 222"/>
                  <a:gd name="T1" fmla="*/ 325 h 325"/>
                  <a:gd name="T2" fmla="*/ 157 w 222"/>
                  <a:gd name="T3" fmla="*/ 78 h 325"/>
                  <a:gd name="T4" fmla="*/ 222 w 222"/>
                  <a:gd name="T5" fmla="*/ 78 h 325"/>
                  <a:gd name="T6" fmla="*/ 222 w 222"/>
                  <a:gd name="T7" fmla="*/ 0 h 325"/>
                  <a:gd name="T8" fmla="*/ 0 w 222"/>
                  <a:gd name="T9" fmla="*/ 0 h 325"/>
                  <a:gd name="T10" fmla="*/ 0 w 222"/>
                  <a:gd name="T11" fmla="*/ 78 h 325"/>
                  <a:gd name="T12" fmla="*/ 66 w 222"/>
                  <a:gd name="T13" fmla="*/ 78 h 325"/>
                  <a:gd name="T14" fmla="*/ 66 w 222"/>
                  <a:gd name="T15" fmla="*/ 325 h 325"/>
                  <a:gd name="T16" fmla="*/ 66 w 222"/>
                  <a:gd name="T17" fmla="*/ 325 h 325"/>
                  <a:gd name="T18" fmla="*/ 157 w 222"/>
                  <a:gd name="T19"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2" h="325">
                    <a:moveTo>
                      <a:pt x="157" y="325"/>
                    </a:moveTo>
                    <a:lnTo>
                      <a:pt x="157" y="78"/>
                    </a:lnTo>
                    <a:lnTo>
                      <a:pt x="222" y="78"/>
                    </a:lnTo>
                    <a:lnTo>
                      <a:pt x="222" y="0"/>
                    </a:lnTo>
                    <a:lnTo>
                      <a:pt x="0" y="0"/>
                    </a:lnTo>
                    <a:lnTo>
                      <a:pt x="0" y="78"/>
                    </a:lnTo>
                    <a:lnTo>
                      <a:pt x="66" y="78"/>
                    </a:lnTo>
                    <a:lnTo>
                      <a:pt x="66" y="325"/>
                    </a:lnTo>
                    <a:lnTo>
                      <a:pt x="66" y="325"/>
                    </a:lnTo>
                    <a:lnTo>
                      <a:pt x="157" y="3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42" name="T1">
                <a:extLst>
                  <a:ext uri="{FF2B5EF4-FFF2-40B4-BE49-F238E27FC236}">
                    <a16:creationId xmlns:a16="http://schemas.microsoft.com/office/drawing/2014/main" id="{EB9AEB7D-EC6A-4055-92B7-61CF05AEDA10}"/>
                  </a:ext>
                </a:extLst>
              </p:cNvPr>
              <p:cNvSpPr>
                <a:spLocks/>
              </p:cNvSpPr>
              <p:nvPr userDrawn="1"/>
            </p:nvSpPr>
            <p:spPr bwMode="auto">
              <a:xfrm>
                <a:off x="799033" y="168151"/>
                <a:ext cx="193675" cy="258763"/>
              </a:xfrm>
              <a:custGeom>
                <a:avLst/>
                <a:gdLst>
                  <a:gd name="T0" fmla="*/ 88 w 244"/>
                  <a:gd name="T1" fmla="*/ 78 h 325"/>
                  <a:gd name="T2" fmla="*/ 88 w 244"/>
                  <a:gd name="T3" fmla="*/ 325 h 325"/>
                  <a:gd name="T4" fmla="*/ 179 w 244"/>
                  <a:gd name="T5" fmla="*/ 325 h 325"/>
                  <a:gd name="T6" fmla="*/ 179 w 244"/>
                  <a:gd name="T7" fmla="*/ 78 h 325"/>
                  <a:gd name="T8" fmla="*/ 244 w 244"/>
                  <a:gd name="T9" fmla="*/ 78 h 325"/>
                  <a:gd name="T10" fmla="*/ 244 w 244"/>
                  <a:gd name="T11" fmla="*/ 0 h 325"/>
                  <a:gd name="T12" fmla="*/ 25 w 244"/>
                  <a:gd name="T13" fmla="*/ 0 h 325"/>
                  <a:gd name="T14" fmla="*/ 0 w 244"/>
                  <a:gd name="T15" fmla="*/ 78 h 325"/>
                  <a:gd name="T16" fmla="*/ 88 w 244"/>
                  <a:gd name="T17" fmla="*/ 78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4" h="325">
                    <a:moveTo>
                      <a:pt x="88" y="78"/>
                    </a:moveTo>
                    <a:lnTo>
                      <a:pt x="88" y="325"/>
                    </a:lnTo>
                    <a:lnTo>
                      <a:pt x="179" y="325"/>
                    </a:lnTo>
                    <a:lnTo>
                      <a:pt x="179" y="78"/>
                    </a:lnTo>
                    <a:lnTo>
                      <a:pt x="244" y="78"/>
                    </a:lnTo>
                    <a:lnTo>
                      <a:pt x="244" y="0"/>
                    </a:lnTo>
                    <a:lnTo>
                      <a:pt x="25" y="0"/>
                    </a:lnTo>
                    <a:lnTo>
                      <a:pt x="0" y="78"/>
                    </a:lnTo>
                    <a:lnTo>
                      <a:pt x="88" y="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43" name="V">
                <a:extLst>
                  <a:ext uri="{FF2B5EF4-FFF2-40B4-BE49-F238E27FC236}">
                    <a16:creationId xmlns:a16="http://schemas.microsoft.com/office/drawing/2014/main" id="{828AFEE7-5E62-43D7-A074-98EA8C7F80E6}"/>
                  </a:ext>
                </a:extLst>
              </p:cNvPr>
              <p:cNvSpPr>
                <a:spLocks/>
              </p:cNvSpPr>
              <p:nvPr userDrawn="1"/>
            </p:nvSpPr>
            <p:spPr bwMode="auto">
              <a:xfrm>
                <a:off x="567258" y="168151"/>
                <a:ext cx="230188" cy="258763"/>
              </a:xfrm>
              <a:custGeom>
                <a:avLst/>
                <a:gdLst>
                  <a:gd name="T0" fmla="*/ 184 w 289"/>
                  <a:gd name="T1" fmla="*/ 325 h 325"/>
                  <a:gd name="T2" fmla="*/ 289 w 289"/>
                  <a:gd name="T3" fmla="*/ 0 h 325"/>
                  <a:gd name="T4" fmla="*/ 197 w 289"/>
                  <a:gd name="T5" fmla="*/ 0 h 325"/>
                  <a:gd name="T6" fmla="*/ 143 w 289"/>
                  <a:gd name="T7" fmla="*/ 167 h 325"/>
                  <a:gd name="T8" fmla="*/ 135 w 289"/>
                  <a:gd name="T9" fmla="*/ 191 h 325"/>
                  <a:gd name="T10" fmla="*/ 135 w 289"/>
                  <a:gd name="T11" fmla="*/ 191 h 325"/>
                  <a:gd name="T12" fmla="*/ 135 w 289"/>
                  <a:gd name="T13" fmla="*/ 191 h 325"/>
                  <a:gd name="T14" fmla="*/ 135 w 289"/>
                  <a:gd name="T15" fmla="*/ 191 h 325"/>
                  <a:gd name="T16" fmla="*/ 135 w 289"/>
                  <a:gd name="T17" fmla="*/ 191 h 325"/>
                  <a:gd name="T18" fmla="*/ 135 w 289"/>
                  <a:gd name="T19" fmla="*/ 191 h 325"/>
                  <a:gd name="T20" fmla="*/ 135 w 289"/>
                  <a:gd name="T21" fmla="*/ 191 h 325"/>
                  <a:gd name="T22" fmla="*/ 128 w 289"/>
                  <a:gd name="T23" fmla="*/ 167 h 325"/>
                  <a:gd name="T24" fmla="*/ 91 w 289"/>
                  <a:gd name="T25" fmla="*/ 60 h 325"/>
                  <a:gd name="T26" fmla="*/ 0 w 289"/>
                  <a:gd name="T27" fmla="*/ 60 h 325"/>
                  <a:gd name="T28" fmla="*/ 90 w 289"/>
                  <a:gd name="T29" fmla="*/ 325 h 325"/>
                  <a:gd name="T30" fmla="*/ 184 w 289"/>
                  <a:gd name="T31"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9" h="325">
                    <a:moveTo>
                      <a:pt x="184" y="325"/>
                    </a:moveTo>
                    <a:lnTo>
                      <a:pt x="289" y="0"/>
                    </a:lnTo>
                    <a:lnTo>
                      <a:pt x="197" y="0"/>
                    </a:lnTo>
                    <a:lnTo>
                      <a:pt x="143" y="167"/>
                    </a:lnTo>
                    <a:lnTo>
                      <a:pt x="135" y="191"/>
                    </a:lnTo>
                    <a:lnTo>
                      <a:pt x="135" y="191"/>
                    </a:lnTo>
                    <a:lnTo>
                      <a:pt x="135" y="191"/>
                    </a:lnTo>
                    <a:lnTo>
                      <a:pt x="135" y="191"/>
                    </a:lnTo>
                    <a:lnTo>
                      <a:pt x="135" y="191"/>
                    </a:lnTo>
                    <a:lnTo>
                      <a:pt x="135" y="191"/>
                    </a:lnTo>
                    <a:lnTo>
                      <a:pt x="135" y="191"/>
                    </a:lnTo>
                    <a:lnTo>
                      <a:pt x="128" y="167"/>
                    </a:lnTo>
                    <a:lnTo>
                      <a:pt x="91" y="60"/>
                    </a:lnTo>
                    <a:lnTo>
                      <a:pt x="0" y="60"/>
                    </a:lnTo>
                    <a:lnTo>
                      <a:pt x="90" y="325"/>
                    </a:lnTo>
                    <a:lnTo>
                      <a:pt x="184" y="3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grpSp>
        <p:grpSp>
          <p:nvGrpSpPr>
            <p:cNvPr id="15" name="_VTT_logo_102019_05_dark_grey_on_white" hidden="1">
              <a:extLst>
                <a:ext uri="{FF2B5EF4-FFF2-40B4-BE49-F238E27FC236}">
                  <a16:creationId xmlns:a16="http://schemas.microsoft.com/office/drawing/2014/main" id="{5B493966-5F1B-46B6-B1FD-0BDB109DB378}"/>
                </a:ext>
              </a:extLst>
            </p:cNvPr>
            <p:cNvGrpSpPr/>
            <p:nvPr userDrawn="1"/>
          </p:nvGrpSpPr>
          <p:grpSpPr>
            <a:xfrm>
              <a:off x="7909204" y="1770762"/>
              <a:ext cx="971550" cy="655638"/>
              <a:chOff x="379933" y="-15999"/>
              <a:chExt cx="971550" cy="655638"/>
            </a:xfrm>
          </p:grpSpPr>
          <p:sp>
            <p:nvSpPr>
              <p:cNvPr id="36" name="Box">
                <a:extLst>
                  <a:ext uri="{FF2B5EF4-FFF2-40B4-BE49-F238E27FC236}">
                    <a16:creationId xmlns:a16="http://schemas.microsoft.com/office/drawing/2014/main" id="{620B63F7-19A9-408C-8FEF-0C4BD8591418}"/>
                  </a:ext>
                </a:extLst>
              </p:cNvPr>
              <p:cNvSpPr>
                <a:spLocks noChangeArrowheads="1"/>
              </p:cNvSpPr>
              <p:nvPr userDrawn="1"/>
            </p:nvSpPr>
            <p:spPr bwMode="auto">
              <a:xfrm>
                <a:off x="379933" y="-15999"/>
                <a:ext cx="971550" cy="6556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37" name="T2">
                <a:extLst>
                  <a:ext uri="{FF2B5EF4-FFF2-40B4-BE49-F238E27FC236}">
                    <a16:creationId xmlns:a16="http://schemas.microsoft.com/office/drawing/2014/main" id="{3A756868-6202-4DB9-AD66-F7F5CBF6C0E7}"/>
                  </a:ext>
                </a:extLst>
              </p:cNvPr>
              <p:cNvSpPr>
                <a:spLocks/>
              </p:cNvSpPr>
              <p:nvPr userDrawn="1"/>
            </p:nvSpPr>
            <p:spPr bwMode="auto">
              <a:xfrm>
                <a:off x="1011758" y="168151"/>
                <a:ext cx="176213" cy="258763"/>
              </a:xfrm>
              <a:custGeom>
                <a:avLst/>
                <a:gdLst>
                  <a:gd name="T0" fmla="*/ 157 w 222"/>
                  <a:gd name="T1" fmla="*/ 325 h 325"/>
                  <a:gd name="T2" fmla="*/ 157 w 222"/>
                  <a:gd name="T3" fmla="*/ 78 h 325"/>
                  <a:gd name="T4" fmla="*/ 222 w 222"/>
                  <a:gd name="T5" fmla="*/ 78 h 325"/>
                  <a:gd name="T6" fmla="*/ 222 w 222"/>
                  <a:gd name="T7" fmla="*/ 0 h 325"/>
                  <a:gd name="T8" fmla="*/ 0 w 222"/>
                  <a:gd name="T9" fmla="*/ 0 h 325"/>
                  <a:gd name="T10" fmla="*/ 0 w 222"/>
                  <a:gd name="T11" fmla="*/ 78 h 325"/>
                  <a:gd name="T12" fmla="*/ 66 w 222"/>
                  <a:gd name="T13" fmla="*/ 78 h 325"/>
                  <a:gd name="T14" fmla="*/ 66 w 222"/>
                  <a:gd name="T15" fmla="*/ 325 h 325"/>
                  <a:gd name="T16" fmla="*/ 66 w 222"/>
                  <a:gd name="T17" fmla="*/ 325 h 325"/>
                  <a:gd name="T18" fmla="*/ 157 w 222"/>
                  <a:gd name="T19"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2" h="325">
                    <a:moveTo>
                      <a:pt x="157" y="325"/>
                    </a:moveTo>
                    <a:lnTo>
                      <a:pt x="157" y="78"/>
                    </a:lnTo>
                    <a:lnTo>
                      <a:pt x="222" y="78"/>
                    </a:lnTo>
                    <a:lnTo>
                      <a:pt x="222" y="0"/>
                    </a:lnTo>
                    <a:lnTo>
                      <a:pt x="0" y="0"/>
                    </a:lnTo>
                    <a:lnTo>
                      <a:pt x="0" y="78"/>
                    </a:lnTo>
                    <a:lnTo>
                      <a:pt x="66" y="78"/>
                    </a:lnTo>
                    <a:lnTo>
                      <a:pt x="66" y="325"/>
                    </a:lnTo>
                    <a:lnTo>
                      <a:pt x="66" y="325"/>
                    </a:lnTo>
                    <a:lnTo>
                      <a:pt x="157" y="325"/>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38" name="T1">
                <a:extLst>
                  <a:ext uri="{FF2B5EF4-FFF2-40B4-BE49-F238E27FC236}">
                    <a16:creationId xmlns:a16="http://schemas.microsoft.com/office/drawing/2014/main" id="{93072697-C041-4D48-908E-AAF420BE52F7}"/>
                  </a:ext>
                </a:extLst>
              </p:cNvPr>
              <p:cNvSpPr>
                <a:spLocks/>
              </p:cNvSpPr>
              <p:nvPr userDrawn="1"/>
            </p:nvSpPr>
            <p:spPr bwMode="auto">
              <a:xfrm>
                <a:off x="799033" y="168151"/>
                <a:ext cx="193675" cy="258763"/>
              </a:xfrm>
              <a:custGeom>
                <a:avLst/>
                <a:gdLst>
                  <a:gd name="T0" fmla="*/ 88 w 244"/>
                  <a:gd name="T1" fmla="*/ 78 h 325"/>
                  <a:gd name="T2" fmla="*/ 88 w 244"/>
                  <a:gd name="T3" fmla="*/ 325 h 325"/>
                  <a:gd name="T4" fmla="*/ 179 w 244"/>
                  <a:gd name="T5" fmla="*/ 325 h 325"/>
                  <a:gd name="T6" fmla="*/ 179 w 244"/>
                  <a:gd name="T7" fmla="*/ 78 h 325"/>
                  <a:gd name="T8" fmla="*/ 244 w 244"/>
                  <a:gd name="T9" fmla="*/ 78 h 325"/>
                  <a:gd name="T10" fmla="*/ 244 w 244"/>
                  <a:gd name="T11" fmla="*/ 0 h 325"/>
                  <a:gd name="T12" fmla="*/ 25 w 244"/>
                  <a:gd name="T13" fmla="*/ 0 h 325"/>
                  <a:gd name="T14" fmla="*/ 0 w 244"/>
                  <a:gd name="T15" fmla="*/ 78 h 325"/>
                  <a:gd name="T16" fmla="*/ 88 w 244"/>
                  <a:gd name="T17" fmla="*/ 78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4" h="325">
                    <a:moveTo>
                      <a:pt x="88" y="78"/>
                    </a:moveTo>
                    <a:lnTo>
                      <a:pt x="88" y="325"/>
                    </a:lnTo>
                    <a:lnTo>
                      <a:pt x="179" y="325"/>
                    </a:lnTo>
                    <a:lnTo>
                      <a:pt x="179" y="78"/>
                    </a:lnTo>
                    <a:lnTo>
                      <a:pt x="244" y="78"/>
                    </a:lnTo>
                    <a:lnTo>
                      <a:pt x="244" y="0"/>
                    </a:lnTo>
                    <a:lnTo>
                      <a:pt x="25" y="0"/>
                    </a:lnTo>
                    <a:lnTo>
                      <a:pt x="0" y="78"/>
                    </a:lnTo>
                    <a:lnTo>
                      <a:pt x="88" y="78"/>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39" name="V">
                <a:extLst>
                  <a:ext uri="{FF2B5EF4-FFF2-40B4-BE49-F238E27FC236}">
                    <a16:creationId xmlns:a16="http://schemas.microsoft.com/office/drawing/2014/main" id="{45A80B30-08A5-4CDD-B3F9-F760633CE894}"/>
                  </a:ext>
                </a:extLst>
              </p:cNvPr>
              <p:cNvSpPr>
                <a:spLocks/>
              </p:cNvSpPr>
              <p:nvPr userDrawn="1"/>
            </p:nvSpPr>
            <p:spPr bwMode="auto">
              <a:xfrm>
                <a:off x="567258" y="168151"/>
                <a:ext cx="230188" cy="258763"/>
              </a:xfrm>
              <a:custGeom>
                <a:avLst/>
                <a:gdLst>
                  <a:gd name="T0" fmla="*/ 184 w 289"/>
                  <a:gd name="T1" fmla="*/ 325 h 325"/>
                  <a:gd name="T2" fmla="*/ 289 w 289"/>
                  <a:gd name="T3" fmla="*/ 0 h 325"/>
                  <a:gd name="T4" fmla="*/ 197 w 289"/>
                  <a:gd name="T5" fmla="*/ 0 h 325"/>
                  <a:gd name="T6" fmla="*/ 143 w 289"/>
                  <a:gd name="T7" fmla="*/ 167 h 325"/>
                  <a:gd name="T8" fmla="*/ 135 w 289"/>
                  <a:gd name="T9" fmla="*/ 191 h 325"/>
                  <a:gd name="T10" fmla="*/ 135 w 289"/>
                  <a:gd name="T11" fmla="*/ 191 h 325"/>
                  <a:gd name="T12" fmla="*/ 135 w 289"/>
                  <a:gd name="T13" fmla="*/ 191 h 325"/>
                  <a:gd name="T14" fmla="*/ 135 w 289"/>
                  <a:gd name="T15" fmla="*/ 191 h 325"/>
                  <a:gd name="T16" fmla="*/ 135 w 289"/>
                  <a:gd name="T17" fmla="*/ 191 h 325"/>
                  <a:gd name="T18" fmla="*/ 135 w 289"/>
                  <a:gd name="T19" fmla="*/ 191 h 325"/>
                  <a:gd name="T20" fmla="*/ 135 w 289"/>
                  <a:gd name="T21" fmla="*/ 191 h 325"/>
                  <a:gd name="T22" fmla="*/ 128 w 289"/>
                  <a:gd name="T23" fmla="*/ 167 h 325"/>
                  <a:gd name="T24" fmla="*/ 91 w 289"/>
                  <a:gd name="T25" fmla="*/ 60 h 325"/>
                  <a:gd name="T26" fmla="*/ 0 w 289"/>
                  <a:gd name="T27" fmla="*/ 60 h 325"/>
                  <a:gd name="T28" fmla="*/ 90 w 289"/>
                  <a:gd name="T29" fmla="*/ 325 h 325"/>
                  <a:gd name="T30" fmla="*/ 184 w 289"/>
                  <a:gd name="T31"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9" h="325">
                    <a:moveTo>
                      <a:pt x="184" y="325"/>
                    </a:moveTo>
                    <a:lnTo>
                      <a:pt x="289" y="0"/>
                    </a:lnTo>
                    <a:lnTo>
                      <a:pt x="197" y="0"/>
                    </a:lnTo>
                    <a:lnTo>
                      <a:pt x="143" y="167"/>
                    </a:lnTo>
                    <a:lnTo>
                      <a:pt x="135" y="191"/>
                    </a:lnTo>
                    <a:lnTo>
                      <a:pt x="135" y="191"/>
                    </a:lnTo>
                    <a:lnTo>
                      <a:pt x="135" y="191"/>
                    </a:lnTo>
                    <a:lnTo>
                      <a:pt x="135" y="191"/>
                    </a:lnTo>
                    <a:lnTo>
                      <a:pt x="135" y="191"/>
                    </a:lnTo>
                    <a:lnTo>
                      <a:pt x="135" y="191"/>
                    </a:lnTo>
                    <a:lnTo>
                      <a:pt x="135" y="191"/>
                    </a:lnTo>
                    <a:lnTo>
                      <a:pt x="128" y="167"/>
                    </a:lnTo>
                    <a:lnTo>
                      <a:pt x="91" y="60"/>
                    </a:lnTo>
                    <a:lnTo>
                      <a:pt x="0" y="60"/>
                    </a:lnTo>
                    <a:lnTo>
                      <a:pt x="90" y="325"/>
                    </a:lnTo>
                    <a:lnTo>
                      <a:pt x="184" y="325"/>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grpSp>
        <p:grpSp>
          <p:nvGrpSpPr>
            <p:cNvPr id="16" name="_VTT_logo_102019_06_orange_blue_on_white" hidden="1">
              <a:extLst>
                <a:ext uri="{FF2B5EF4-FFF2-40B4-BE49-F238E27FC236}">
                  <a16:creationId xmlns:a16="http://schemas.microsoft.com/office/drawing/2014/main" id="{8FF339DA-6D1E-4DFA-AFBB-6C8ADC055974}"/>
                </a:ext>
              </a:extLst>
            </p:cNvPr>
            <p:cNvGrpSpPr/>
            <p:nvPr userDrawn="1"/>
          </p:nvGrpSpPr>
          <p:grpSpPr>
            <a:xfrm>
              <a:off x="7909204" y="1770762"/>
              <a:ext cx="971550" cy="655638"/>
              <a:chOff x="379933" y="-15999"/>
              <a:chExt cx="971550" cy="655638"/>
            </a:xfrm>
          </p:grpSpPr>
          <p:sp>
            <p:nvSpPr>
              <p:cNvPr id="32" name="Box">
                <a:extLst>
                  <a:ext uri="{FF2B5EF4-FFF2-40B4-BE49-F238E27FC236}">
                    <a16:creationId xmlns:a16="http://schemas.microsoft.com/office/drawing/2014/main" id="{BA3ABA61-436D-404C-8F0D-33022982926E}"/>
                  </a:ext>
                </a:extLst>
              </p:cNvPr>
              <p:cNvSpPr>
                <a:spLocks noChangeArrowheads="1"/>
              </p:cNvSpPr>
              <p:nvPr userDrawn="1"/>
            </p:nvSpPr>
            <p:spPr bwMode="auto">
              <a:xfrm>
                <a:off x="379933" y="-15999"/>
                <a:ext cx="971550" cy="6556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33" name="T2">
                <a:extLst>
                  <a:ext uri="{FF2B5EF4-FFF2-40B4-BE49-F238E27FC236}">
                    <a16:creationId xmlns:a16="http://schemas.microsoft.com/office/drawing/2014/main" id="{E48C2AF2-C651-4C70-AB8C-4B8406B7F9EB}"/>
                  </a:ext>
                </a:extLst>
              </p:cNvPr>
              <p:cNvSpPr>
                <a:spLocks/>
              </p:cNvSpPr>
              <p:nvPr userDrawn="1"/>
            </p:nvSpPr>
            <p:spPr bwMode="auto">
              <a:xfrm>
                <a:off x="1011758" y="168151"/>
                <a:ext cx="176213" cy="258763"/>
              </a:xfrm>
              <a:custGeom>
                <a:avLst/>
                <a:gdLst>
                  <a:gd name="T0" fmla="*/ 157 w 222"/>
                  <a:gd name="T1" fmla="*/ 325 h 325"/>
                  <a:gd name="T2" fmla="*/ 157 w 222"/>
                  <a:gd name="T3" fmla="*/ 78 h 325"/>
                  <a:gd name="T4" fmla="*/ 222 w 222"/>
                  <a:gd name="T5" fmla="*/ 78 h 325"/>
                  <a:gd name="T6" fmla="*/ 222 w 222"/>
                  <a:gd name="T7" fmla="*/ 0 h 325"/>
                  <a:gd name="T8" fmla="*/ 0 w 222"/>
                  <a:gd name="T9" fmla="*/ 0 h 325"/>
                  <a:gd name="T10" fmla="*/ 0 w 222"/>
                  <a:gd name="T11" fmla="*/ 78 h 325"/>
                  <a:gd name="T12" fmla="*/ 66 w 222"/>
                  <a:gd name="T13" fmla="*/ 78 h 325"/>
                  <a:gd name="T14" fmla="*/ 66 w 222"/>
                  <a:gd name="T15" fmla="*/ 325 h 325"/>
                  <a:gd name="T16" fmla="*/ 66 w 222"/>
                  <a:gd name="T17" fmla="*/ 325 h 325"/>
                  <a:gd name="T18" fmla="*/ 157 w 222"/>
                  <a:gd name="T19"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2" h="325">
                    <a:moveTo>
                      <a:pt x="157" y="325"/>
                    </a:moveTo>
                    <a:lnTo>
                      <a:pt x="157" y="78"/>
                    </a:lnTo>
                    <a:lnTo>
                      <a:pt x="222" y="78"/>
                    </a:lnTo>
                    <a:lnTo>
                      <a:pt x="222" y="0"/>
                    </a:lnTo>
                    <a:lnTo>
                      <a:pt x="0" y="0"/>
                    </a:lnTo>
                    <a:lnTo>
                      <a:pt x="0" y="78"/>
                    </a:lnTo>
                    <a:lnTo>
                      <a:pt x="66" y="78"/>
                    </a:lnTo>
                    <a:lnTo>
                      <a:pt x="66" y="325"/>
                    </a:lnTo>
                    <a:lnTo>
                      <a:pt x="66" y="325"/>
                    </a:lnTo>
                    <a:lnTo>
                      <a:pt x="157" y="325"/>
                    </a:lnTo>
                    <a:close/>
                  </a:path>
                </a:pathLst>
              </a:custGeom>
              <a:solidFill>
                <a:srgbClr val="0057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34" name="T1">
                <a:extLst>
                  <a:ext uri="{FF2B5EF4-FFF2-40B4-BE49-F238E27FC236}">
                    <a16:creationId xmlns:a16="http://schemas.microsoft.com/office/drawing/2014/main" id="{92443374-C6C2-4F15-B138-C57092C2279E}"/>
                  </a:ext>
                </a:extLst>
              </p:cNvPr>
              <p:cNvSpPr>
                <a:spLocks/>
              </p:cNvSpPr>
              <p:nvPr userDrawn="1"/>
            </p:nvSpPr>
            <p:spPr bwMode="auto">
              <a:xfrm>
                <a:off x="799033" y="168151"/>
                <a:ext cx="193675" cy="258763"/>
              </a:xfrm>
              <a:custGeom>
                <a:avLst/>
                <a:gdLst>
                  <a:gd name="T0" fmla="*/ 88 w 244"/>
                  <a:gd name="T1" fmla="*/ 78 h 325"/>
                  <a:gd name="T2" fmla="*/ 88 w 244"/>
                  <a:gd name="T3" fmla="*/ 325 h 325"/>
                  <a:gd name="T4" fmla="*/ 179 w 244"/>
                  <a:gd name="T5" fmla="*/ 325 h 325"/>
                  <a:gd name="T6" fmla="*/ 179 w 244"/>
                  <a:gd name="T7" fmla="*/ 78 h 325"/>
                  <a:gd name="T8" fmla="*/ 244 w 244"/>
                  <a:gd name="T9" fmla="*/ 78 h 325"/>
                  <a:gd name="T10" fmla="*/ 244 w 244"/>
                  <a:gd name="T11" fmla="*/ 0 h 325"/>
                  <a:gd name="T12" fmla="*/ 25 w 244"/>
                  <a:gd name="T13" fmla="*/ 0 h 325"/>
                  <a:gd name="T14" fmla="*/ 0 w 244"/>
                  <a:gd name="T15" fmla="*/ 78 h 325"/>
                  <a:gd name="T16" fmla="*/ 88 w 244"/>
                  <a:gd name="T17" fmla="*/ 78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4" h="325">
                    <a:moveTo>
                      <a:pt x="88" y="78"/>
                    </a:moveTo>
                    <a:lnTo>
                      <a:pt x="88" y="325"/>
                    </a:lnTo>
                    <a:lnTo>
                      <a:pt x="179" y="325"/>
                    </a:lnTo>
                    <a:lnTo>
                      <a:pt x="179" y="78"/>
                    </a:lnTo>
                    <a:lnTo>
                      <a:pt x="244" y="78"/>
                    </a:lnTo>
                    <a:lnTo>
                      <a:pt x="244" y="0"/>
                    </a:lnTo>
                    <a:lnTo>
                      <a:pt x="25" y="0"/>
                    </a:lnTo>
                    <a:lnTo>
                      <a:pt x="0" y="78"/>
                    </a:lnTo>
                    <a:lnTo>
                      <a:pt x="88" y="78"/>
                    </a:lnTo>
                    <a:close/>
                  </a:path>
                </a:pathLst>
              </a:custGeom>
              <a:solidFill>
                <a:srgbClr val="0057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35" name="V">
                <a:extLst>
                  <a:ext uri="{FF2B5EF4-FFF2-40B4-BE49-F238E27FC236}">
                    <a16:creationId xmlns:a16="http://schemas.microsoft.com/office/drawing/2014/main" id="{886D1FD4-A213-49F6-BA34-18E129B70AA6}"/>
                  </a:ext>
                </a:extLst>
              </p:cNvPr>
              <p:cNvSpPr>
                <a:spLocks/>
              </p:cNvSpPr>
              <p:nvPr userDrawn="1"/>
            </p:nvSpPr>
            <p:spPr bwMode="auto">
              <a:xfrm>
                <a:off x="567258" y="168151"/>
                <a:ext cx="230188" cy="258763"/>
              </a:xfrm>
              <a:custGeom>
                <a:avLst/>
                <a:gdLst>
                  <a:gd name="T0" fmla="*/ 184 w 289"/>
                  <a:gd name="T1" fmla="*/ 325 h 325"/>
                  <a:gd name="T2" fmla="*/ 289 w 289"/>
                  <a:gd name="T3" fmla="*/ 0 h 325"/>
                  <a:gd name="T4" fmla="*/ 197 w 289"/>
                  <a:gd name="T5" fmla="*/ 0 h 325"/>
                  <a:gd name="T6" fmla="*/ 143 w 289"/>
                  <a:gd name="T7" fmla="*/ 167 h 325"/>
                  <a:gd name="T8" fmla="*/ 135 w 289"/>
                  <a:gd name="T9" fmla="*/ 191 h 325"/>
                  <a:gd name="T10" fmla="*/ 135 w 289"/>
                  <a:gd name="T11" fmla="*/ 191 h 325"/>
                  <a:gd name="T12" fmla="*/ 135 w 289"/>
                  <a:gd name="T13" fmla="*/ 191 h 325"/>
                  <a:gd name="T14" fmla="*/ 135 w 289"/>
                  <a:gd name="T15" fmla="*/ 191 h 325"/>
                  <a:gd name="T16" fmla="*/ 135 w 289"/>
                  <a:gd name="T17" fmla="*/ 191 h 325"/>
                  <a:gd name="T18" fmla="*/ 135 w 289"/>
                  <a:gd name="T19" fmla="*/ 191 h 325"/>
                  <a:gd name="T20" fmla="*/ 135 w 289"/>
                  <a:gd name="T21" fmla="*/ 191 h 325"/>
                  <a:gd name="T22" fmla="*/ 128 w 289"/>
                  <a:gd name="T23" fmla="*/ 167 h 325"/>
                  <a:gd name="T24" fmla="*/ 91 w 289"/>
                  <a:gd name="T25" fmla="*/ 60 h 325"/>
                  <a:gd name="T26" fmla="*/ 0 w 289"/>
                  <a:gd name="T27" fmla="*/ 60 h 325"/>
                  <a:gd name="T28" fmla="*/ 90 w 289"/>
                  <a:gd name="T29" fmla="*/ 325 h 325"/>
                  <a:gd name="T30" fmla="*/ 184 w 289"/>
                  <a:gd name="T31"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9" h="325">
                    <a:moveTo>
                      <a:pt x="184" y="325"/>
                    </a:moveTo>
                    <a:lnTo>
                      <a:pt x="289" y="0"/>
                    </a:lnTo>
                    <a:lnTo>
                      <a:pt x="197" y="0"/>
                    </a:lnTo>
                    <a:lnTo>
                      <a:pt x="143" y="167"/>
                    </a:lnTo>
                    <a:lnTo>
                      <a:pt x="135" y="191"/>
                    </a:lnTo>
                    <a:lnTo>
                      <a:pt x="135" y="191"/>
                    </a:lnTo>
                    <a:lnTo>
                      <a:pt x="135" y="191"/>
                    </a:lnTo>
                    <a:lnTo>
                      <a:pt x="135" y="191"/>
                    </a:lnTo>
                    <a:lnTo>
                      <a:pt x="135" y="191"/>
                    </a:lnTo>
                    <a:lnTo>
                      <a:pt x="135" y="191"/>
                    </a:lnTo>
                    <a:lnTo>
                      <a:pt x="135" y="191"/>
                    </a:lnTo>
                    <a:lnTo>
                      <a:pt x="128" y="167"/>
                    </a:lnTo>
                    <a:lnTo>
                      <a:pt x="91" y="60"/>
                    </a:lnTo>
                    <a:lnTo>
                      <a:pt x="0" y="60"/>
                    </a:lnTo>
                    <a:lnTo>
                      <a:pt x="90" y="325"/>
                    </a:lnTo>
                    <a:lnTo>
                      <a:pt x="184" y="325"/>
                    </a:lnTo>
                    <a:close/>
                  </a:path>
                </a:pathLst>
              </a:custGeom>
              <a:solidFill>
                <a:srgbClr val="F06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grpSp>
        <p:grpSp>
          <p:nvGrpSpPr>
            <p:cNvPr id="17" name="_VTT_logo_102019_07_blue_on_white" hidden="1">
              <a:extLst>
                <a:ext uri="{FF2B5EF4-FFF2-40B4-BE49-F238E27FC236}">
                  <a16:creationId xmlns:a16="http://schemas.microsoft.com/office/drawing/2014/main" id="{C34F9A52-3AB3-426D-AC26-FA0CC42856D3}"/>
                </a:ext>
              </a:extLst>
            </p:cNvPr>
            <p:cNvGrpSpPr/>
            <p:nvPr userDrawn="1"/>
          </p:nvGrpSpPr>
          <p:grpSpPr>
            <a:xfrm>
              <a:off x="7909204" y="1770762"/>
              <a:ext cx="971550" cy="655638"/>
              <a:chOff x="379933" y="-15999"/>
              <a:chExt cx="971550" cy="655638"/>
            </a:xfrm>
          </p:grpSpPr>
          <p:sp>
            <p:nvSpPr>
              <p:cNvPr id="28" name="Box">
                <a:extLst>
                  <a:ext uri="{FF2B5EF4-FFF2-40B4-BE49-F238E27FC236}">
                    <a16:creationId xmlns:a16="http://schemas.microsoft.com/office/drawing/2014/main" id="{890477F7-0F34-4634-9687-D8640CB22B41}"/>
                  </a:ext>
                </a:extLst>
              </p:cNvPr>
              <p:cNvSpPr>
                <a:spLocks noChangeArrowheads="1"/>
              </p:cNvSpPr>
              <p:nvPr userDrawn="1"/>
            </p:nvSpPr>
            <p:spPr bwMode="auto">
              <a:xfrm>
                <a:off x="379933" y="-15999"/>
                <a:ext cx="971550" cy="6556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29" name="T2">
                <a:extLst>
                  <a:ext uri="{FF2B5EF4-FFF2-40B4-BE49-F238E27FC236}">
                    <a16:creationId xmlns:a16="http://schemas.microsoft.com/office/drawing/2014/main" id="{306C333F-AC38-4038-BA64-81DCFEC33452}"/>
                  </a:ext>
                </a:extLst>
              </p:cNvPr>
              <p:cNvSpPr>
                <a:spLocks/>
              </p:cNvSpPr>
              <p:nvPr userDrawn="1"/>
            </p:nvSpPr>
            <p:spPr bwMode="auto">
              <a:xfrm>
                <a:off x="1011758" y="168151"/>
                <a:ext cx="176213" cy="258763"/>
              </a:xfrm>
              <a:custGeom>
                <a:avLst/>
                <a:gdLst>
                  <a:gd name="T0" fmla="*/ 157 w 222"/>
                  <a:gd name="T1" fmla="*/ 325 h 325"/>
                  <a:gd name="T2" fmla="*/ 157 w 222"/>
                  <a:gd name="T3" fmla="*/ 78 h 325"/>
                  <a:gd name="T4" fmla="*/ 222 w 222"/>
                  <a:gd name="T5" fmla="*/ 78 h 325"/>
                  <a:gd name="T6" fmla="*/ 222 w 222"/>
                  <a:gd name="T7" fmla="*/ 0 h 325"/>
                  <a:gd name="T8" fmla="*/ 0 w 222"/>
                  <a:gd name="T9" fmla="*/ 0 h 325"/>
                  <a:gd name="T10" fmla="*/ 0 w 222"/>
                  <a:gd name="T11" fmla="*/ 78 h 325"/>
                  <a:gd name="T12" fmla="*/ 66 w 222"/>
                  <a:gd name="T13" fmla="*/ 78 h 325"/>
                  <a:gd name="T14" fmla="*/ 66 w 222"/>
                  <a:gd name="T15" fmla="*/ 325 h 325"/>
                  <a:gd name="T16" fmla="*/ 66 w 222"/>
                  <a:gd name="T17" fmla="*/ 325 h 325"/>
                  <a:gd name="T18" fmla="*/ 157 w 222"/>
                  <a:gd name="T19"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2" h="325">
                    <a:moveTo>
                      <a:pt x="157" y="325"/>
                    </a:moveTo>
                    <a:lnTo>
                      <a:pt x="157" y="78"/>
                    </a:lnTo>
                    <a:lnTo>
                      <a:pt x="222" y="78"/>
                    </a:lnTo>
                    <a:lnTo>
                      <a:pt x="222" y="0"/>
                    </a:lnTo>
                    <a:lnTo>
                      <a:pt x="0" y="0"/>
                    </a:lnTo>
                    <a:lnTo>
                      <a:pt x="0" y="78"/>
                    </a:lnTo>
                    <a:lnTo>
                      <a:pt x="66" y="78"/>
                    </a:lnTo>
                    <a:lnTo>
                      <a:pt x="66" y="325"/>
                    </a:lnTo>
                    <a:lnTo>
                      <a:pt x="66" y="325"/>
                    </a:lnTo>
                    <a:lnTo>
                      <a:pt x="157" y="325"/>
                    </a:lnTo>
                    <a:close/>
                  </a:path>
                </a:pathLst>
              </a:custGeom>
              <a:solidFill>
                <a:srgbClr val="0057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30" name="T1">
                <a:extLst>
                  <a:ext uri="{FF2B5EF4-FFF2-40B4-BE49-F238E27FC236}">
                    <a16:creationId xmlns:a16="http://schemas.microsoft.com/office/drawing/2014/main" id="{C2F381E8-4B95-4B4E-9EF4-E08051F4D57D}"/>
                  </a:ext>
                </a:extLst>
              </p:cNvPr>
              <p:cNvSpPr>
                <a:spLocks/>
              </p:cNvSpPr>
              <p:nvPr userDrawn="1"/>
            </p:nvSpPr>
            <p:spPr bwMode="auto">
              <a:xfrm>
                <a:off x="799033" y="168151"/>
                <a:ext cx="193675" cy="258763"/>
              </a:xfrm>
              <a:custGeom>
                <a:avLst/>
                <a:gdLst>
                  <a:gd name="T0" fmla="*/ 88 w 244"/>
                  <a:gd name="T1" fmla="*/ 78 h 325"/>
                  <a:gd name="T2" fmla="*/ 88 w 244"/>
                  <a:gd name="T3" fmla="*/ 325 h 325"/>
                  <a:gd name="T4" fmla="*/ 179 w 244"/>
                  <a:gd name="T5" fmla="*/ 325 h 325"/>
                  <a:gd name="T6" fmla="*/ 179 w 244"/>
                  <a:gd name="T7" fmla="*/ 78 h 325"/>
                  <a:gd name="T8" fmla="*/ 244 w 244"/>
                  <a:gd name="T9" fmla="*/ 78 h 325"/>
                  <a:gd name="T10" fmla="*/ 244 w 244"/>
                  <a:gd name="T11" fmla="*/ 0 h 325"/>
                  <a:gd name="T12" fmla="*/ 25 w 244"/>
                  <a:gd name="T13" fmla="*/ 0 h 325"/>
                  <a:gd name="T14" fmla="*/ 0 w 244"/>
                  <a:gd name="T15" fmla="*/ 78 h 325"/>
                  <a:gd name="T16" fmla="*/ 88 w 244"/>
                  <a:gd name="T17" fmla="*/ 78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4" h="325">
                    <a:moveTo>
                      <a:pt x="88" y="78"/>
                    </a:moveTo>
                    <a:lnTo>
                      <a:pt x="88" y="325"/>
                    </a:lnTo>
                    <a:lnTo>
                      <a:pt x="179" y="325"/>
                    </a:lnTo>
                    <a:lnTo>
                      <a:pt x="179" y="78"/>
                    </a:lnTo>
                    <a:lnTo>
                      <a:pt x="244" y="78"/>
                    </a:lnTo>
                    <a:lnTo>
                      <a:pt x="244" y="0"/>
                    </a:lnTo>
                    <a:lnTo>
                      <a:pt x="25" y="0"/>
                    </a:lnTo>
                    <a:lnTo>
                      <a:pt x="0" y="78"/>
                    </a:lnTo>
                    <a:lnTo>
                      <a:pt x="88" y="78"/>
                    </a:lnTo>
                    <a:close/>
                  </a:path>
                </a:pathLst>
              </a:custGeom>
              <a:solidFill>
                <a:srgbClr val="0057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31" name="V">
                <a:extLst>
                  <a:ext uri="{FF2B5EF4-FFF2-40B4-BE49-F238E27FC236}">
                    <a16:creationId xmlns:a16="http://schemas.microsoft.com/office/drawing/2014/main" id="{228DDCE8-81A4-4D33-8551-D7C2462C964E}"/>
                  </a:ext>
                </a:extLst>
              </p:cNvPr>
              <p:cNvSpPr>
                <a:spLocks/>
              </p:cNvSpPr>
              <p:nvPr userDrawn="1"/>
            </p:nvSpPr>
            <p:spPr bwMode="auto">
              <a:xfrm>
                <a:off x="567258" y="168151"/>
                <a:ext cx="230188" cy="258763"/>
              </a:xfrm>
              <a:custGeom>
                <a:avLst/>
                <a:gdLst>
                  <a:gd name="T0" fmla="*/ 184 w 289"/>
                  <a:gd name="T1" fmla="*/ 325 h 325"/>
                  <a:gd name="T2" fmla="*/ 289 w 289"/>
                  <a:gd name="T3" fmla="*/ 0 h 325"/>
                  <a:gd name="T4" fmla="*/ 197 w 289"/>
                  <a:gd name="T5" fmla="*/ 0 h 325"/>
                  <a:gd name="T6" fmla="*/ 143 w 289"/>
                  <a:gd name="T7" fmla="*/ 167 h 325"/>
                  <a:gd name="T8" fmla="*/ 135 w 289"/>
                  <a:gd name="T9" fmla="*/ 191 h 325"/>
                  <a:gd name="T10" fmla="*/ 135 w 289"/>
                  <a:gd name="T11" fmla="*/ 191 h 325"/>
                  <a:gd name="T12" fmla="*/ 135 w 289"/>
                  <a:gd name="T13" fmla="*/ 191 h 325"/>
                  <a:gd name="T14" fmla="*/ 135 w 289"/>
                  <a:gd name="T15" fmla="*/ 191 h 325"/>
                  <a:gd name="T16" fmla="*/ 135 w 289"/>
                  <a:gd name="T17" fmla="*/ 191 h 325"/>
                  <a:gd name="T18" fmla="*/ 135 w 289"/>
                  <a:gd name="T19" fmla="*/ 191 h 325"/>
                  <a:gd name="T20" fmla="*/ 135 w 289"/>
                  <a:gd name="T21" fmla="*/ 191 h 325"/>
                  <a:gd name="T22" fmla="*/ 128 w 289"/>
                  <a:gd name="T23" fmla="*/ 167 h 325"/>
                  <a:gd name="T24" fmla="*/ 91 w 289"/>
                  <a:gd name="T25" fmla="*/ 60 h 325"/>
                  <a:gd name="T26" fmla="*/ 0 w 289"/>
                  <a:gd name="T27" fmla="*/ 60 h 325"/>
                  <a:gd name="T28" fmla="*/ 90 w 289"/>
                  <a:gd name="T29" fmla="*/ 325 h 325"/>
                  <a:gd name="T30" fmla="*/ 184 w 289"/>
                  <a:gd name="T31"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9" h="325">
                    <a:moveTo>
                      <a:pt x="184" y="325"/>
                    </a:moveTo>
                    <a:lnTo>
                      <a:pt x="289" y="0"/>
                    </a:lnTo>
                    <a:lnTo>
                      <a:pt x="197" y="0"/>
                    </a:lnTo>
                    <a:lnTo>
                      <a:pt x="143" y="167"/>
                    </a:lnTo>
                    <a:lnTo>
                      <a:pt x="135" y="191"/>
                    </a:lnTo>
                    <a:lnTo>
                      <a:pt x="135" y="191"/>
                    </a:lnTo>
                    <a:lnTo>
                      <a:pt x="135" y="191"/>
                    </a:lnTo>
                    <a:lnTo>
                      <a:pt x="135" y="191"/>
                    </a:lnTo>
                    <a:lnTo>
                      <a:pt x="135" y="191"/>
                    </a:lnTo>
                    <a:lnTo>
                      <a:pt x="135" y="191"/>
                    </a:lnTo>
                    <a:lnTo>
                      <a:pt x="135" y="191"/>
                    </a:lnTo>
                    <a:lnTo>
                      <a:pt x="128" y="167"/>
                    </a:lnTo>
                    <a:lnTo>
                      <a:pt x="91" y="60"/>
                    </a:lnTo>
                    <a:lnTo>
                      <a:pt x="0" y="60"/>
                    </a:lnTo>
                    <a:lnTo>
                      <a:pt x="90" y="325"/>
                    </a:lnTo>
                    <a:lnTo>
                      <a:pt x="184" y="325"/>
                    </a:lnTo>
                    <a:close/>
                  </a:path>
                </a:pathLst>
              </a:custGeom>
              <a:solidFill>
                <a:srgbClr val="0057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grpSp>
        <p:grpSp>
          <p:nvGrpSpPr>
            <p:cNvPr id="18" name="_VTT_logo_102019_08_black_on_white" hidden="1">
              <a:extLst>
                <a:ext uri="{FF2B5EF4-FFF2-40B4-BE49-F238E27FC236}">
                  <a16:creationId xmlns:a16="http://schemas.microsoft.com/office/drawing/2014/main" id="{A2FBE641-1782-4E91-A2D9-8CFD8C16333F}"/>
                </a:ext>
              </a:extLst>
            </p:cNvPr>
            <p:cNvGrpSpPr/>
            <p:nvPr userDrawn="1"/>
          </p:nvGrpSpPr>
          <p:grpSpPr>
            <a:xfrm>
              <a:off x="7909204" y="1770762"/>
              <a:ext cx="971550" cy="655638"/>
              <a:chOff x="379933" y="-15999"/>
              <a:chExt cx="971550" cy="655638"/>
            </a:xfrm>
          </p:grpSpPr>
          <p:sp>
            <p:nvSpPr>
              <p:cNvPr id="24" name="Box">
                <a:extLst>
                  <a:ext uri="{FF2B5EF4-FFF2-40B4-BE49-F238E27FC236}">
                    <a16:creationId xmlns:a16="http://schemas.microsoft.com/office/drawing/2014/main" id="{B031DA56-4885-4A36-AE3A-4BF458F41C12}"/>
                  </a:ext>
                </a:extLst>
              </p:cNvPr>
              <p:cNvSpPr>
                <a:spLocks noChangeArrowheads="1"/>
              </p:cNvSpPr>
              <p:nvPr userDrawn="1"/>
            </p:nvSpPr>
            <p:spPr bwMode="auto">
              <a:xfrm>
                <a:off x="379933" y="-15999"/>
                <a:ext cx="971550" cy="6556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25" name="T2">
                <a:extLst>
                  <a:ext uri="{FF2B5EF4-FFF2-40B4-BE49-F238E27FC236}">
                    <a16:creationId xmlns:a16="http://schemas.microsoft.com/office/drawing/2014/main" id="{80592F3B-4A09-4835-8FCC-06981F6680BA}"/>
                  </a:ext>
                </a:extLst>
              </p:cNvPr>
              <p:cNvSpPr>
                <a:spLocks/>
              </p:cNvSpPr>
              <p:nvPr userDrawn="1"/>
            </p:nvSpPr>
            <p:spPr bwMode="auto">
              <a:xfrm>
                <a:off x="1011758" y="168151"/>
                <a:ext cx="176213" cy="258763"/>
              </a:xfrm>
              <a:custGeom>
                <a:avLst/>
                <a:gdLst>
                  <a:gd name="T0" fmla="*/ 157 w 222"/>
                  <a:gd name="T1" fmla="*/ 325 h 325"/>
                  <a:gd name="T2" fmla="*/ 157 w 222"/>
                  <a:gd name="T3" fmla="*/ 78 h 325"/>
                  <a:gd name="T4" fmla="*/ 222 w 222"/>
                  <a:gd name="T5" fmla="*/ 78 h 325"/>
                  <a:gd name="T6" fmla="*/ 222 w 222"/>
                  <a:gd name="T7" fmla="*/ 0 h 325"/>
                  <a:gd name="T8" fmla="*/ 0 w 222"/>
                  <a:gd name="T9" fmla="*/ 0 h 325"/>
                  <a:gd name="T10" fmla="*/ 0 w 222"/>
                  <a:gd name="T11" fmla="*/ 78 h 325"/>
                  <a:gd name="T12" fmla="*/ 66 w 222"/>
                  <a:gd name="T13" fmla="*/ 78 h 325"/>
                  <a:gd name="T14" fmla="*/ 66 w 222"/>
                  <a:gd name="T15" fmla="*/ 325 h 325"/>
                  <a:gd name="T16" fmla="*/ 66 w 222"/>
                  <a:gd name="T17" fmla="*/ 325 h 325"/>
                  <a:gd name="T18" fmla="*/ 157 w 222"/>
                  <a:gd name="T19"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2" h="325">
                    <a:moveTo>
                      <a:pt x="157" y="325"/>
                    </a:moveTo>
                    <a:lnTo>
                      <a:pt x="157" y="78"/>
                    </a:lnTo>
                    <a:lnTo>
                      <a:pt x="222" y="78"/>
                    </a:lnTo>
                    <a:lnTo>
                      <a:pt x="222" y="0"/>
                    </a:lnTo>
                    <a:lnTo>
                      <a:pt x="0" y="0"/>
                    </a:lnTo>
                    <a:lnTo>
                      <a:pt x="0" y="78"/>
                    </a:lnTo>
                    <a:lnTo>
                      <a:pt x="66" y="78"/>
                    </a:lnTo>
                    <a:lnTo>
                      <a:pt x="66" y="325"/>
                    </a:lnTo>
                    <a:lnTo>
                      <a:pt x="66" y="325"/>
                    </a:lnTo>
                    <a:lnTo>
                      <a:pt x="157" y="32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26" name="T1">
                <a:extLst>
                  <a:ext uri="{FF2B5EF4-FFF2-40B4-BE49-F238E27FC236}">
                    <a16:creationId xmlns:a16="http://schemas.microsoft.com/office/drawing/2014/main" id="{6F0CFA53-5151-4FC6-97C7-F595EF812A54}"/>
                  </a:ext>
                </a:extLst>
              </p:cNvPr>
              <p:cNvSpPr>
                <a:spLocks/>
              </p:cNvSpPr>
              <p:nvPr userDrawn="1"/>
            </p:nvSpPr>
            <p:spPr bwMode="auto">
              <a:xfrm>
                <a:off x="799033" y="168151"/>
                <a:ext cx="193675" cy="258763"/>
              </a:xfrm>
              <a:custGeom>
                <a:avLst/>
                <a:gdLst>
                  <a:gd name="T0" fmla="*/ 88 w 244"/>
                  <a:gd name="T1" fmla="*/ 78 h 325"/>
                  <a:gd name="T2" fmla="*/ 88 w 244"/>
                  <a:gd name="T3" fmla="*/ 325 h 325"/>
                  <a:gd name="T4" fmla="*/ 179 w 244"/>
                  <a:gd name="T5" fmla="*/ 325 h 325"/>
                  <a:gd name="T6" fmla="*/ 179 w 244"/>
                  <a:gd name="T7" fmla="*/ 78 h 325"/>
                  <a:gd name="T8" fmla="*/ 244 w 244"/>
                  <a:gd name="T9" fmla="*/ 78 h 325"/>
                  <a:gd name="T10" fmla="*/ 244 w 244"/>
                  <a:gd name="T11" fmla="*/ 0 h 325"/>
                  <a:gd name="T12" fmla="*/ 25 w 244"/>
                  <a:gd name="T13" fmla="*/ 0 h 325"/>
                  <a:gd name="T14" fmla="*/ 0 w 244"/>
                  <a:gd name="T15" fmla="*/ 78 h 325"/>
                  <a:gd name="T16" fmla="*/ 88 w 244"/>
                  <a:gd name="T17" fmla="*/ 78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4" h="325">
                    <a:moveTo>
                      <a:pt x="88" y="78"/>
                    </a:moveTo>
                    <a:lnTo>
                      <a:pt x="88" y="325"/>
                    </a:lnTo>
                    <a:lnTo>
                      <a:pt x="179" y="325"/>
                    </a:lnTo>
                    <a:lnTo>
                      <a:pt x="179" y="78"/>
                    </a:lnTo>
                    <a:lnTo>
                      <a:pt x="244" y="78"/>
                    </a:lnTo>
                    <a:lnTo>
                      <a:pt x="244" y="0"/>
                    </a:lnTo>
                    <a:lnTo>
                      <a:pt x="25" y="0"/>
                    </a:lnTo>
                    <a:lnTo>
                      <a:pt x="0" y="78"/>
                    </a:lnTo>
                    <a:lnTo>
                      <a:pt x="88" y="7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27" name="V">
                <a:extLst>
                  <a:ext uri="{FF2B5EF4-FFF2-40B4-BE49-F238E27FC236}">
                    <a16:creationId xmlns:a16="http://schemas.microsoft.com/office/drawing/2014/main" id="{07654C80-54A2-4F95-93D5-B134BC63A7D9}"/>
                  </a:ext>
                </a:extLst>
              </p:cNvPr>
              <p:cNvSpPr>
                <a:spLocks/>
              </p:cNvSpPr>
              <p:nvPr userDrawn="1"/>
            </p:nvSpPr>
            <p:spPr bwMode="auto">
              <a:xfrm>
                <a:off x="567258" y="168151"/>
                <a:ext cx="230188" cy="258763"/>
              </a:xfrm>
              <a:custGeom>
                <a:avLst/>
                <a:gdLst>
                  <a:gd name="T0" fmla="*/ 184 w 289"/>
                  <a:gd name="T1" fmla="*/ 325 h 325"/>
                  <a:gd name="T2" fmla="*/ 289 w 289"/>
                  <a:gd name="T3" fmla="*/ 0 h 325"/>
                  <a:gd name="T4" fmla="*/ 197 w 289"/>
                  <a:gd name="T5" fmla="*/ 0 h 325"/>
                  <a:gd name="T6" fmla="*/ 143 w 289"/>
                  <a:gd name="T7" fmla="*/ 167 h 325"/>
                  <a:gd name="T8" fmla="*/ 135 w 289"/>
                  <a:gd name="T9" fmla="*/ 191 h 325"/>
                  <a:gd name="T10" fmla="*/ 135 w 289"/>
                  <a:gd name="T11" fmla="*/ 191 h 325"/>
                  <a:gd name="T12" fmla="*/ 135 w 289"/>
                  <a:gd name="T13" fmla="*/ 191 h 325"/>
                  <a:gd name="T14" fmla="*/ 135 w 289"/>
                  <a:gd name="T15" fmla="*/ 191 h 325"/>
                  <a:gd name="T16" fmla="*/ 135 w 289"/>
                  <a:gd name="T17" fmla="*/ 191 h 325"/>
                  <a:gd name="T18" fmla="*/ 135 w 289"/>
                  <a:gd name="T19" fmla="*/ 191 h 325"/>
                  <a:gd name="T20" fmla="*/ 135 w 289"/>
                  <a:gd name="T21" fmla="*/ 191 h 325"/>
                  <a:gd name="T22" fmla="*/ 128 w 289"/>
                  <a:gd name="T23" fmla="*/ 167 h 325"/>
                  <a:gd name="T24" fmla="*/ 91 w 289"/>
                  <a:gd name="T25" fmla="*/ 60 h 325"/>
                  <a:gd name="T26" fmla="*/ 0 w 289"/>
                  <a:gd name="T27" fmla="*/ 60 h 325"/>
                  <a:gd name="T28" fmla="*/ 90 w 289"/>
                  <a:gd name="T29" fmla="*/ 325 h 325"/>
                  <a:gd name="T30" fmla="*/ 184 w 289"/>
                  <a:gd name="T31"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9" h="325">
                    <a:moveTo>
                      <a:pt x="184" y="325"/>
                    </a:moveTo>
                    <a:lnTo>
                      <a:pt x="289" y="0"/>
                    </a:lnTo>
                    <a:lnTo>
                      <a:pt x="197" y="0"/>
                    </a:lnTo>
                    <a:lnTo>
                      <a:pt x="143" y="167"/>
                    </a:lnTo>
                    <a:lnTo>
                      <a:pt x="135" y="191"/>
                    </a:lnTo>
                    <a:lnTo>
                      <a:pt x="135" y="191"/>
                    </a:lnTo>
                    <a:lnTo>
                      <a:pt x="135" y="191"/>
                    </a:lnTo>
                    <a:lnTo>
                      <a:pt x="135" y="191"/>
                    </a:lnTo>
                    <a:lnTo>
                      <a:pt x="135" y="191"/>
                    </a:lnTo>
                    <a:lnTo>
                      <a:pt x="135" y="191"/>
                    </a:lnTo>
                    <a:lnTo>
                      <a:pt x="135" y="191"/>
                    </a:lnTo>
                    <a:lnTo>
                      <a:pt x="128" y="167"/>
                    </a:lnTo>
                    <a:lnTo>
                      <a:pt x="91" y="60"/>
                    </a:lnTo>
                    <a:lnTo>
                      <a:pt x="0" y="60"/>
                    </a:lnTo>
                    <a:lnTo>
                      <a:pt x="90" y="325"/>
                    </a:lnTo>
                    <a:lnTo>
                      <a:pt x="184" y="32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grpSp>
        <p:grpSp>
          <p:nvGrpSpPr>
            <p:cNvPr id="19" name="_VTT_logo_102019_09_orange_on_white" hidden="1">
              <a:extLst>
                <a:ext uri="{FF2B5EF4-FFF2-40B4-BE49-F238E27FC236}">
                  <a16:creationId xmlns:a16="http://schemas.microsoft.com/office/drawing/2014/main" id="{D9808156-3DDD-4F99-BBBD-3F9F7FC1E914}"/>
                </a:ext>
              </a:extLst>
            </p:cNvPr>
            <p:cNvGrpSpPr/>
            <p:nvPr userDrawn="1"/>
          </p:nvGrpSpPr>
          <p:grpSpPr>
            <a:xfrm>
              <a:off x="7909204" y="1770762"/>
              <a:ext cx="971550" cy="655638"/>
              <a:chOff x="379933" y="-15999"/>
              <a:chExt cx="971550" cy="655638"/>
            </a:xfrm>
          </p:grpSpPr>
          <p:sp>
            <p:nvSpPr>
              <p:cNvPr id="20" name="Box">
                <a:extLst>
                  <a:ext uri="{FF2B5EF4-FFF2-40B4-BE49-F238E27FC236}">
                    <a16:creationId xmlns:a16="http://schemas.microsoft.com/office/drawing/2014/main" id="{EE25C053-3A29-4EC1-AAC9-C04BB73BBCB2}"/>
                  </a:ext>
                </a:extLst>
              </p:cNvPr>
              <p:cNvSpPr>
                <a:spLocks noChangeArrowheads="1"/>
              </p:cNvSpPr>
              <p:nvPr userDrawn="1"/>
            </p:nvSpPr>
            <p:spPr bwMode="auto">
              <a:xfrm>
                <a:off x="379933" y="-15999"/>
                <a:ext cx="971550" cy="6556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21" name="T2">
                <a:extLst>
                  <a:ext uri="{FF2B5EF4-FFF2-40B4-BE49-F238E27FC236}">
                    <a16:creationId xmlns:a16="http://schemas.microsoft.com/office/drawing/2014/main" id="{699A4584-33BB-4763-9D2F-25724D91C3C0}"/>
                  </a:ext>
                </a:extLst>
              </p:cNvPr>
              <p:cNvSpPr>
                <a:spLocks/>
              </p:cNvSpPr>
              <p:nvPr userDrawn="1"/>
            </p:nvSpPr>
            <p:spPr bwMode="auto">
              <a:xfrm>
                <a:off x="1011758" y="168151"/>
                <a:ext cx="176213" cy="258763"/>
              </a:xfrm>
              <a:custGeom>
                <a:avLst/>
                <a:gdLst>
                  <a:gd name="T0" fmla="*/ 157 w 222"/>
                  <a:gd name="T1" fmla="*/ 325 h 325"/>
                  <a:gd name="T2" fmla="*/ 157 w 222"/>
                  <a:gd name="T3" fmla="*/ 78 h 325"/>
                  <a:gd name="T4" fmla="*/ 222 w 222"/>
                  <a:gd name="T5" fmla="*/ 78 h 325"/>
                  <a:gd name="T6" fmla="*/ 222 w 222"/>
                  <a:gd name="T7" fmla="*/ 0 h 325"/>
                  <a:gd name="T8" fmla="*/ 0 w 222"/>
                  <a:gd name="T9" fmla="*/ 0 h 325"/>
                  <a:gd name="T10" fmla="*/ 0 w 222"/>
                  <a:gd name="T11" fmla="*/ 78 h 325"/>
                  <a:gd name="T12" fmla="*/ 66 w 222"/>
                  <a:gd name="T13" fmla="*/ 78 h 325"/>
                  <a:gd name="T14" fmla="*/ 66 w 222"/>
                  <a:gd name="T15" fmla="*/ 325 h 325"/>
                  <a:gd name="T16" fmla="*/ 66 w 222"/>
                  <a:gd name="T17" fmla="*/ 325 h 325"/>
                  <a:gd name="T18" fmla="*/ 157 w 222"/>
                  <a:gd name="T19"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2" h="325">
                    <a:moveTo>
                      <a:pt x="157" y="325"/>
                    </a:moveTo>
                    <a:lnTo>
                      <a:pt x="157" y="78"/>
                    </a:lnTo>
                    <a:lnTo>
                      <a:pt x="222" y="78"/>
                    </a:lnTo>
                    <a:lnTo>
                      <a:pt x="222" y="0"/>
                    </a:lnTo>
                    <a:lnTo>
                      <a:pt x="0" y="0"/>
                    </a:lnTo>
                    <a:lnTo>
                      <a:pt x="0" y="78"/>
                    </a:lnTo>
                    <a:lnTo>
                      <a:pt x="66" y="78"/>
                    </a:lnTo>
                    <a:lnTo>
                      <a:pt x="66" y="325"/>
                    </a:lnTo>
                    <a:lnTo>
                      <a:pt x="66" y="325"/>
                    </a:lnTo>
                    <a:lnTo>
                      <a:pt x="157" y="325"/>
                    </a:lnTo>
                    <a:close/>
                  </a:path>
                </a:pathLst>
              </a:custGeom>
              <a:solidFill>
                <a:srgbClr val="F06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22" name="T1">
                <a:extLst>
                  <a:ext uri="{FF2B5EF4-FFF2-40B4-BE49-F238E27FC236}">
                    <a16:creationId xmlns:a16="http://schemas.microsoft.com/office/drawing/2014/main" id="{916BE899-B237-4528-AE6E-A5755ACC3DA0}"/>
                  </a:ext>
                </a:extLst>
              </p:cNvPr>
              <p:cNvSpPr>
                <a:spLocks/>
              </p:cNvSpPr>
              <p:nvPr userDrawn="1"/>
            </p:nvSpPr>
            <p:spPr bwMode="auto">
              <a:xfrm>
                <a:off x="799033" y="168151"/>
                <a:ext cx="193675" cy="258763"/>
              </a:xfrm>
              <a:custGeom>
                <a:avLst/>
                <a:gdLst>
                  <a:gd name="T0" fmla="*/ 88 w 244"/>
                  <a:gd name="T1" fmla="*/ 78 h 325"/>
                  <a:gd name="T2" fmla="*/ 88 w 244"/>
                  <a:gd name="T3" fmla="*/ 325 h 325"/>
                  <a:gd name="T4" fmla="*/ 179 w 244"/>
                  <a:gd name="T5" fmla="*/ 325 h 325"/>
                  <a:gd name="T6" fmla="*/ 179 w 244"/>
                  <a:gd name="T7" fmla="*/ 78 h 325"/>
                  <a:gd name="T8" fmla="*/ 244 w 244"/>
                  <a:gd name="T9" fmla="*/ 78 h 325"/>
                  <a:gd name="T10" fmla="*/ 244 w 244"/>
                  <a:gd name="T11" fmla="*/ 0 h 325"/>
                  <a:gd name="T12" fmla="*/ 25 w 244"/>
                  <a:gd name="T13" fmla="*/ 0 h 325"/>
                  <a:gd name="T14" fmla="*/ 0 w 244"/>
                  <a:gd name="T15" fmla="*/ 78 h 325"/>
                  <a:gd name="T16" fmla="*/ 88 w 244"/>
                  <a:gd name="T17" fmla="*/ 78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4" h="325">
                    <a:moveTo>
                      <a:pt x="88" y="78"/>
                    </a:moveTo>
                    <a:lnTo>
                      <a:pt x="88" y="325"/>
                    </a:lnTo>
                    <a:lnTo>
                      <a:pt x="179" y="325"/>
                    </a:lnTo>
                    <a:lnTo>
                      <a:pt x="179" y="78"/>
                    </a:lnTo>
                    <a:lnTo>
                      <a:pt x="244" y="78"/>
                    </a:lnTo>
                    <a:lnTo>
                      <a:pt x="244" y="0"/>
                    </a:lnTo>
                    <a:lnTo>
                      <a:pt x="25" y="0"/>
                    </a:lnTo>
                    <a:lnTo>
                      <a:pt x="0" y="78"/>
                    </a:lnTo>
                    <a:lnTo>
                      <a:pt x="88" y="78"/>
                    </a:lnTo>
                    <a:close/>
                  </a:path>
                </a:pathLst>
              </a:custGeom>
              <a:solidFill>
                <a:srgbClr val="F06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23" name="V">
                <a:extLst>
                  <a:ext uri="{FF2B5EF4-FFF2-40B4-BE49-F238E27FC236}">
                    <a16:creationId xmlns:a16="http://schemas.microsoft.com/office/drawing/2014/main" id="{D163EC76-C476-4E40-ADC7-C81A56189D23}"/>
                  </a:ext>
                </a:extLst>
              </p:cNvPr>
              <p:cNvSpPr>
                <a:spLocks/>
              </p:cNvSpPr>
              <p:nvPr userDrawn="1"/>
            </p:nvSpPr>
            <p:spPr bwMode="auto">
              <a:xfrm>
                <a:off x="567258" y="168151"/>
                <a:ext cx="230188" cy="258763"/>
              </a:xfrm>
              <a:custGeom>
                <a:avLst/>
                <a:gdLst>
                  <a:gd name="T0" fmla="*/ 184 w 289"/>
                  <a:gd name="T1" fmla="*/ 325 h 325"/>
                  <a:gd name="T2" fmla="*/ 289 w 289"/>
                  <a:gd name="T3" fmla="*/ 0 h 325"/>
                  <a:gd name="T4" fmla="*/ 197 w 289"/>
                  <a:gd name="T5" fmla="*/ 0 h 325"/>
                  <a:gd name="T6" fmla="*/ 143 w 289"/>
                  <a:gd name="T7" fmla="*/ 167 h 325"/>
                  <a:gd name="T8" fmla="*/ 135 w 289"/>
                  <a:gd name="T9" fmla="*/ 191 h 325"/>
                  <a:gd name="T10" fmla="*/ 135 w 289"/>
                  <a:gd name="T11" fmla="*/ 191 h 325"/>
                  <a:gd name="T12" fmla="*/ 135 w 289"/>
                  <a:gd name="T13" fmla="*/ 191 h 325"/>
                  <a:gd name="T14" fmla="*/ 135 w 289"/>
                  <a:gd name="T15" fmla="*/ 191 h 325"/>
                  <a:gd name="T16" fmla="*/ 135 w 289"/>
                  <a:gd name="T17" fmla="*/ 191 h 325"/>
                  <a:gd name="T18" fmla="*/ 135 w 289"/>
                  <a:gd name="T19" fmla="*/ 191 h 325"/>
                  <a:gd name="T20" fmla="*/ 135 w 289"/>
                  <a:gd name="T21" fmla="*/ 191 h 325"/>
                  <a:gd name="T22" fmla="*/ 128 w 289"/>
                  <a:gd name="T23" fmla="*/ 167 h 325"/>
                  <a:gd name="T24" fmla="*/ 91 w 289"/>
                  <a:gd name="T25" fmla="*/ 60 h 325"/>
                  <a:gd name="T26" fmla="*/ 0 w 289"/>
                  <a:gd name="T27" fmla="*/ 60 h 325"/>
                  <a:gd name="T28" fmla="*/ 90 w 289"/>
                  <a:gd name="T29" fmla="*/ 325 h 325"/>
                  <a:gd name="T30" fmla="*/ 184 w 289"/>
                  <a:gd name="T31"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9" h="325">
                    <a:moveTo>
                      <a:pt x="184" y="325"/>
                    </a:moveTo>
                    <a:lnTo>
                      <a:pt x="289" y="0"/>
                    </a:lnTo>
                    <a:lnTo>
                      <a:pt x="197" y="0"/>
                    </a:lnTo>
                    <a:lnTo>
                      <a:pt x="143" y="167"/>
                    </a:lnTo>
                    <a:lnTo>
                      <a:pt x="135" y="191"/>
                    </a:lnTo>
                    <a:lnTo>
                      <a:pt x="135" y="191"/>
                    </a:lnTo>
                    <a:lnTo>
                      <a:pt x="135" y="191"/>
                    </a:lnTo>
                    <a:lnTo>
                      <a:pt x="135" y="191"/>
                    </a:lnTo>
                    <a:lnTo>
                      <a:pt x="135" y="191"/>
                    </a:lnTo>
                    <a:lnTo>
                      <a:pt x="135" y="191"/>
                    </a:lnTo>
                    <a:lnTo>
                      <a:pt x="135" y="191"/>
                    </a:lnTo>
                    <a:lnTo>
                      <a:pt x="128" y="167"/>
                    </a:lnTo>
                    <a:lnTo>
                      <a:pt x="91" y="60"/>
                    </a:lnTo>
                    <a:lnTo>
                      <a:pt x="0" y="60"/>
                    </a:lnTo>
                    <a:lnTo>
                      <a:pt x="90" y="325"/>
                    </a:lnTo>
                    <a:lnTo>
                      <a:pt x="184" y="325"/>
                    </a:lnTo>
                    <a:close/>
                  </a:path>
                </a:pathLst>
              </a:custGeom>
              <a:solidFill>
                <a:srgbClr val="F06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grpSp>
      </p:grpSp>
    </p:spTree>
    <p:extLst>
      <p:ext uri="{BB962C8B-B14F-4D97-AF65-F5344CB8AC3E}">
        <p14:creationId xmlns:p14="http://schemas.microsoft.com/office/powerpoint/2010/main" val="2386647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667">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VTT 2020 Content slide 0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C50E3D-7CA1-4C38-A728-050E2864283A}"/>
              </a:ext>
            </a:extLst>
          </p:cNvPr>
          <p:cNvSpPr>
            <a:spLocks noGrp="1"/>
          </p:cNvSpPr>
          <p:nvPr>
            <p:ph type="title"/>
          </p:nvPr>
        </p:nvSpPr>
        <p:spPr/>
        <p:txBody>
          <a:bodyPr/>
          <a:lstStyle/>
          <a:p>
            <a:r>
              <a:rPr lang="en-GB" noProof="0"/>
              <a:t>Click to edit Master title style</a:t>
            </a:r>
          </a:p>
        </p:txBody>
      </p:sp>
      <p:sp>
        <p:nvSpPr>
          <p:cNvPr id="9" name="Date Placeholder 8">
            <a:extLst>
              <a:ext uri="{FF2B5EF4-FFF2-40B4-BE49-F238E27FC236}">
                <a16:creationId xmlns:a16="http://schemas.microsoft.com/office/drawing/2014/main" id="{7B4B7EBC-3D37-4A2E-8F91-D752A833B2D5}"/>
              </a:ext>
            </a:extLst>
          </p:cNvPr>
          <p:cNvSpPr>
            <a:spLocks noGrp="1"/>
          </p:cNvSpPr>
          <p:nvPr>
            <p:ph type="dt" sz="half" idx="10"/>
          </p:nvPr>
        </p:nvSpPr>
        <p:spPr/>
        <p:txBody>
          <a:bodyPr/>
          <a:lstStyle/>
          <a:p>
            <a:fld id="{A1D666E8-27DD-4902-9F77-9A231612CD1F}" type="datetime1">
              <a:rPr lang="en-GB" smtClean="0"/>
              <a:t>30/05/2025</a:t>
            </a:fld>
            <a:endParaRPr lang="en-GB" dirty="0"/>
          </a:p>
        </p:txBody>
      </p:sp>
      <p:sp>
        <p:nvSpPr>
          <p:cNvPr id="10" name="Footer Placeholder 9">
            <a:extLst>
              <a:ext uri="{FF2B5EF4-FFF2-40B4-BE49-F238E27FC236}">
                <a16:creationId xmlns:a16="http://schemas.microsoft.com/office/drawing/2014/main" id="{8221D9CD-4580-47B3-9301-B8A1039C7DAA}"/>
              </a:ext>
            </a:extLst>
          </p:cNvPr>
          <p:cNvSpPr>
            <a:spLocks noGrp="1"/>
          </p:cNvSpPr>
          <p:nvPr>
            <p:ph type="ftr" sz="quarter" idx="11"/>
          </p:nvPr>
        </p:nvSpPr>
        <p:spPr/>
        <p:txBody>
          <a:bodyPr/>
          <a:lstStyle/>
          <a:p>
            <a:r>
              <a:rPr lang="en-GB"/>
              <a:t>VTT – beyond the obvious</a:t>
            </a:r>
            <a:endParaRPr lang="en-GB" dirty="0"/>
          </a:p>
        </p:txBody>
      </p:sp>
      <p:sp>
        <p:nvSpPr>
          <p:cNvPr id="11" name="Slide Number Placeholder 10">
            <a:extLst>
              <a:ext uri="{FF2B5EF4-FFF2-40B4-BE49-F238E27FC236}">
                <a16:creationId xmlns:a16="http://schemas.microsoft.com/office/drawing/2014/main" id="{9A7241A1-2E0B-4E00-8D6F-5A489B5FCA2A}"/>
              </a:ext>
            </a:extLst>
          </p:cNvPr>
          <p:cNvSpPr>
            <a:spLocks noGrp="1"/>
          </p:cNvSpPr>
          <p:nvPr>
            <p:ph type="sldNum" sz="quarter" idx="12"/>
          </p:nvPr>
        </p:nvSpPr>
        <p:spPr/>
        <p:txBody>
          <a:bodyPr/>
          <a:lstStyle/>
          <a:p>
            <a:fld id="{B89A5CCE-AC13-A746-9A72-5D19050CC0B7}" type="slidenum">
              <a:rPr lang="en-GB" smtClean="0"/>
              <a:pPr/>
              <a:t>‹#›</a:t>
            </a:fld>
            <a:endParaRPr lang="en-GB" dirty="0"/>
          </a:p>
        </p:txBody>
      </p:sp>
      <p:grpSp>
        <p:nvGrpSpPr>
          <p:cNvPr id="6" name="VTT_LogoStack_v3_16092019 pienempi koko">
            <a:extLst>
              <a:ext uri="{FF2B5EF4-FFF2-40B4-BE49-F238E27FC236}">
                <a16:creationId xmlns:a16="http://schemas.microsoft.com/office/drawing/2014/main" id="{F2F5C000-215B-45BB-A043-A737546493C7}"/>
              </a:ext>
            </a:extLst>
          </p:cNvPr>
          <p:cNvGrpSpPr/>
          <p:nvPr userDrawn="1"/>
        </p:nvGrpSpPr>
        <p:grpSpPr>
          <a:xfrm>
            <a:off x="8043515" y="1"/>
            <a:ext cx="869543" cy="586800"/>
            <a:chOff x="7909204" y="1770762"/>
            <a:chExt cx="971550" cy="655638"/>
          </a:xfrm>
        </p:grpSpPr>
        <p:grpSp>
          <p:nvGrpSpPr>
            <p:cNvPr id="7" name="_VTT_logo_102019_01_white_on_orange">
              <a:extLst>
                <a:ext uri="{FF2B5EF4-FFF2-40B4-BE49-F238E27FC236}">
                  <a16:creationId xmlns:a16="http://schemas.microsoft.com/office/drawing/2014/main" id="{9934189E-E112-4E8B-8CC5-7CEB9744426F}"/>
                </a:ext>
              </a:extLst>
            </p:cNvPr>
            <p:cNvGrpSpPr/>
            <p:nvPr userDrawn="1"/>
          </p:nvGrpSpPr>
          <p:grpSpPr>
            <a:xfrm>
              <a:off x="7909204" y="1770762"/>
              <a:ext cx="971550" cy="655638"/>
              <a:chOff x="379933" y="-15999"/>
              <a:chExt cx="971550" cy="655638"/>
            </a:xfrm>
          </p:grpSpPr>
          <p:sp>
            <p:nvSpPr>
              <p:cNvPr id="51" name="Box">
                <a:extLst>
                  <a:ext uri="{FF2B5EF4-FFF2-40B4-BE49-F238E27FC236}">
                    <a16:creationId xmlns:a16="http://schemas.microsoft.com/office/drawing/2014/main" id="{D83E3511-87CD-41C9-9E2A-2DBD58B49565}"/>
                  </a:ext>
                </a:extLst>
              </p:cNvPr>
              <p:cNvSpPr>
                <a:spLocks noChangeArrowheads="1"/>
              </p:cNvSpPr>
              <p:nvPr userDrawn="1"/>
            </p:nvSpPr>
            <p:spPr bwMode="auto">
              <a:xfrm>
                <a:off x="379933" y="-15999"/>
                <a:ext cx="971550" cy="655638"/>
              </a:xfrm>
              <a:prstGeom prst="rect">
                <a:avLst/>
              </a:prstGeom>
              <a:solidFill>
                <a:srgbClr val="F06E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52" name="T2">
                <a:extLst>
                  <a:ext uri="{FF2B5EF4-FFF2-40B4-BE49-F238E27FC236}">
                    <a16:creationId xmlns:a16="http://schemas.microsoft.com/office/drawing/2014/main" id="{5BEE87E9-4DC8-415F-9739-FF00307FA45C}"/>
                  </a:ext>
                </a:extLst>
              </p:cNvPr>
              <p:cNvSpPr>
                <a:spLocks/>
              </p:cNvSpPr>
              <p:nvPr userDrawn="1"/>
            </p:nvSpPr>
            <p:spPr bwMode="auto">
              <a:xfrm>
                <a:off x="1011758" y="168151"/>
                <a:ext cx="176213" cy="258763"/>
              </a:xfrm>
              <a:custGeom>
                <a:avLst/>
                <a:gdLst>
                  <a:gd name="T0" fmla="*/ 157 w 222"/>
                  <a:gd name="T1" fmla="*/ 325 h 325"/>
                  <a:gd name="T2" fmla="*/ 157 w 222"/>
                  <a:gd name="T3" fmla="*/ 78 h 325"/>
                  <a:gd name="T4" fmla="*/ 222 w 222"/>
                  <a:gd name="T5" fmla="*/ 78 h 325"/>
                  <a:gd name="T6" fmla="*/ 222 w 222"/>
                  <a:gd name="T7" fmla="*/ 0 h 325"/>
                  <a:gd name="T8" fmla="*/ 0 w 222"/>
                  <a:gd name="T9" fmla="*/ 0 h 325"/>
                  <a:gd name="T10" fmla="*/ 0 w 222"/>
                  <a:gd name="T11" fmla="*/ 78 h 325"/>
                  <a:gd name="T12" fmla="*/ 66 w 222"/>
                  <a:gd name="T13" fmla="*/ 78 h 325"/>
                  <a:gd name="T14" fmla="*/ 66 w 222"/>
                  <a:gd name="T15" fmla="*/ 325 h 325"/>
                  <a:gd name="T16" fmla="*/ 66 w 222"/>
                  <a:gd name="T17" fmla="*/ 325 h 325"/>
                  <a:gd name="T18" fmla="*/ 157 w 222"/>
                  <a:gd name="T19"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2" h="325">
                    <a:moveTo>
                      <a:pt x="157" y="325"/>
                    </a:moveTo>
                    <a:lnTo>
                      <a:pt x="157" y="78"/>
                    </a:lnTo>
                    <a:lnTo>
                      <a:pt x="222" y="78"/>
                    </a:lnTo>
                    <a:lnTo>
                      <a:pt x="222" y="0"/>
                    </a:lnTo>
                    <a:lnTo>
                      <a:pt x="0" y="0"/>
                    </a:lnTo>
                    <a:lnTo>
                      <a:pt x="0" y="78"/>
                    </a:lnTo>
                    <a:lnTo>
                      <a:pt x="66" y="78"/>
                    </a:lnTo>
                    <a:lnTo>
                      <a:pt x="66" y="325"/>
                    </a:lnTo>
                    <a:lnTo>
                      <a:pt x="66" y="325"/>
                    </a:lnTo>
                    <a:lnTo>
                      <a:pt x="157" y="3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53" name="T1">
                <a:extLst>
                  <a:ext uri="{FF2B5EF4-FFF2-40B4-BE49-F238E27FC236}">
                    <a16:creationId xmlns:a16="http://schemas.microsoft.com/office/drawing/2014/main" id="{1B58C296-4DE2-4587-B039-CEDCC86C29DA}"/>
                  </a:ext>
                </a:extLst>
              </p:cNvPr>
              <p:cNvSpPr>
                <a:spLocks/>
              </p:cNvSpPr>
              <p:nvPr userDrawn="1"/>
            </p:nvSpPr>
            <p:spPr bwMode="auto">
              <a:xfrm>
                <a:off x="799033" y="168151"/>
                <a:ext cx="193675" cy="258763"/>
              </a:xfrm>
              <a:custGeom>
                <a:avLst/>
                <a:gdLst>
                  <a:gd name="T0" fmla="*/ 88 w 244"/>
                  <a:gd name="T1" fmla="*/ 78 h 325"/>
                  <a:gd name="T2" fmla="*/ 88 w 244"/>
                  <a:gd name="T3" fmla="*/ 325 h 325"/>
                  <a:gd name="T4" fmla="*/ 179 w 244"/>
                  <a:gd name="T5" fmla="*/ 325 h 325"/>
                  <a:gd name="T6" fmla="*/ 179 w 244"/>
                  <a:gd name="T7" fmla="*/ 78 h 325"/>
                  <a:gd name="T8" fmla="*/ 244 w 244"/>
                  <a:gd name="T9" fmla="*/ 78 h 325"/>
                  <a:gd name="T10" fmla="*/ 244 w 244"/>
                  <a:gd name="T11" fmla="*/ 0 h 325"/>
                  <a:gd name="T12" fmla="*/ 25 w 244"/>
                  <a:gd name="T13" fmla="*/ 0 h 325"/>
                  <a:gd name="T14" fmla="*/ 0 w 244"/>
                  <a:gd name="T15" fmla="*/ 78 h 325"/>
                  <a:gd name="T16" fmla="*/ 88 w 244"/>
                  <a:gd name="T17" fmla="*/ 78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4" h="325">
                    <a:moveTo>
                      <a:pt x="88" y="78"/>
                    </a:moveTo>
                    <a:lnTo>
                      <a:pt x="88" y="325"/>
                    </a:lnTo>
                    <a:lnTo>
                      <a:pt x="179" y="325"/>
                    </a:lnTo>
                    <a:lnTo>
                      <a:pt x="179" y="78"/>
                    </a:lnTo>
                    <a:lnTo>
                      <a:pt x="244" y="78"/>
                    </a:lnTo>
                    <a:lnTo>
                      <a:pt x="244" y="0"/>
                    </a:lnTo>
                    <a:lnTo>
                      <a:pt x="25" y="0"/>
                    </a:lnTo>
                    <a:lnTo>
                      <a:pt x="0" y="78"/>
                    </a:lnTo>
                    <a:lnTo>
                      <a:pt x="88" y="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54" name="V">
                <a:extLst>
                  <a:ext uri="{FF2B5EF4-FFF2-40B4-BE49-F238E27FC236}">
                    <a16:creationId xmlns:a16="http://schemas.microsoft.com/office/drawing/2014/main" id="{994B2AAE-EC6B-4F88-A527-A97FF1CF3177}"/>
                  </a:ext>
                </a:extLst>
              </p:cNvPr>
              <p:cNvSpPr>
                <a:spLocks/>
              </p:cNvSpPr>
              <p:nvPr userDrawn="1"/>
            </p:nvSpPr>
            <p:spPr bwMode="auto">
              <a:xfrm>
                <a:off x="567258" y="168151"/>
                <a:ext cx="230188" cy="258763"/>
              </a:xfrm>
              <a:custGeom>
                <a:avLst/>
                <a:gdLst>
                  <a:gd name="T0" fmla="*/ 184 w 289"/>
                  <a:gd name="T1" fmla="*/ 325 h 325"/>
                  <a:gd name="T2" fmla="*/ 289 w 289"/>
                  <a:gd name="T3" fmla="*/ 0 h 325"/>
                  <a:gd name="T4" fmla="*/ 197 w 289"/>
                  <a:gd name="T5" fmla="*/ 0 h 325"/>
                  <a:gd name="T6" fmla="*/ 143 w 289"/>
                  <a:gd name="T7" fmla="*/ 167 h 325"/>
                  <a:gd name="T8" fmla="*/ 135 w 289"/>
                  <a:gd name="T9" fmla="*/ 191 h 325"/>
                  <a:gd name="T10" fmla="*/ 135 w 289"/>
                  <a:gd name="T11" fmla="*/ 191 h 325"/>
                  <a:gd name="T12" fmla="*/ 135 w 289"/>
                  <a:gd name="T13" fmla="*/ 191 h 325"/>
                  <a:gd name="T14" fmla="*/ 135 w 289"/>
                  <a:gd name="T15" fmla="*/ 191 h 325"/>
                  <a:gd name="T16" fmla="*/ 135 w 289"/>
                  <a:gd name="T17" fmla="*/ 191 h 325"/>
                  <a:gd name="T18" fmla="*/ 135 w 289"/>
                  <a:gd name="T19" fmla="*/ 191 h 325"/>
                  <a:gd name="T20" fmla="*/ 135 w 289"/>
                  <a:gd name="T21" fmla="*/ 191 h 325"/>
                  <a:gd name="T22" fmla="*/ 128 w 289"/>
                  <a:gd name="T23" fmla="*/ 167 h 325"/>
                  <a:gd name="T24" fmla="*/ 91 w 289"/>
                  <a:gd name="T25" fmla="*/ 60 h 325"/>
                  <a:gd name="T26" fmla="*/ 0 w 289"/>
                  <a:gd name="T27" fmla="*/ 60 h 325"/>
                  <a:gd name="T28" fmla="*/ 90 w 289"/>
                  <a:gd name="T29" fmla="*/ 325 h 325"/>
                  <a:gd name="T30" fmla="*/ 184 w 289"/>
                  <a:gd name="T31"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9" h="325">
                    <a:moveTo>
                      <a:pt x="184" y="325"/>
                    </a:moveTo>
                    <a:lnTo>
                      <a:pt x="289" y="0"/>
                    </a:lnTo>
                    <a:lnTo>
                      <a:pt x="197" y="0"/>
                    </a:lnTo>
                    <a:lnTo>
                      <a:pt x="143" y="167"/>
                    </a:lnTo>
                    <a:lnTo>
                      <a:pt x="135" y="191"/>
                    </a:lnTo>
                    <a:lnTo>
                      <a:pt x="135" y="191"/>
                    </a:lnTo>
                    <a:lnTo>
                      <a:pt x="135" y="191"/>
                    </a:lnTo>
                    <a:lnTo>
                      <a:pt x="135" y="191"/>
                    </a:lnTo>
                    <a:lnTo>
                      <a:pt x="135" y="191"/>
                    </a:lnTo>
                    <a:lnTo>
                      <a:pt x="135" y="191"/>
                    </a:lnTo>
                    <a:lnTo>
                      <a:pt x="135" y="191"/>
                    </a:lnTo>
                    <a:lnTo>
                      <a:pt x="128" y="167"/>
                    </a:lnTo>
                    <a:lnTo>
                      <a:pt x="91" y="60"/>
                    </a:lnTo>
                    <a:lnTo>
                      <a:pt x="0" y="60"/>
                    </a:lnTo>
                    <a:lnTo>
                      <a:pt x="90" y="325"/>
                    </a:lnTo>
                    <a:lnTo>
                      <a:pt x="184" y="3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grpSp>
        <p:grpSp>
          <p:nvGrpSpPr>
            <p:cNvPr id="8" name="_VTT_logo_102019_02_white_on_black" hidden="1">
              <a:extLst>
                <a:ext uri="{FF2B5EF4-FFF2-40B4-BE49-F238E27FC236}">
                  <a16:creationId xmlns:a16="http://schemas.microsoft.com/office/drawing/2014/main" id="{93C07F9F-6A91-42A2-8659-7C2033A19E35}"/>
                </a:ext>
              </a:extLst>
            </p:cNvPr>
            <p:cNvGrpSpPr/>
            <p:nvPr userDrawn="1"/>
          </p:nvGrpSpPr>
          <p:grpSpPr>
            <a:xfrm>
              <a:off x="7909204" y="1770762"/>
              <a:ext cx="971550" cy="655638"/>
              <a:chOff x="379933" y="-15999"/>
              <a:chExt cx="971550" cy="655638"/>
            </a:xfrm>
          </p:grpSpPr>
          <p:sp>
            <p:nvSpPr>
              <p:cNvPr id="47" name="Box">
                <a:extLst>
                  <a:ext uri="{FF2B5EF4-FFF2-40B4-BE49-F238E27FC236}">
                    <a16:creationId xmlns:a16="http://schemas.microsoft.com/office/drawing/2014/main" id="{AC01E7D7-DBBD-4AB8-AAD1-18C816A2350F}"/>
                  </a:ext>
                </a:extLst>
              </p:cNvPr>
              <p:cNvSpPr>
                <a:spLocks noChangeArrowheads="1"/>
              </p:cNvSpPr>
              <p:nvPr userDrawn="1"/>
            </p:nvSpPr>
            <p:spPr bwMode="auto">
              <a:xfrm>
                <a:off x="379933" y="-15999"/>
                <a:ext cx="971550" cy="6556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48" name="T2">
                <a:extLst>
                  <a:ext uri="{FF2B5EF4-FFF2-40B4-BE49-F238E27FC236}">
                    <a16:creationId xmlns:a16="http://schemas.microsoft.com/office/drawing/2014/main" id="{D929E8D2-DFDD-45AD-8941-FD30E729B042}"/>
                  </a:ext>
                </a:extLst>
              </p:cNvPr>
              <p:cNvSpPr>
                <a:spLocks/>
              </p:cNvSpPr>
              <p:nvPr userDrawn="1"/>
            </p:nvSpPr>
            <p:spPr bwMode="auto">
              <a:xfrm>
                <a:off x="1011758" y="168151"/>
                <a:ext cx="176213" cy="258763"/>
              </a:xfrm>
              <a:custGeom>
                <a:avLst/>
                <a:gdLst>
                  <a:gd name="T0" fmla="*/ 157 w 222"/>
                  <a:gd name="T1" fmla="*/ 325 h 325"/>
                  <a:gd name="T2" fmla="*/ 157 w 222"/>
                  <a:gd name="T3" fmla="*/ 78 h 325"/>
                  <a:gd name="T4" fmla="*/ 222 w 222"/>
                  <a:gd name="T5" fmla="*/ 78 h 325"/>
                  <a:gd name="T6" fmla="*/ 222 w 222"/>
                  <a:gd name="T7" fmla="*/ 0 h 325"/>
                  <a:gd name="T8" fmla="*/ 0 w 222"/>
                  <a:gd name="T9" fmla="*/ 0 h 325"/>
                  <a:gd name="T10" fmla="*/ 0 w 222"/>
                  <a:gd name="T11" fmla="*/ 78 h 325"/>
                  <a:gd name="T12" fmla="*/ 66 w 222"/>
                  <a:gd name="T13" fmla="*/ 78 h 325"/>
                  <a:gd name="T14" fmla="*/ 66 w 222"/>
                  <a:gd name="T15" fmla="*/ 325 h 325"/>
                  <a:gd name="T16" fmla="*/ 66 w 222"/>
                  <a:gd name="T17" fmla="*/ 325 h 325"/>
                  <a:gd name="T18" fmla="*/ 157 w 222"/>
                  <a:gd name="T19"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2" h="325">
                    <a:moveTo>
                      <a:pt x="157" y="325"/>
                    </a:moveTo>
                    <a:lnTo>
                      <a:pt x="157" y="78"/>
                    </a:lnTo>
                    <a:lnTo>
                      <a:pt x="222" y="78"/>
                    </a:lnTo>
                    <a:lnTo>
                      <a:pt x="222" y="0"/>
                    </a:lnTo>
                    <a:lnTo>
                      <a:pt x="0" y="0"/>
                    </a:lnTo>
                    <a:lnTo>
                      <a:pt x="0" y="78"/>
                    </a:lnTo>
                    <a:lnTo>
                      <a:pt x="66" y="78"/>
                    </a:lnTo>
                    <a:lnTo>
                      <a:pt x="66" y="325"/>
                    </a:lnTo>
                    <a:lnTo>
                      <a:pt x="66" y="325"/>
                    </a:lnTo>
                    <a:lnTo>
                      <a:pt x="157" y="3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49" name="T1">
                <a:extLst>
                  <a:ext uri="{FF2B5EF4-FFF2-40B4-BE49-F238E27FC236}">
                    <a16:creationId xmlns:a16="http://schemas.microsoft.com/office/drawing/2014/main" id="{BE973541-583C-4EAE-8EB5-2DB20C38C08B}"/>
                  </a:ext>
                </a:extLst>
              </p:cNvPr>
              <p:cNvSpPr>
                <a:spLocks/>
              </p:cNvSpPr>
              <p:nvPr userDrawn="1"/>
            </p:nvSpPr>
            <p:spPr bwMode="auto">
              <a:xfrm>
                <a:off x="799033" y="168151"/>
                <a:ext cx="193675" cy="258763"/>
              </a:xfrm>
              <a:custGeom>
                <a:avLst/>
                <a:gdLst>
                  <a:gd name="T0" fmla="*/ 88 w 244"/>
                  <a:gd name="T1" fmla="*/ 78 h 325"/>
                  <a:gd name="T2" fmla="*/ 88 w 244"/>
                  <a:gd name="T3" fmla="*/ 325 h 325"/>
                  <a:gd name="T4" fmla="*/ 179 w 244"/>
                  <a:gd name="T5" fmla="*/ 325 h 325"/>
                  <a:gd name="T6" fmla="*/ 179 w 244"/>
                  <a:gd name="T7" fmla="*/ 78 h 325"/>
                  <a:gd name="T8" fmla="*/ 244 w 244"/>
                  <a:gd name="T9" fmla="*/ 78 h 325"/>
                  <a:gd name="T10" fmla="*/ 244 w 244"/>
                  <a:gd name="T11" fmla="*/ 0 h 325"/>
                  <a:gd name="T12" fmla="*/ 25 w 244"/>
                  <a:gd name="T13" fmla="*/ 0 h 325"/>
                  <a:gd name="T14" fmla="*/ 0 w 244"/>
                  <a:gd name="T15" fmla="*/ 78 h 325"/>
                  <a:gd name="T16" fmla="*/ 88 w 244"/>
                  <a:gd name="T17" fmla="*/ 78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4" h="325">
                    <a:moveTo>
                      <a:pt x="88" y="78"/>
                    </a:moveTo>
                    <a:lnTo>
                      <a:pt x="88" y="325"/>
                    </a:lnTo>
                    <a:lnTo>
                      <a:pt x="179" y="325"/>
                    </a:lnTo>
                    <a:lnTo>
                      <a:pt x="179" y="78"/>
                    </a:lnTo>
                    <a:lnTo>
                      <a:pt x="244" y="78"/>
                    </a:lnTo>
                    <a:lnTo>
                      <a:pt x="244" y="0"/>
                    </a:lnTo>
                    <a:lnTo>
                      <a:pt x="25" y="0"/>
                    </a:lnTo>
                    <a:lnTo>
                      <a:pt x="0" y="78"/>
                    </a:lnTo>
                    <a:lnTo>
                      <a:pt x="88" y="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50" name="V">
                <a:extLst>
                  <a:ext uri="{FF2B5EF4-FFF2-40B4-BE49-F238E27FC236}">
                    <a16:creationId xmlns:a16="http://schemas.microsoft.com/office/drawing/2014/main" id="{F0F91987-C24E-4F66-B43C-276F4A5A8E55}"/>
                  </a:ext>
                </a:extLst>
              </p:cNvPr>
              <p:cNvSpPr>
                <a:spLocks/>
              </p:cNvSpPr>
              <p:nvPr userDrawn="1"/>
            </p:nvSpPr>
            <p:spPr bwMode="auto">
              <a:xfrm>
                <a:off x="567258" y="168151"/>
                <a:ext cx="230188" cy="258763"/>
              </a:xfrm>
              <a:custGeom>
                <a:avLst/>
                <a:gdLst>
                  <a:gd name="T0" fmla="*/ 184 w 289"/>
                  <a:gd name="T1" fmla="*/ 325 h 325"/>
                  <a:gd name="T2" fmla="*/ 289 w 289"/>
                  <a:gd name="T3" fmla="*/ 0 h 325"/>
                  <a:gd name="T4" fmla="*/ 197 w 289"/>
                  <a:gd name="T5" fmla="*/ 0 h 325"/>
                  <a:gd name="T6" fmla="*/ 143 w 289"/>
                  <a:gd name="T7" fmla="*/ 167 h 325"/>
                  <a:gd name="T8" fmla="*/ 135 w 289"/>
                  <a:gd name="T9" fmla="*/ 191 h 325"/>
                  <a:gd name="T10" fmla="*/ 135 w 289"/>
                  <a:gd name="T11" fmla="*/ 191 h 325"/>
                  <a:gd name="T12" fmla="*/ 135 w 289"/>
                  <a:gd name="T13" fmla="*/ 191 h 325"/>
                  <a:gd name="T14" fmla="*/ 135 w 289"/>
                  <a:gd name="T15" fmla="*/ 191 h 325"/>
                  <a:gd name="T16" fmla="*/ 135 w 289"/>
                  <a:gd name="T17" fmla="*/ 191 h 325"/>
                  <a:gd name="T18" fmla="*/ 135 w 289"/>
                  <a:gd name="T19" fmla="*/ 191 h 325"/>
                  <a:gd name="T20" fmla="*/ 135 w 289"/>
                  <a:gd name="T21" fmla="*/ 191 h 325"/>
                  <a:gd name="T22" fmla="*/ 128 w 289"/>
                  <a:gd name="T23" fmla="*/ 167 h 325"/>
                  <a:gd name="T24" fmla="*/ 91 w 289"/>
                  <a:gd name="T25" fmla="*/ 60 h 325"/>
                  <a:gd name="T26" fmla="*/ 0 w 289"/>
                  <a:gd name="T27" fmla="*/ 60 h 325"/>
                  <a:gd name="T28" fmla="*/ 90 w 289"/>
                  <a:gd name="T29" fmla="*/ 325 h 325"/>
                  <a:gd name="T30" fmla="*/ 184 w 289"/>
                  <a:gd name="T31"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9" h="325">
                    <a:moveTo>
                      <a:pt x="184" y="325"/>
                    </a:moveTo>
                    <a:lnTo>
                      <a:pt x="289" y="0"/>
                    </a:lnTo>
                    <a:lnTo>
                      <a:pt x="197" y="0"/>
                    </a:lnTo>
                    <a:lnTo>
                      <a:pt x="143" y="167"/>
                    </a:lnTo>
                    <a:lnTo>
                      <a:pt x="135" y="191"/>
                    </a:lnTo>
                    <a:lnTo>
                      <a:pt x="135" y="191"/>
                    </a:lnTo>
                    <a:lnTo>
                      <a:pt x="135" y="191"/>
                    </a:lnTo>
                    <a:lnTo>
                      <a:pt x="135" y="191"/>
                    </a:lnTo>
                    <a:lnTo>
                      <a:pt x="135" y="191"/>
                    </a:lnTo>
                    <a:lnTo>
                      <a:pt x="135" y="191"/>
                    </a:lnTo>
                    <a:lnTo>
                      <a:pt x="135" y="191"/>
                    </a:lnTo>
                    <a:lnTo>
                      <a:pt x="128" y="167"/>
                    </a:lnTo>
                    <a:lnTo>
                      <a:pt x="91" y="60"/>
                    </a:lnTo>
                    <a:lnTo>
                      <a:pt x="0" y="60"/>
                    </a:lnTo>
                    <a:lnTo>
                      <a:pt x="90" y="325"/>
                    </a:lnTo>
                    <a:lnTo>
                      <a:pt x="184" y="3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grpSp>
        <p:grpSp>
          <p:nvGrpSpPr>
            <p:cNvPr id="12" name="_VTT_logo_102019_03_white_on_blue" hidden="1">
              <a:extLst>
                <a:ext uri="{FF2B5EF4-FFF2-40B4-BE49-F238E27FC236}">
                  <a16:creationId xmlns:a16="http://schemas.microsoft.com/office/drawing/2014/main" id="{012D5B37-4ED7-4746-86E5-17E13AE1CB8A}"/>
                </a:ext>
              </a:extLst>
            </p:cNvPr>
            <p:cNvGrpSpPr/>
            <p:nvPr userDrawn="1"/>
          </p:nvGrpSpPr>
          <p:grpSpPr>
            <a:xfrm>
              <a:off x="7909204" y="1770762"/>
              <a:ext cx="971550" cy="655638"/>
              <a:chOff x="379933" y="-15999"/>
              <a:chExt cx="971550" cy="655638"/>
            </a:xfrm>
          </p:grpSpPr>
          <p:sp>
            <p:nvSpPr>
              <p:cNvPr id="43" name="Box">
                <a:extLst>
                  <a:ext uri="{FF2B5EF4-FFF2-40B4-BE49-F238E27FC236}">
                    <a16:creationId xmlns:a16="http://schemas.microsoft.com/office/drawing/2014/main" id="{5F074957-D5B3-49D7-B2E6-EDD3D6C01623}"/>
                  </a:ext>
                </a:extLst>
              </p:cNvPr>
              <p:cNvSpPr>
                <a:spLocks noChangeArrowheads="1"/>
              </p:cNvSpPr>
              <p:nvPr userDrawn="1"/>
            </p:nvSpPr>
            <p:spPr bwMode="auto">
              <a:xfrm>
                <a:off x="379933" y="-15999"/>
                <a:ext cx="971550" cy="655638"/>
              </a:xfrm>
              <a:prstGeom prst="rect">
                <a:avLst/>
              </a:prstGeom>
              <a:solidFill>
                <a:srgbClr val="0057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44" name="T2">
                <a:extLst>
                  <a:ext uri="{FF2B5EF4-FFF2-40B4-BE49-F238E27FC236}">
                    <a16:creationId xmlns:a16="http://schemas.microsoft.com/office/drawing/2014/main" id="{F208F89A-4430-4BA9-BD94-5C94B51B0D47}"/>
                  </a:ext>
                </a:extLst>
              </p:cNvPr>
              <p:cNvSpPr>
                <a:spLocks/>
              </p:cNvSpPr>
              <p:nvPr userDrawn="1"/>
            </p:nvSpPr>
            <p:spPr bwMode="auto">
              <a:xfrm>
                <a:off x="1011758" y="168151"/>
                <a:ext cx="176213" cy="258763"/>
              </a:xfrm>
              <a:custGeom>
                <a:avLst/>
                <a:gdLst>
                  <a:gd name="T0" fmla="*/ 157 w 222"/>
                  <a:gd name="T1" fmla="*/ 325 h 325"/>
                  <a:gd name="T2" fmla="*/ 157 w 222"/>
                  <a:gd name="T3" fmla="*/ 78 h 325"/>
                  <a:gd name="T4" fmla="*/ 222 w 222"/>
                  <a:gd name="T5" fmla="*/ 78 h 325"/>
                  <a:gd name="T6" fmla="*/ 222 w 222"/>
                  <a:gd name="T7" fmla="*/ 0 h 325"/>
                  <a:gd name="T8" fmla="*/ 0 w 222"/>
                  <a:gd name="T9" fmla="*/ 0 h 325"/>
                  <a:gd name="T10" fmla="*/ 0 w 222"/>
                  <a:gd name="T11" fmla="*/ 78 h 325"/>
                  <a:gd name="T12" fmla="*/ 66 w 222"/>
                  <a:gd name="T13" fmla="*/ 78 h 325"/>
                  <a:gd name="T14" fmla="*/ 66 w 222"/>
                  <a:gd name="T15" fmla="*/ 325 h 325"/>
                  <a:gd name="T16" fmla="*/ 66 w 222"/>
                  <a:gd name="T17" fmla="*/ 325 h 325"/>
                  <a:gd name="T18" fmla="*/ 157 w 222"/>
                  <a:gd name="T19"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2" h="325">
                    <a:moveTo>
                      <a:pt x="157" y="325"/>
                    </a:moveTo>
                    <a:lnTo>
                      <a:pt x="157" y="78"/>
                    </a:lnTo>
                    <a:lnTo>
                      <a:pt x="222" y="78"/>
                    </a:lnTo>
                    <a:lnTo>
                      <a:pt x="222" y="0"/>
                    </a:lnTo>
                    <a:lnTo>
                      <a:pt x="0" y="0"/>
                    </a:lnTo>
                    <a:lnTo>
                      <a:pt x="0" y="78"/>
                    </a:lnTo>
                    <a:lnTo>
                      <a:pt x="66" y="78"/>
                    </a:lnTo>
                    <a:lnTo>
                      <a:pt x="66" y="325"/>
                    </a:lnTo>
                    <a:lnTo>
                      <a:pt x="66" y="325"/>
                    </a:lnTo>
                    <a:lnTo>
                      <a:pt x="157" y="3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45" name="T1">
                <a:extLst>
                  <a:ext uri="{FF2B5EF4-FFF2-40B4-BE49-F238E27FC236}">
                    <a16:creationId xmlns:a16="http://schemas.microsoft.com/office/drawing/2014/main" id="{11DB7D2E-2D0A-485F-A764-C7CA5118A19D}"/>
                  </a:ext>
                </a:extLst>
              </p:cNvPr>
              <p:cNvSpPr>
                <a:spLocks/>
              </p:cNvSpPr>
              <p:nvPr userDrawn="1"/>
            </p:nvSpPr>
            <p:spPr bwMode="auto">
              <a:xfrm>
                <a:off x="799033" y="168151"/>
                <a:ext cx="193675" cy="258763"/>
              </a:xfrm>
              <a:custGeom>
                <a:avLst/>
                <a:gdLst>
                  <a:gd name="T0" fmla="*/ 88 w 244"/>
                  <a:gd name="T1" fmla="*/ 78 h 325"/>
                  <a:gd name="T2" fmla="*/ 88 w 244"/>
                  <a:gd name="T3" fmla="*/ 325 h 325"/>
                  <a:gd name="T4" fmla="*/ 179 w 244"/>
                  <a:gd name="T5" fmla="*/ 325 h 325"/>
                  <a:gd name="T6" fmla="*/ 179 w 244"/>
                  <a:gd name="T7" fmla="*/ 78 h 325"/>
                  <a:gd name="T8" fmla="*/ 244 w 244"/>
                  <a:gd name="T9" fmla="*/ 78 h 325"/>
                  <a:gd name="T10" fmla="*/ 244 w 244"/>
                  <a:gd name="T11" fmla="*/ 0 h 325"/>
                  <a:gd name="T12" fmla="*/ 25 w 244"/>
                  <a:gd name="T13" fmla="*/ 0 h 325"/>
                  <a:gd name="T14" fmla="*/ 0 w 244"/>
                  <a:gd name="T15" fmla="*/ 78 h 325"/>
                  <a:gd name="T16" fmla="*/ 88 w 244"/>
                  <a:gd name="T17" fmla="*/ 78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4" h="325">
                    <a:moveTo>
                      <a:pt x="88" y="78"/>
                    </a:moveTo>
                    <a:lnTo>
                      <a:pt x="88" y="325"/>
                    </a:lnTo>
                    <a:lnTo>
                      <a:pt x="179" y="325"/>
                    </a:lnTo>
                    <a:lnTo>
                      <a:pt x="179" y="78"/>
                    </a:lnTo>
                    <a:lnTo>
                      <a:pt x="244" y="78"/>
                    </a:lnTo>
                    <a:lnTo>
                      <a:pt x="244" y="0"/>
                    </a:lnTo>
                    <a:lnTo>
                      <a:pt x="25" y="0"/>
                    </a:lnTo>
                    <a:lnTo>
                      <a:pt x="0" y="78"/>
                    </a:lnTo>
                    <a:lnTo>
                      <a:pt x="88" y="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46" name="V">
                <a:extLst>
                  <a:ext uri="{FF2B5EF4-FFF2-40B4-BE49-F238E27FC236}">
                    <a16:creationId xmlns:a16="http://schemas.microsoft.com/office/drawing/2014/main" id="{00769B10-D29C-4121-904B-00942A5AC4EA}"/>
                  </a:ext>
                </a:extLst>
              </p:cNvPr>
              <p:cNvSpPr>
                <a:spLocks/>
              </p:cNvSpPr>
              <p:nvPr userDrawn="1"/>
            </p:nvSpPr>
            <p:spPr bwMode="auto">
              <a:xfrm>
                <a:off x="567258" y="168151"/>
                <a:ext cx="230188" cy="258763"/>
              </a:xfrm>
              <a:custGeom>
                <a:avLst/>
                <a:gdLst>
                  <a:gd name="T0" fmla="*/ 184 w 289"/>
                  <a:gd name="T1" fmla="*/ 325 h 325"/>
                  <a:gd name="T2" fmla="*/ 289 w 289"/>
                  <a:gd name="T3" fmla="*/ 0 h 325"/>
                  <a:gd name="T4" fmla="*/ 197 w 289"/>
                  <a:gd name="T5" fmla="*/ 0 h 325"/>
                  <a:gd name="T6" fmla="*/ 143 w 289"/>
                  <a:gd name="T7" fmla="*/ 167 h 325"/>
                  <a:gd name="T8" fmla="*/ 135 w 289"/>
                  <a:gd name="T9" fmla="*/ 191 h 325"/>
                  <a:gd name="T10" fmla="*/ 135 w 289"/>
                  <a:gd name="T11" fmla="*/ 191 h 325"/>
                  <a:gd name="T12" fmla="*/ 135 w 289"/>
                  <a:gd name="T13" fmla="*/ 191 h 325"/>
                  <a:gd name="T14" fmla="*/ 135 w 289"/>
                  <a:gd name="T15" fmla="*/ 191 h 325"/>
                  <a:gd name="T16" fmla="*/ 135 w 289"/>
                  <a:gd name="T17" fmla="*/ 191 h 325"/>
                  <a:gd name="T18" fmla="*/ 135 w 289"/>
                  <a:gd name="T19" fmla="*/ 191 h 325"/>
                  <a:gd name="T20" fmla="*/ 135 w 289"/>
                  <a:gd name="T21" fmla="*/ 191 h 325"/>
                  <a:gd name="T22" fmla="*/ 128 w 289"/>
                  <a:gd name="T23" fmla="*/ 167 h 325"/>
                  <a:gd name="T24" fmla="*/ 91 w 289"/>
                  <a:gd name="T25" fmla="*/ 60 h 325"/>
                  <a:gd name="T26" fmla="*/ 0 w 289"/>
                  <a:gd name="T27" fmla="*/ 60 h 325"/>
                  <a:gd name="T28" fmla="*/ 90 w 289"/>
                  <a:gd name="T29" fmla="*/ 325 h 325"/>
                  <a:gd name="T30" fmla="*/ 184 w 289"/>
                  <a:gd name="T31"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9" h="325">
                    <a:moveTo>
                      <a:pt x="184" y="325"/>
                    </a:moveTo>
                    <a:lnTo>
                      <a:pt x="289" y="0"/>
                    </a:lnTo>
                    <a:lnTo>
                      <a:pt x="197" y="0"/>
                    </a:lnTo>
                    <a:lnTo>
                      <a:pt x="143" y="167"/>
                    </a:lnTo>
                    <a:lnTo>
                      <a:pt x="135" y="191"/>
                    </a:lnTo>
                    <a:lnTo>
                      <a:pt x="135" y="191"/>
                    </a:lnTo>
                    <a:lnTo>
                      <a:pt x="135" y="191"/>
                    </a:lnTo>
                    <a:lnTo>
                      <a:pt x="135" y="191"/>
                    </a:lnTo>
                    <a:lnTo>
                      <a:pt x="135" y="191"/>
                    </a:lnTo>
                    <a:lnTo>
                      <a:pt x="135" y="191"/>
                    </a:lnTo>
                    <a:lnTo>
                      <a:pt x="135" y="191"/>
                    </a:lnTo>
                    <a:lnTo>
                      <a:pt x="128" y="167"/>
                    </a:lnTo>
                    <a:lnTo>
                      <a:pt x="91" y="60"/>
                    </a:lnTo>
                    <a:lnTo>
                      <a:pt x="0" y="60"/>
                    </a:lnTo>
                    <a:lnTo>
                      <a:pt x="90" y="325"/>
                    </a:lnTo>
                    <a:lnTo>
                      <a:pt x="184" y="3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grpSp>
        <p:grpSp>
          <p:nvGrpSpPr>
            <p:cNvPr id="13" name="_VTT_logo_102019_04_white_on_dark_grey" hidden="1">
              <a:extLst>
                <a:ext uri="{FF2B5EF4-FFF2-40B4-BE49-F238E27FC236}">
                  <a16:creationId xmlns:a16="http://schemas.microsoft.com/office/drawing/2014/main" id="{26A696E7-1CE0-4366-8250-3D8752A74236}"/>
                </a:ext>
              </a:extLst>
            </p:cNvPr>
            <p:cNvGrpSpPr/>
            <p:nvPr userDrawn="1"/>
          </p:nvGrpSpPr>
          <p:grpSpPr>
            <a:xfrm>
              <a:off x="7909204" y="1770762"/>
              <a:ext cx="971550" cy="655638"/>
              <a:chOff x="379933" y="-15999"/>
              <a:chExt cx="971550" cy="655638"/>
            </a:xfrm>
          </p:grpSpPr>
          <p:sp>
            <p:nvSpPr>
              <p:cNvPr id="39" name="Box">
                <a:extLst>
                  <a:ext uri="{FF2B5EF4-FFF2-40B4-BE49-F238E27FC236}">
                    <a16:creationId xmlns:a16="http://schemas.microsoft.com/office/drawing/2014/main" id="{55128D97-4F0A-4022-A63E-7F9D46942696}"/>
                  </a:ext>
                </a:extLst>
              </p:cNvPr>
              <p:cNvSpPr>
                <a:spLocks noChangeArrowheads="1"/>
              </p:cNvSpPr>
              <p:nvPr userDrawn="1"/>
            </p:nvSpPr>
            <p:spPr bwMode="auto">
              <a:xfrm>
                <a:off x="379933" y="-15999"/>
                <a:ext cx="971550" cy="655638"/>
              </a:xfrm>
              <a:prstGeom prst="rect">
                <a:avLst/>
              </a:prstGeom>
              <a:solidFill>
                <a:srgbClr val="AFAFA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40" name="T2">
                <a:extLst>
                  <a:ext uri="{FF2B5EF4-FFF2-40B4-BE49-F238E27FC236}">
                    <a16:creationId xmlns:a16="http://schemas.microsoft.com/office/drawing/2014/main" id="{4F543580-ED9B-4A11-A6D2-67C160FF9C7D}"/>
                  </a:ext>
                </a:extLst>
              </p:cNvPr>
              <p:cNvSpPr>
                <a:spLocks/>
              </p:cNvSpPr>
              <p:nvPr userDrawn="1"/>
            </p:nvSpPr>
            <p:spPr bwMode="auto">
              <a:xfrm>
                <a:off x="1011758" y="168151"/>
                <a:ext cx="176213" cy="258763"/>
              </a:xfrm>
              <a:custGeom>
                <a:avLst/>
                <a:gdLst>
                  <a:gd name="T0" fmla="*/ 157 w 222"/>
                  <a:gd name="T1" fmla="*/ 325 h 325"/>
                  <a:gd name="T2" fmla="*/ 157 w 222"/>
                  <a:gd name="T3" fmla="*/ 78 h 325"/>
                  <a:gd name="T4" fmla="*/ 222 w 222"/>
                  <a:gd name="T5" fmla="*/ 78 h 325"/>
                  <a:gd name="T6" fmla="*/ 222 w 222"/>
                  <a:gd name="T7" fmla="*/ 0 h 325"/>
                  <a:gd name="T8" fmla="*/ 0 w 222"/>
                  <a:gd name="T9" fmla="*/ 0 h 325"/>
                  <a:gd name="T10" fmla="*/ 0 w 222"/>
                  <a:gd name="T11" fmla="*/ 78 h 325"/>
                  <a:gd name="T12" fmla="*/ 66 w 222"/>
                  <a:gd name="T13" fmla="*/ 78 h 325"/>
                  <a:gd name="T14" fmla="*/ 66 w 222"/>
                  <a:gd name="T15" fmla="*/ 325 h 325"/>
                  <a:gd name="T16" fmla="*/ 66 w 222"/>
                  <a:gd name="T17" fmla="*/ 325 h 325"/>
                  <a:gd name="T18" fmla="*/ 157 w 222"/>
                  <a:gd name="T19"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2" h="325">
                    <a:moveTo>
                      <a:pt x="157" y="325"/>
                    </a:moveTo>
                    <a:lnTo>
                      <a:pt x="157" y="78"/>
                    </a:lnTo>
                    <a:lnTo>
                      <a:pt x="222" y="78"/>
                    </a:lnTo>
                    <a:lnTo>
                      <a:pt x="222" y="0"/>
                    </a:lnTo>
                    <a:lnTo>
                      <a:pt x="0" y="0"/>
                    </a:lnTo>
                    <a:lnTo>
                      <a:pt x="0" y="78"/>
                    </a:lnTo>
                    <a:lnTo>
                      <a:pt x="66" y="78"/>
                    </a:lnTo>
                    <a:lnTo>
                      <a:pt x="66" y="325"/>
                    </a:lnTo>
                    <a:lnTo>
                      <a:pt x="66" y="325"/>
                    </a:lnTo>
                    <a:lnTo>
                      <a:pt x="157" y="3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41" name="T1">
                <a:extLst>
                  <a:ext uri="{FF2B5EF4-FFF2-40B4-BE49-F238E27FC236}">
                    <a16:creationId xmlns:a16="http://schemas.microsoft.com/office/drawing/2014/main" id="{A057685D-5774-44E9-A687-7D1265E030F2}"/>
                  </a:ext>
                </a:extLst>
              </p:cNvPr>
              <p:cNvSpPr>
                <a:spLocks/>
              </p:cNvSpPr>
              <p:nvPr userDrawn="1"/>
            </p:nvSpPr>
            <p:spPr bwMode="auto">
              <a:xfrm>
                <a:off x="799033" y="168151"/>
                <a:ext cx="193675" cy="258763"/>
              </a:xfrm>
              <a:custGeom>
                <a:avLst/>
                <a:gdLst>
                  <a:gd name="T0" fmla="*/ 88 w 244"/>
                  <a:gd name="T1" fmla="*/ 78 h 325"/>
                  <a:gd name="T2" fmla="*/ 88 w 244"/>
                  <a:gd name="T3" fmla="*/ 325 h 325"/>
                  <a:gd name="T4" fmla="*/ 179 w 244"/>
                  <a:gd name="T5" fmla="*/ 325 h 325"/>
                  <a:gd name="T6" fmla="*/ 179 w 244"/>
                  <a:gd name="T7" fmla="*/ 78 h 325"/>
                  <a:gd name="T8" fmla="*/ 244 w 244"/>
                  <a:gd name="T9" fmla="*/ 78 h 325"/>
                  <a:gd name="T10" fmla="*/ 244 w 244"/>
                  <a:gd name="T11" fmla="*/ 0 h 325"/>
                  <a:gd name="T12" fmla="*/ 25 w 244"/>
                  <a:gd name="T13" fmla="*/ 0 h 325"/>
                  <a:gd name="T14" fmla="*/ 0 w 244"/>
                  <a:gd name="T15" fmla="*/ 78 h 325"/>
                  <a:gd name="T16" fmla="*/ 88 w 244"/>
                  <a:gd name="T17" fmla="*/ 78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4" h="325">
                    <a:moveTo>
                      <a:pt x="88" y="78"/>
                    </a:moveTo>
                    <a:lnTo>
                      <a:pt x="88" y="325"/>
                    </a:lnTo>
                    <a:lnTo>
                      <a:pt x="179" y="325"/>
                    </a:lnTo>
                    <a:lnTo>
                      <a:pt x="179" y="78"/>
                    </a:lnTo>
                    <a:lnTo>
                      <a:pt x="244" y="78"/>
                    </a:lnTo>
                    <a:lnTo>
                      <a:pt x="244" y="0"/>
                    </a:lnTo>
                    <a:lnTo>
                      <a:pt x="25" y="0"/>
                    </a:lnTo>
                    <a:lnTo>
                      <a:pt x="0" y="78"/>
                    </a:lnTo>
                    <a:lnTo>
                      <a:pt x="88" y="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42" name="V">
                <a:extLst>
                  <a:ext uri="{FF2B5EF4-FFF2-40B4-BE49-F238E27FC236}">
                    <a16:creationId xmlns:a16="http://schemas.microsoft.com/office/drawing/2014/main" id="{765C59E4-E56C-4564-B427-000A9A1B7A34}"/>
                  </a:ext>
                </a:extLst>
              </p:cNvPr>
              <p:cNvSpPr>
                <a:spLocks/>
              </p:cNvSpPr>
              <p:nvPr userDrawn="1"/>
            </p:nvSpPr>
            <p:spPr bwMode="auto">
              <a:xfrm>
                <a:off x="567258" y="168151"/>
                <a:ext cx="230188" cy="258763"/>
              </a:xfrm>
              <a:custGeom>
                <a:avLst/>
                <a:gdLst>
                  <a:gd name="T0" fmla="*/ 184 w 289"/>
                  <a:gd name="T1" fmla="*/ 325 h 325"/>
                  <a:gd name="T2" fmla="*/ 289 w 289"/>
                  <a:gd name="T3" fmla="*/ 0 h 325"/>
                  <a:gd name="T4" fmla="*/ 197 w 289"/>
                  <a:gd name="T5" fmla="*/ 0 h 325"/>
                  <a:gd name="T6" fmla="*/ 143 w 289"/>
                  <a:gd name="T7" fmla="*/ 167 h 325"/>
                  <a:gd name="T8" fmla="*/ 135 w 289"/>
                  <a:gd name="T9" fmla="*/ 191 h 325"/>
                  <a:gd name="T10" fmla="*/ 135 w 289"/>
                  <a:gd name="T11" fmla="*/ 191 h 325"/>
                  <a:gd name="T12" fmla="*/ 135 w 289"/>
                  <a:gd name="T13" fmla="*/ 191 h 325"/>
                  <a:gd name="T14" fmla="*/ 135 w 289"/>
                  <a:gd name="T15" fmla="*/ 191 h 325"/>
                  <a:gd name="T16" fmla="*/ 135 w 289"/>
                  <a:gd name="T17" fmla="*/ 191 h 325"/>
                  <a:gd name="T18" fmla="*/ 135 w 289"/>
                  <a:gd name="T19" fmla="*/ 191 h 325"/>
                  <a:gd name="T20" fmla="*/ 135 w 289"/>
                  <a:gd name="T21" fmla="*/ 191 h 325"/>
                  <a:gd name="T22" fmla="*/ 128 w 289"/>
                  <a:gd name="T23" fmla="*/ 167 h 325"/>
                  <a:gd name="T24" fmla="*/ 91 w 289"/>
                  <a:gd name="T25" fmla="*/ 60 h 325"/>
                  <a:gd name="T26" fmla="*/ 0 w 289"/>
                  <a:gd name="T27" fmla="*/ 60 h 325"/>
                  <a:gd name="T28" fmla="*/ 90 w 289"/>
                  <a:gd name="T29" fmla="*/ 325 h 325"/>
                  <a:gd name="T30" fmla="*/ 184 w 289"/>
                  <a:gd name="T31"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9" h="325">
                    <a:moveTo>
                      <a:pt x="184" y="325"/>
                    </a:moveTo>
                    <a:lnTo>
                      <a:pt x="289" y="0"/>
                    </a:lnTo>
                    <a:lnTo>
                      <a:pt x="197" y="0"/>
                    </a:lnTo>
                    <a:lnTo>
                      <a:pt x="143" y="167"/>
                    </a:lnTo>
                    <a:lnTo>
                      <a:pt x="135" y="191"/>
                    </a:lnTo>
                    <a:lnTo>
                      <a:pt x="135" y="191"/>
                    </a:lnTo>
                    <a:lnTo>
                      <a:pt x="135" y="191"/>
                    </a:lnTo>
                    <a:lnTo>
                      <a:pt x="135" y="191"/>
                    </a:lnTo>
                    <a:lnTo>
                      <a:pt x="135" y="191"/>
                    </a:lnTo>
                    <a:lnTo>
                      <a:pt x="135" y="191"/>
                    </a:lnTo>
                    <a:lnTo>
                      <a:pt x="135" y="191"/>
                    </a:lnTo>
                    <a:lnTo>
                      <a:pt x="128" y="167"/>
                    </a:lnTo>
                    <a:lnTo>
                      <a:pt x="91" y="60"/>
                    </a:lnTo>
                    <a:lnTo>
                      <a:pt x="0" y="60"/>
                    </a:lnTo>
                    <a:lnTo>
                      <a:pt x="90" y="325"/>
                    </a:lnTo>
                    <a:lnTo>
                      <a:pt x="184" y="3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grpSp>
        <p:grpSp>
          <p:nvGrpSpPr>
            <p:cNvPr id="14" name="_VTT_logo_102019_05_dark_grey_on_white" hidden="1">
              <a:extLst>
                <a:ext uri="{FF2B5EF4-FFF2-40B4-BE49-F238E27FC236}">
                  <a16:creationId xmlns:a16="http://schemas.microsoft.com/office/drawing/2014/main" id="{E27017F0-90AA-4277-A174-75B74647B7D2}"/>
                </a:ext>
              </a:extLst>
            </p:cNvPr>
            <p:cNvGrpSpPr/>
            <p:nvPr userDrawn="1"/>
          </p:nvGrpSpPr>
          <p:grpSpPr>
            <a:xfrm>
              <a:off x="7909204" y="1770762"/>
              <a:ext cx="971550" cy="655638"/>
              <a:chOff x="379933" y="-15999"/>
              <a:chExt cx="971550" cy="655638"/>
            </a:xfrm>
          </p:grpSpPr>
          <p:sp>
            <p:nvSpPr>
              <p:cNvPr id="35" name="Box">
                <a:extLst>
                  <a:ext uri="{FF2B5EF4-FFF2-40B4-BE49-F238E27FC236}">
                    <a16:creationId xmlns:a16="http://schemas.microsoft.com/office/drawing/2014/main" id="{6D0AF0E7-57E1-459D-8753-C07EC145BA94}"/>
                  </a:ext>
                </a:extLst>
              </p:cNvPr>
              <p:cNvSpPr>
                <a:spLocks noChangeArrowheads="1"/>
              </p:cNvSpPr>
              <p:nvPr userDrawn="1"/>
            </p:nvSpPr>
            <p:spPr bwMode="auto">
              <a:xfrm>
                <a:off x="379933" y="-15999"/>
                <a:ext cx="971550" cy="6556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36" name="T2">
                <a:extLst>
                  <a:ext uri="{FF2B5EF4-FFF2-40B4-BE49-F238E27FC236}">
                    <a16:creationId xmlns:a16="http://schemas.microsoft.com/office/drawing/2014/main" id="{2B1A1DAD-A712-4A72-900E-62E9B802C73E}"/>
                  </a:ext>
                </a:extLst>
              </p:cNvPr>
              <p:cNvSpPr>
                <a:spLocks/>
              </p:cNvSpPr>
              <p:nvPr userDrawn="1"/>
            </p:nvSpPr>
            <p:spPr bwMode="auto">
              <a:xfrm>
                <a:off x="1011758" y="168151"/>
                <a:ext cx="176213" cy="258763"/>
              </a:xfrm>
              <a:custGeom>
                <a:avLst/>
                <a:gdLst>
                  <a:gd name="T0" fmla="*/ 157 w 222"/>
                  <a:gd name="T1" fmla="*/ 325 h 325"/>
                  <a:gd name="T2" fmla="*/ 157 w 222"/>
                  <a:gd name="T3" fmla="*/ 78 h 325"/>
                  <a:gd name="T4" fmla="*/ 222 w 222"/>
                  <a:gd name="T5" fmla="*/ 78 h 325"/>
                  <a:gd name="T6" fmla="*/ 222 w 222"/>
                  <a:gd name="T7" fmla="*/ 0 h 325"/>
                  <a:gd name="T8" fmla="*/ 0 w 222"/>
                  <a:gd name="T9" fmla="*/ 0 h 325"/>
                  <a:gd name="T10" fmla="*/ 0 w 222"/>
                  <a:gd name="T11" fmla="*/ 78 h 325"/>
                  <a:gd name="T12" fmla="*/ 66 w 222"/>
                  <a:gd name="T13" fmla="*/ 78 h 325"/>
                  <a:gd name="T14" fmla="*/ 66 w 222"/>
                  <a:gd name="T15" fmla="*/ 325 h 325"/>
                  <a:gd name="T16" fmla="*/ 66 w 222"/>
                  <a:gd name="T17" fmla="*/ 325 h 325"/>
                  <a:gd name="T18" fmla="*/ 157 w 222"/>
                  <a:gd name="T19"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2" h="325">
                    <a:moveTo>
                      <a:pt x="157" y="325"/>
                    </a:moveTo>
                    <a:lnTo>
                      <a:pt x="157" y="78"/>
                    </a:lnTo>
                    <a:lnTo>
                      <a:pt x="222" y="78"/>
                    </a:lnTo>
                    <a:lnTo>
                      <a:pt x="222" y="0"/>
                    </a:lnTo>
                    <a:lnTo>
                      <a:pt x="0" y="0"/>
                    </a:lnTo>
                    <a:lnTo>
                      <a:pt x="0" y="78"/>
                    </a:lnTo>
                    <a:lnTo>
                      <a:pt x="66" y="78"/>
                    </a:lnTo>
                    <a:lnTo>
                      <a:pt x="66" y="325"/>
                    </a:lnTo>
                    <a:lnTo>
                      <a:pt x="66" y="325"/>
                    </a:lnTo>
                    <a:lnTo>
                      <a:pt x="157" y="325"/>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37" name="T1">
                <a:extLst>
                  <a:ext uri="{FF2B5EF4-FFF2-40B4-BE49-F238E27FC236}">
                    <a16:creationId xmlns:a16="http://schemas.microsoft.com/office/drawing/2014/main" id="{4ADEFC7E-1430-4D7F-B9D4-52A29832D1EE}"/>
                  </a:ext>
                </a:extLst>
              </p:cNvPr>
              <p:cNvSpPr>
                <a:spLocks/>
              </p:cNvSpPr>
              <p:nvPr userDrawn="1"/>
            </p:nvSpPr>
            <p:spPr bwMode="auto">
              <a:xfrm>
                <a:off x="799033" y="168151"/>
                <a:ext cx="193675" cy="258763"/>
              </a:xfrm>
              <a:custGeom>
                <a:avLst/>
                <a:gdLst>
                  <a:gd name="T0" fmla="*/ 88 w 244"/>
                  <a:gd name="T1" fmla="*/ 78 h 325"/>
                  <a:gd name="T2" fmla="*/ 88 w 244"/>
                  <a:gd name="T3" fmla="*/ 325 h 325"/>
                  <a:gd name="T4" fmla="*/ 179 w 244"/>
                  <a:gd name="T5" fmla="*/ 325 h 325"/>
                  <a:gd name="T6" fmla="*/ 179 w 244"/>
                  <a:gd name="T7" fmla="*/ 78 h 325"/>
                  <a:gd name="T8" fmla="*/ 244 w 244"/>
                  <a:gd name="T9" fmla="*/ 78 h 325"/>
                  <a:gd name="T10" fmla="*/ 244 w 244"/>
                  <a:gd name="T11" fmla="*/ 0 h 325"/>
                  <a:gd name="T12" fmla="*/ 25 w 244"/>
                  <a:gd name="T13" fmla="*/ 0 h 325"/>
                  <a:gd name="T14" fmla="*/ 0 w 244"/>
                  <a:gd name="T15" fmla="*/ 78 h 325"/>
                  <a:gd name="T16" fmla="*/ 88 w 244"/>
                  <a:gd name="T17" fmla="*/ 78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4" h="325">
                    <a:moveTo>
                      <a:pt x="88" y="78"/>
                    </a:moveTo>
                    <a:lnTo>
                      <a:pt x="88" y="325"/>
                    </a:lnTo>
                    <a:lnTo>
                      <a:pt x="179" y="325"/>
                    </a:lnTo>
                    <a:lnTo>
                      <a:pt x="179" y="78"/>
                    </a:lnTo>
                    <a:lnTo>
                      <a:pt x="244" y="78"/>
                    </a:lnTo>
                    <a:lnTo>
                      <a:pt x="244" y="0"/>
                    </a:lnTo>
                    <a:lnTo>
                      <a:pt x="25" y="0"/>
                    </a:lnTo>
                    <a:lnTo>
                      <a:pt x="0" y="78"/>
                    </a:lnTo>
                    <a:lnTo>
                      <a:pt x="88" y="78"/>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38" name="V">
                <a:extLst>
                  <a:ext uri="{FF2B5EF4-FFF2-40B4-BE49-F238E27FC236}">
                    <a16:creationId xmlns:a16="http://schemas.microsoft.com/office/drawing/2014/main" id="{C1926634-FDB8-463C-9F67-949C2A3B12D8}"/>
                  </a:ext>
                </a:extLst>
              </p:cNvPr>
              <p:cNvSpPr>
                <a:spLocks/>
              </p:cNvSpPr>
              <p:nvPr userDrawn="1"/>
            </p:nvSpPr>
            <p:spPr bwMode="auto">
              <a:xfrm>
                <a:off x="567258" y="168151"/>
                <a:ext cx="230188" cy="258763"/>
              </a:xfrm>
              <a:custGeom>
                <a:avLst/>
                <a:gdLst>
                  <a:gd name="T0" fmla="*/ 184 w 289"/>
                  <a:gd name="T1" fmla="*/ 325 h 325"/>
                  <a:gd name="T2" fmla="*/ 289 w 289"/>
                  <a:gd name="T3" fmla="*/ 0 h 325"/>
                  <a:gd name="T4" fmla="*/ 197 w 289"/>
                  <a:gd name="T5" fmla="*/ 0 h 325"/>
                  <a:gd name="T6" fmla="*/ 143 w 289"/>
                  <a:gd name="T7" fmla="*/ 167 h 325"/>
                  <a:gd name="T8" fmla="*/ 135 w 289"/>
                  <a:gd name="T9" fmla="*/ 191 h 325"/>
                  <a:gd name="T10" fmla="*/ 135 w 289"/>
                  <a:gd name="T11" fmla="*/ 191 h 325"/>
                  <a:gd name="T12" fmla="*/ 135 w 289"/>
                  <a:gd name="T13" fmla="*/ 191 h 325"/>
                  <a:gd name="T14" fmla="*/ 135 w 289"/>
                  <a:gd name="T15" fmla="*/ 191 h 325"/>
                  <a:gd name="T16" fmla="*/ 135 w 289"/>
                  <a:gd name="T17" fmla="*/ 191 h 325"/>
                  <a:gd name="T18" fmla="*/ 135 w 289"/>
                  <a:gd name="T19" fmla="*/ 191 h 325"/>
                  <a:gd name="T20" fmla="*/ 135 w 289"/>
                  <a:gd name="T21" fmla="*/ 191 h 325"/>
                  <a:gd name="T22" fmla="*/ 128 w 289"/>
                  <a:gd name="T23" fmla="*/ 167 h 325"/>
                  <a:gd name="T24" fmla="*/ 91 w 289"/>
                  <a:gd name="T25" fmla="*/ 60 h 325"/>
                  <a:gd name="T26" fmla="*/ 0 w 289"/>
                  <a:gd name="T27" fmla="*/ 60 h 325"/>
                  <a:gd name="T28" fmla="*/ 90 w 289"/>
                  <a:gd name="T29" fmla="*/ 325 h 325"/>
                  <a:gd name="T30" fmla="*/ 184 w 289"/>
                  <a:gd name="T31"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9" h="325">
                    <a:moveTo>
                      <a:pt x="184" y="325"/>
                    </a:moveTo>
                    <a:lnTo>
                      <a:pt x="289" y="0"/>
                    </a:lnTo>
                    <a:lnTo>
                      <a:pt x="197" y="0"/>
                    </a:lnTo>
                    <a:lnTo>
                      <a:pt x="143" y="167"/>
                    </a:lnTo>
                    <a:lnTo>
                      <a:pt x="135" y="191"/>
                    </a:lnTo>
                    <a:lnTo>
                      <a:pt x="135" y="191"/>
                    </a:lnTo>
                    <a:lnTo>
                      <a:pt x="135" y="191"/>
                    </a:lnTo>
                    <a:lnTo>
                      <a:pt x="135" y="191"/>
                    </a:lnTo>
                    <a:lnTo>
                      <a:pt x="135" y="191"/>
                    </a:lnTo>
                    <a:lnTo>
                      <a:pt x="135" y="191"/>
                    </a:lnTo>
                    <a:lnTo>
                      <a:pt x="135" y="191"/>
                    </a:lnTo>
                    <a:lnTo>
                      <a:pt x="128" y="167"/>
                    </a:lnTo>
                    <a:lnTo>
                      <a:pt x="91" y="60"/>
                    </a:lnTo>
                    <a:lnTo>
                      <a:pt x="0" y="60"/>
                    </a:lnTo>
                    <a:lnTo>
                      <a:pt x="90" y="325"/>
                    </a:lnTo>
                    <a:lnTo>
                      <a:pt x="184" y="325"/>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grpSp>
        <p:grpSp>
          <p:nvGrpSpPr>
            <p:cNvPr id="15" name="_VTT_logo_102019_06_orange_blue_on_white" hidden="1">
              <a:extLst>
                <a:ext uri="{FF2B5EF4-FFF2-40B4-BE49-F238E27FC236}">
                  <a16:creationId xmlns:a16="http://schemas.microsoft.com/office/drawing/2014/main" id="{6EA9C193-60C6-47D0-8E73-7A01E47B6EED}"/>
                </a:ext>
              </a:extLst>
            </p:cNvPr>
            <p:cNvGrpSpPr/>
            <p:nvPr userDrawn="1"/>
          </p:nvGrpSpPr>
          <p:grpSpPr>
            <a:xfrm>
              <a:off x="7909204" y="1770762"/>
              <a:ext cx="971550" cy="655638"/>
              <a:chOff x="379933" y="-15999"/>
              <a:chExt cx="971550" cy="655638"/>
            </a:xfrm>
          </p:grpSpPr>
          <p:sp>
            <p:nvSpPr>
              <p:cNvPr id="31" name="Box">
                <a:extLst>
                  <a:ext uri="{FF2B5EF4-FFF2-40B4-BE49-F238E27FC236}">
                    <a16:creationId xmlns:a16="http://schemas.microsoft.com/office/drawing/2014/main" id="{D8772F69-F412-4F3D-9177-63F46C48238B}"/>
                  </a:ext>
                </a:extLst>
              </p:cNvPr>
              <p:cNvSpPr>
                <a:spLocks noChangeArrowheads="1"/>
              </p:cNvSpPr>
              <p:nvPr userDrawn="1"/>
            </p:nvSpPr>
            <p:spPr bwMode="auto">
              <a:xfrm>
                <a:off x="379933" y="-15999"/>
                <a:ext cx="971550" cy="6556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32" name="T2">
                <a:extLst>
                  <a:ext uri="{FF2B5EF4-FFF2-40B4-BE49-F238E27FC236}">
                    <a16:creationId xmlns:a16="http://schemas.microsoft.com/office/drawing/2014/main" id="{7B219A0F-F9D8-4398-B3F1-718D99545746}"/>
                  </a:ext>
                </a:extLst>
              </p:cNvPr>
              <p:cNvSpPr>
                <a:spLocks/>
              </p:cNvSpPr>
              <p:nvPr userDrawn="1"/>
            </p:nvSpPr>
            <p:spPr bwMode="auto">
              <a:xfrm>
                <a:off x="1011758" y="168151"/>
                <a:ext cx="176213" cy="258763"/>
              </a:xfrm>
              <a:custGeom>
                <a:avLst/>
                <a:gdLst>
                  <a:gd name="T0" fmla="*/ 157 w 222"/>
                  <a:gd name="T1" fmla="*/ 325 h 325"/>
                  <a:gd name="T2" fmla="*/ 157 w 222"/>
                  <a:gd name="T3" fmla="*/ 78 h 325"/>
                  <a:gd name="T4" fmla="*/ 222 w 222"/>
                  <a:gd name="T5" fmla="*/ 78 h 325"/>
                  <a:gd name="T6" fmla="*/ 222 w 222"/>
                  <a:gd name="T7" fmla="*/ 0 h 325"/>
                  <a:gd name="T8" fmla="*/ 0 w 222"/>
                  <a:gd name="T9" fmla="*/ 0 h 325"/>
                  <a:gd name="T10" fmla="*/ 0 w 222"/>
                  <a:gd name="T11" fmla="*/ 78 h 325"/>
                  <a:gd name="T12" fmla="*/ 66 w 222"/>
                  <a:gd name="T13" fmla="*/ 78 h 325"/>
                  <a:gd name="T14" fmla="*/ 66 w 222"/>
                  <a:gd name="T15" fmla="*/ 325 h 325"/>
                  <a:gd name="T16" fmla="*/ 66 w 222"/>
                  <a:gd name="T17" fmla="*/ 325 h 325"/>
                  <a:gd name="T18" fmla="*/ 157 w 222"/>
                  <a:gd name="T19"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2" h="325">
                    <a:moveTo>
                      <a:pt x="157" y="325"/>
                    </a:moveTo>
                    <a:lnTo>
                      <a:pt x="157" y="78"/>
                    </a:lnTo>
                    <a:lnTo>
                      <a:pt x="222" y="78"/>
                    </a:lnTo>
                    <a:lnTo>
                      <a:pt x="222" y="0"/>
                    </a:lnTo>
                    <a:lnTo>
                      <a:pt x="0" y="0"/>
                    </a:lnTo>
                    <a:lnTo>
                      <a:pt x="0" y="78"/>
                    </a:lnTo>
                    <a:lnTo>
                      <a:pt x="66" y="78"/>
                    </a:lnTo>
                    <a:lnTo>
                      <a:pt x="66" y="325"/>
                    </a:lnTo>
                    <a:lnTo>
                      <a:pt x="66" y="325"/>
                    </a:lnTo>
                    <a:lnTo>
                      <a:pt x="157" y="325"/>
                    </a:lnTo>
                    <a:close/>
                  </a:path>
                </a:pathLst>
              </a:custGeom>
              <a:solidFill>
                <a:srgbClr val="0057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33" name="T1">
                <a:extLst>
                  <a:ext uri="{FF2B5EF4-FFF2-40B4-BE49-F238E27FC236}">
                    <a16:creationId xmlns:a16="http://schemas.microsoft.com/office/drawing/2014/main" id="{E2717F98-F21B-46E4-83FB-0C80E3998889}"/>
                  </a:ext>
                </a:extLst>
              </p:cNvPr>
              <p:cNvSpPr>
                <a:spLocks/>
              </p:cNvSpPr>
              <p:nvPr userDrawn="1"/>
            </p:nvSpPr>
            <p:spPr bwMode="auto">
              <a:xfrm>
                <a:off x="799033" y="168151"/>
                <a:ext cx="193675" cy="258763"/>
              </a:xfrm>
              <a:custGeom>
                <a:avLst/>
                <a:gdLst>
                  <a:gd name="T0" fmla="*/ 88 w 244"/>
                  <a:gd name="T1" fmla="*/ 78 h 325"/>
                  <a:gd name="T2" fmla="*/ 88 w 244"/>
                  <a:gd name="T3" fmla="*/ 325 h 325"/>
                  <a:gd name="T4" fmla="*/ 179 w 244"/>
                  <a:gd name="T5" fmla="*/ 325 h 325"/>
                  <a:gd name="T6" fmla="*/ 179 w 244"/>
                  <a:gd name="T7" fmla="*/ 78 h 325"/>
                  <a:gd name="T8" fmla="*/ 244 w 244"/>
                  <a:gd name="T9" fmla="*/ 78 h 325"/>
                  <a:gd name="T10" fmla="*/ 244 w 244"/>
                  <a:gd name="T11" fmla="*/ 0 h 325"/>
                  <a:gd name="T12" fmla="*/ 25 w 244"/>
                  <a:gd name="T13" fmla="*/ 0 h 325"/>
                  <a:gd name="T14" fmla="*/ 0 w 244"/>
                  <a:gd name="T15" fmla="*/ 78 h 325"/>
                  <a:gd name="T16" fmla="*/ 88 w 244"/>
                  <a:gd name="T17" fmla="*/ 78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4" h="325">
                    <a:moveTo>
                      <a:pt x="88" y="78"/>
                    </a:moveTo>
                    <a:lnTo>
                      <a:pt x="88" y="325"/>
                    </a:lnTo>
                    <a:lnTo>
                      <a:pt x="179" y="325"/>
                    </a:lnTo>
                    <a:lnTo>
                      <a:pt x="179" y="78"/>
                    </a:lnTo>
                    <a:lnTo>
                      <a:pt x="244" y="78"/>
                    </a:lnTo>
                    <a:lnTo>
                      <a:pt x="244" y="0"/>
                    </a:lnTo>
                    <a:lnTo>
                      <a:pt x="25" y="0"/>
                    </a:lnTo>
                    <a:lnTo>
                      <a:pt x="0" y="78"/>
                    </a:lnTo>
                    <a:lnTo>
                      <a:pt x="88" y="78"/>
                    </a:lnTo>
                    <a:close/>
                  </a:path>
                </a:pathLst>
              </a:custGeom>
              <a:solidFill>
                <a:srgbClr val="0057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34" name="V">
                <a:extLst>
                  <a:ext uri="{FF2B5EF4-FFF2-40B4-BE49-F238E27FC236}">
                    <a16:creationId xmlns:a16="http://schemas.microsoft.com/office/drawing/2014/main" id="{B6CEDF3A-3081-4536-A4BC-1059EC3B6FA3}"/>
                  </a:ext>
                </a:extLst>
              </p:cNvPr>
              <p:cNvSpPr>
                <a:spLocks/>
              </p:cNvSpPr>
              <p:nvPr userDrawn="1"/>
            </p:nvSpPr>
            <p:spPr bwMode="auto">
              <a:xfrm>
                <a:off x="567258" y="168151"/>
                <a:ext cx="230188" cy="258763"/>
              </a:xfrm>
              <a:custGeom>
                <a:avLst/>
                <a:gdLst>
                  <a:gd name="T0" fmla="*/ 184 w 289"/>
                  <a:gd name="T1" fmla="*/ 325 h 325"/>
                  <a:gd name="T2" fmla="*/ 289 w 289"/>
                  <a:gd name="T3" fmla="*/ 0 h 325"/>
                  <a:gd name="T4" fmla="*/ 197 w 289"/>
                  <a:gd name="T5" fmla="*/ 0 h 325"/>
                  <a:gd name="T6" fmla="*/ 143 w 289"/>
                  <a:gd name="T7" fmla="*/ 167 h 325"/>
                  <a:gd name="T8" fmla="*/ 135 w 289"/>
                  <a:gd name="T9" fmla="*/ 191 h 325"/>
                  <a:gd name="T10" fmla="*/ 135 w 289"/>
                  <a:gd name="T11" fmla="*/ 191 h 325"/>
                  <a:gd name="T12" fmla="*/ 135 w 289"/>
                  <a:gd name="T13" fmla="*/ 191 h 325"/>
                  <a:gd name="T14" fmla="*/ 135 w 289"/>
                  <a:gd name="T15" fmla="*/ 191 h 325"/>
                  <a:gd name="T16" fmla="*/ 135 w 289"/>
                  <a:gd name="T17" fmla="*/ 191 h 325"/>
                  <a:gd name="T18" fmla="*/ 135 w 289"/>
                  <a:gd name="T19" fmla="*/ 191 h 325"/>
                  <a:gd name="T20" fmla="*/ 135 w 289"/>
                  <a:gd name="T21" fmla="*/ 191 h 325"/>
                  <a:gd name="T22" fmla="*/ 128 w 289"/>
                  <a:gd name="T23" fmla="*/ 167 h 325"/>
                  <a:gd name="T24" fmla="*/ 91 w 289"/>
                  <a:gd name="T25" fmla="*/ 60 h 325"/>
                  <a:gd name="T26" fmla="*/ 0 w 289"/>
                  <a:gd name="T27" fmla="*/ 60 h 325"/>
                  <a:gd name="T28" fmla="*/ 90 w 289"/>
                  <a:gd name="T29" fmla="*/ 325 h 325"/>
                  <a:gd name="T30" fmla="*/ 184 w 289"/>
                  <a:gd name="T31"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9" h="325">
                    <a:moveTo>
                      <a:pt x="184" y="325"/>
                    </a:moveTo>
                    <a:lnTo>
                      <a:pt x="289" y="0"/>
                    </a:lnTo>
                    <a:lnTo>
                      <a:pt x="197" y="0"/>
                    </a:lnTo>
                    <a:lnTo>
                      <a:pt x="143" y="167"/>
                    </a:lnTo>
                    <a:lnTo>
                      <a:pt x="135" y="191"/>
                    </a:lnTo>
                    <a:lnTo>
                      <a:pt x="135" y="191"/>
                    </a:lnTo>
                    <a:lnTo>
                      <a:pt x="135" y="191"/>
                    </a:lnTo>
                    <a:lnTo>
                      <a:pt x="135" y="191"/>
                    </a:lnTo>
                    <a:lnTo>
                      <a:pt x="135" y="191"/>
                    </a:lnTo>
                    <a:lnTo>
                      <a:pt x="135" y="191"/>
                    </a:lnTo>
                    <a:lnTo>
                      <a:pt x="135" y="191"/>
                    </a:lnTo>
                    <a:lnTo>
                      <a:pt x="128" y="167"/>
                    </a:lnTo>
                    <a:lnTo>
                      <a:pt x="91" y="60"/>
                    </a:lnTo>
                    <a:lnTo>
                      <a:pt x="0" y="60"/>
                    </a:lnTo>
                    <a:lnTo>
                      <a:pt x="90" y="325"/>
                    </a:lnTo>
                    <a:lnTo>
                      <a:pt x="184" y="325"/>
                    </a:lnTo>
                    <a:close/>
                  </a:path>
                </a:pathLst>
              </a:custGeom>
              <a:solidFill>
                <a:srgbClr val="F06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grpSp>
        <p:grpSp>
          <p:nvGrpSpPr>
            <p:cNvPr id="16" name="_VTT_logo_102019_07_blue_on_white" hidden="1">
              <a:extLst>
                <a:ext uri="{FF2B5EF4-FFF2-40B4-BE49-F238E27FC236}">
                  <a16:creationId xmlns:a16="http://schemas.microsoft.com/office/drawing/2014/main" id="{8B7CCE1E-A671-40CA-B955-11DC36472A72}"/>
                </a:ext>
              </a:extLst>
            </p:cNvPr>
            <p:cNvGrpSpPr/>
            <p:nvPr userDrawn="1"/>
          </p:nvGrpSpPr>
          <p:grpSpPr>
            <a:xfrm>
              <a:off x="7909204" y="1770762"/>
              <a:ext cx="971550" cy="655638"/>
              <a:chOff x="379933" y="-15999"/>
              <a:chExt cx="971550" cy="655638"/>
            </a:xfrm>
          </p:grpSpPr>
          <p:sp>
            <p:nvSpPr>
              <p:cNvPr id="27" name="Box">
                <a:extLst>
                  <a:ext uri="{FF2B5EF4-FFF2-40B4-BE49-F238E27FC236}">
                    <a16:creationId xmlns:a16="http://schemas.microsoft.com/office/drawing/2014/main" id="{DDA2C976-EAD4-472F-968B-192C07CD14BB}"/>
                  </a:ext>
                </a:extLst>
              </p:cNvPr>
              <p:cNvSpPr>
                <a:spLocks noChangeArrowheads="1"/>
              </p:cNvSpPr>
              <p:nvPr userDrawn="1"/>
            </p:nvSpPr>
            <p:spPr bwMode="auto">
              <a:xfrm>
                <a:off x="379933" y="-15999"/>
                <a:ext cx="971550" cy="6556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28" name="T2">
                <a:extLst>
                  <a:ext uri="{FF2B5EF4-FFF2-40B4-BE49-F238E27FC236}">
                    <a16:creationId xmlns:a16="http://schemas.microsoft.com/office/drawing/2014/main" id="{8AE40CF9-4819-41EF-B471-9A19018B14CC}"/>
                  </a:ext>
                </a:extLst>
              </p:cNvPr>
              <p:cNvSpPr>
                <a:spLocks/>
              </p:cNvSpPr>
              <p:nvPr userDrawn="1"/>
            </p:nvSpPr>
            <p:spPr bwMode="auto">
              <a:xfrm>
                <a:off x="1011758" y="168151"/>
                <a:ext cx="176213" cy="258763"/>
              </a:xfrm>
              <a:custGeom>
                <a:avLst/>
                <a:gdLst>
                  <a:gd name="T0" fmla="*/ 157 w 222"/>
                  <a:gd name="T1" fmla="*/ 325 h 325"/>
                  <a:gd name="T2" fmla="*/ 157 w 222"/>
                  <a:gd name="T3" fmla="*/ 78 h 325"/>
                  <a:gd name="T4" fmla="*/ 222 w 222"/>
                  <a:gd name="T5" fmla="*/ 78 h 325"/>
                  <a:gd name="T6" fmla="*/ 222 w 222"/>
                  <a:gd name="T7" fmla="*/ 0 h 325"/>
                  <a:gd name="T8" fmla="*/ 0 w 222"/>
                  <a:gd name="T9" fmla="*/ 0 h 325"/>
                  <a:gd name="T10" fmla="*/ 0 w 222"/>
                  <a:gd name="T11" fmla="*/ 78 h 325"/>
                  <a:gd name="T12" fmla="*/ 66 w 222"/>
                  <a:gd name="T13" fmla="*/ 78 h 325"/>
                  <a:gd name="T14" fmla="*/ 66 w 222"/>
                  <a:gd name="T15" fmla="*/ 325 h 325"/>
                  <a:gd name="T16" fmla="*/ 66 w 222"/>
                  <a:gd name="T17" fmla="*/ 325 h 325"/>
                  <a:gd name="T18" fmla="*/ 157 w 222"/>
                  <a:gd name="T19"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2" h="325">
                    <a:moveTo>
                      <a:pt x="157" y="325"/>
                    </a:moveTo>
                    <a:lnTo>
                      <a:pt x="157" y="78"/>
                    </a:lnTo>
                    <a:lnTo>
                      <a:pt x="222" y="78"/>
                    </a:lnTo>
                    <a:lnTo>
                      <a:pt x="222" y="0"/>
                    </a:lnTo>
                    <a:lnTo>
                      <a:pt x="0" y="0"/>
                    </a:lnTo>
                    <a:lnTo>
                      <a:pt x="0" y="78"/>
                    </a:lnTo>
                    <a:lnTo>
                      <a:pt x="66" y="78"/>
                    </a:lnTo>
                    <a:lnTo>
                      <a:pt x="66" y="325"/>
                    </a:lnTo>
                    <a:lnTo>
                      <a:pt x="66" y="325"/>
                    </a:lnTo>
                    <a:lnTo>
                      <a:pt x="157" y="325"/>
                    </a:lnTo>
                    <a:close/>
                  </a:path>
                </a:pathLst>
              </a:custGeom>
              <a:solidFill>
                <a:srgbClr val="0057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29" name="T1">
                <a:extLst>
                  <a:ext uri="{FF2B5EF4-FFF2-40B4-BE49-F238E27FC236}">
                    <a16:creationId xmlns:a16="http://schemas.microsoft.com/office/drawing/2014/main" id="{C174A28E-19D6-447F-A2A9-24F1AF957FEF}"/>
                  </a:ext>
                </a:extLst>
              </p:cNvPr>
              <p:cNvSpPr>
                <a:spLocks/>
              </p:cNvSpPr>
              <p:nvPr userDrawn="1"/>
            </p:nvSpPr>
            <p:spPr bwMode="auto">
              <a:xfrm>
                <a:off x="799033" y="168151"/>
                <a:ext cx="193675" cy="258763"/>
              </a:xfrm>
              <a:custGeom>
                <a:avLst/>
                <a:gdLst>
                  <a:gd name="T0" fmla="*/ 88 w 244"/>
                  <a:gd name="T1" fmla="*/ 78 h 325"/>
                  <a:gd name="T2" fmla="*/ 88 w 244"/>
                  <a:gd name="T3" fmla="*/ 325 h 325"/>
                  <a:gd name="T4" fmla="*/ 179 w 244"/>
                  <a:gd name="T5" fmla="*/ 325 h 325"/>
                  <a:gd name="T6" fmla="*/ 179 w 244"/>
                  <a:gd name="T7" fmla="*/ 78 h 325"/>
                  <a:gd name="T8" fmla="*/ 244 w 244"/>
                  <a:gd name="T9" fmla="*/ 78 h 325"/>
                  <a:gd name="T10" fmla="*/ 244 w 244"/>
                  <a:gd name="T11" fmla="*/ 0 h 325"/>
                  <a:gd name="T12" fmla="*/ 25 w 244"/>
                  <a:gd name="T13" fmla="*/ 0 h 325"/>
                  <a:gd name="T14" fmla="*/ 0 w 244"/>
                  <a:gd name="T15" fmla="*/ 78 h 325"/>
                  <a:gd name="T16" fmla="*/ 88 w 244"/>
                  <a:gd name="T17" fmla="*/ 78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4" h="325">
                    <a:moveTo>
                      <a:pt x="88" y="78"/>
                    </a:moveTo>
                    <a:lnTo>
                      <a:pt x="88" y="325"/>
                    </a:lnTo>
                    <a:lnTo>
                      <a:pt x="179" y="325"/>
                    </a:lnTo>
                    <a:lnTo>
                      <a:pt x="179" y="78"/>
                    </a:lnTo>
                    <a:lnTo>
                      <a:pt x="244" y="78"/>
                    </a:lnTo>
                    <a:lnTo>
                      <a:pt x="244" y="0"/>
                    </a:lnTo>
                    <a:lnTo>
                      <a:pt x="25" y="0"/>
                    </a:lnTo>
                    <a:lnTo>
                      <a:pt x="0" y="78"/>
                    </a:lnTo>
                    <a:lnTo>
                      <a:pt x="88" y="78"/>
                    </a:lnTo>
                    <a:close/>
                  </a:path>
                </a:pathLst>
              </a:custGeom>
              <a:solidFill>
                <a:srgbClr val="0057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30" name="V">
                <a:extLst>
                  <a:ext uri="{FF2B5EF4-FFF2-40B4-BE49-F238E27FC236}">
                    <a16:creationId xmlns:a16="http://schemas.microsoft.com/office/drawing/2014/main" id="{0B43D9E7-D5B8-441A-A042-BB53172E92DA}"/>
                  </a:ext>
                </a:extLst>
              </p:cNvPr>
              <p:cNvSpPr>
                <a:spLocks/>
              </p:cNvSpPr>
              <p:nvPr userDrawn="1"/>
            </p:nvSpPr>
            <p:spPr bwMode="auto">
              <a:xfrm>
                <a:off x="567258" y="168151"/>
                <a:ext cx="230188" cy="258763"/>
              </a:xfrm>
              <a:custGeom>
                <a:avLst/>
                <a:gdLst>
                  <a:gd name="T0" fmla="*/ 184 w 289"/>
                  <a:gd name="T1" fmla="*/ 325 h 325"/>
                  <a:gd name="T2" fmla="*/ 289 w 289"/>
                  <a:gd name="T3" fmla="*/ 0 h 325"/>
                  <a:gd name="T4" fmla="*/ 197 w 289"/>
                  <a:gd name="T5" fmla="*/ 0 h 325"/>
                  <a:gd name="T6" fmla="*/ 143 w 289"/>
                  <a:gd name="T7" fmla="*/ 167 h 325"/>
                  <a:gd name="T8" fmla="*/ 135 w 289"/>
                  <a:gd name="T9" fmla="*/ 191 h 325"/>
                  <a:gd name="T10" fmla="*/ 135 w 289"/>
                  <a:gd name="T11" fmla="*/ 191 h 325"/>
                  <a:gd name="T12" fmla="*/ 135 w 289"/>
                  <a:gd name="T13" fmla="*/ 191 h 325"/>
                  <a:gd name="T14" fmla="*/ 135 w 289"/>
                  <a:gd name="T15" fmla="*/ 191 h 325"/>
                  <a:gd name="T16" fmla="*/ 135 w 289"/>
                  <a:gd name="T17" fmla="*/ 191 h 325"/>
                  <a:gd name="T18" fmla="*/ 135 w 289"/>
                  <a:gd name="T19" fmla="*/ 191 h 325"/>
                  <a:gd name="T20" fmla="*/ 135 w 289"/>
                  <a:gd name="T21" fmla="*/ 191 h 325"/>
                  <a:gd name="T22" fmla="*/ 128 w 289"/>
                  <a:gd name="T23" fmla="*/ 167 h 325"/>
                  <a:gd name="T24" fmla="*/ 91 w 289"/>
                  <a:gd name="T25" fmla="*/ 60 h 325"/>
                  <a:gd name="T26" fmla="*/ 0 w 289"/>
                  <a:gd name="T27" fmla="*/ 60 h 325"/>
                  <a:gd name="T28" fmla="*/ 90 w 289"/>
                  <a:gd name="T29" fmla="*/ 325 h 325"/>
                  <a:gd name="T30" fmla="*/ 184 w 289"/>
                  <a:gd name="T31"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9" h="325">
                    <a:moveTo>
                      <a:pt x="184" y="325"/>
                    </a:moveTo>
                    <a:lnTo>
                      <a:pt x="289" y="0"/>
                    </a:lnTo>
                    <a:lnTo>
                      <a:pt x="197" y="0"/>
                    </a:lnTo>
                    <a:lnTo>
                      <a:pt x="143" y="167"/>
                    </a:lnTo>
                    <a:lnTo>
                      <a:pt x="135" y="191"/>
                    </a:lnTo>
                    <a:lnTo>
                      <a:pt x="135" y="191"/>
                    </a:lnTo>
                    <a:lnTo>
                      <a:pt x="135" y="191"/>
                    </a:lnTo>
                    <a:lnTo>
                      <a:pt x="135" y="191"/>
                    </a:lnTo>
                    <a:lnTo>
                      <a:pt x="135" y="191"/>
                    </a:lnTo>
                    <a:lnTo>
                      <a:pt x="135" y="191"/>
                    </a:lnTo>
                    <a:lnTo>
                      <a:pt x="135" y="191"/>
                    </a:lnTo>
                    <a:lnTo>
                      <a:pt x="128" y="167"/>
                    </a:lnTo>
                    <a:lnTo>
                      <a:pt x="91" y="60"/>
                    </a:lnTo>
                    <a:lnTo>
                      <a:pt x="0" y="60"/>
                    </a:lnTo>
                    <a:lnTo>
                      <a:pt x="90" y="325"/>
                    </a:lnTo>
                    <a:lnTo>
                      <a:pt x="184" y="325"/>
                    </a:lnTo>
                    <a:close/>
                  </a:path>
                </a:pathLst>
              </a:custGeom>
              <a:solidFill>
                <a:srgbClr val="0057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grpSp>
        <p:grpSp>
          <p:nvGrpSpPr>
            <p:cNvPr id="17" name="_VTT_logo_102019_08_black_on_white" hidden="1">
              <a:extLst>
                <a:ext uri="{FF2B5EF4-FFF2-40B4-BE49-F238E27FC236}">
                  <a16:creationId xmlns:a16="http://schemas.microsoft.com/office/drawing/2014/main" id="{0EAB0275-2451-46DC-8B39-FC893D0A8379}"/>
                </a:ext>
              </a:extLst>
            </p:cNvPr>
            <p:cNvGrpSpPr/>
            <p:nvPr userDrawn="1"/>
          </p:nvGrpSpPr>
          <p:grpSpPr>
            <a:xfrm>
              <a:off x="7909204" y="1770762"/>
              <a:ext cx="971550" cy="655638"/>
              <a:chOff x="379933" y="-15999"/>
              <a:chExt cx="971550" cy="655638"/>
            </a:xfrm>
          </p:grpSpPr>
          <p:sp>
            <p:nvSpPr>
              <p:cNvPr id="23" name="Box">
                <a:extLst>
                  <a:ext uri="{FF2B5EF4-FFF2-40B4-BE49-F238E27FC236}">
                    <a16:creationId xmlns:a16="http://schemas.microsoft.com/office/drawing/2014/main" id="{624EE258-7A38-4E4B-855F-9ECE39E00C5B}"/>
                  </a:ext>
                </a:extLst>
              </p:cNvPr>
              <p:cNvSpPr>
                <a:spLocks noChangeArrowheads="1"/>
              </p:cNvSpPr>
              <p:nvPr userDrawn="1"/>
            </p:nvSpPr>
            <p:spPr bwMode="auto">
              <a:xfrm>
                <a:off x="379933" y="-15999"/>
                <a:ext cx="971550" cy="6556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24" name="T2">
                <a:extLst>
                  <a:ext uri="{FF2B5EF4-FFF2-40B4-BE49-F238E27FC236}">
                    <a16:creationId xmlns:a16="http://schemas.microsoft.com/office/drawing/2014/main" id="{D9BBEED6-06A4-45BF-9D88-C6F903B6D759}"/>
                  </a:ext>
                </a:extLst>
              </p:cNvPr>
              <p:cNvSpPr>
                <a:spLocks/>
              </p:cNvSpPr>
              <p:nvPr userDrawn="1"/>
            </p:nvSpPr>
            <p:spPr bwMode="auto">
              <a:xfrm>
                <a:off x="1011758" y="168151"/>
                <a:ext cx="176213" cy="258763"/>
              </a:xfrm>
              <a:custGeom>
                <a:avLst/>
                <a:gdLst>
                  <a:gd name="T0" fmla="*/ 157 w 222"/>
                  <a:gd name="T1" fmla="*/ 325 h 325"/>
                  <a:gd name="T2" fmla="*/ 157 w 222"/>
                  <a:gd name="T3" fmla="*/ 78 h 325"/>
                  <a:gd name="T4" fmla="*/ 222 w 222"/>
                  <a:gd name="T5" fmla="*/ 78 h 325"/>
                  <a:gd name="T6" fmla="*/ 222 w 222"/>
                  <a:gd name="T7" fmla="*/ 0 h 325"/>
                  <a:gd name="T8" fmla="*/ 0 w 222"/>
                  <a:gd name="T9" fmla="*/ 0 h 325"/>
                  <a:gd name="T10" fmla="*/ 0 w 222"/>
                  <a:gd name="T11" fmla="*/ 78 h 325"/>
                  <a:gd name="T12" fmla="*/ 66 w 222"/>
                  <a:gd name="T13" fmla="*/ 78 h 325"/>
                  <a:gd name="T14" fmla="*/ 66 w 222"/>
                  <a:gd name="T15" fmla="*/ 325 h 325"/>
                  <a:gd name="T16" fmla="*/ 66 w 222"/>
                  <a:gd name="T17" fmla="*/ 325 h 325"/>
                  <a:gd name="T18" fmla="*/ 157 w 222"/>
                  <a:gd name="T19"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2" h="325">
                    <a:moveTo>
                      <a:pt x="157" y="325"/>
                    </a:moveTo>
                    <a:lnTo>
                      <a:pt x="157" y="78"/>
                    </a:lnTo>
                    <a:lnTo>
                      <a:pt x="222" y="78"/>
                    </a:lnTo>
                    <a:lnTo>
                      <a:pt x="222" y="0"/>
                    </a:lnTo>
                    <a:lnTo>
                      <a:pt x="0" y="0"/>
                    </a:lnTo>
                    <a:lnTo>
                      <a:pt x="0" y="78"/>
                    </a:lnTo>
                    <a:lnTo>
                      <a:pt x="66" y="78"/>
                    </a:lnTo>
                    <a:lnTo>
                      <a:pt x="66" y="325"/>
                    </a:lnTo>
                    <a:lnTo>
                      <a:pt x="66" y="325"/>
                    </a:lnTo>
                    <a:lnTo>
                      <a:pt x="157" y="32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25" name="T1">
                <a:extLst>
                  <a:ext uri="{FF2B5EF4-FFF2-40B4-BE49-F238E27FC236}">
                    <a16:creationId xmlns:a16="http://schemas.microsoft.com/office/drawing/2014/main" id="{5FC4DE49-1549-4176-B3C9-FDCD0230FAD3}"/>
                  </a:ext>
                </a:extLst>
              </p:cNvPr>
              <p:cNvSpPr>
                <a:spLocks/>
              </p:cNvSpPr>
              <p:nvPr userDrawn="1"/>
            </p:nvSpPr>
            <p:spPr bwMode="auto">
              <a:xfrm>
                <a:off x="799033" y="168151"/>
                <a:ext cx="193675" cy="258763"/>
              </a:xfrm>
              <a:custGeom>
                <a:avLst/>
                <a:gdLst>
                  <a:gd name="T0" fmla="*/ 88 w 244"/>
                  <a:gd name="T1" fmla="*/ 78 h 325"/>
                  <a:gd name="T2" fmla="*/ 88 w 244"/>
                  <a:gd name="T3" fmla="*/ 325 h 325"/>
                  <a:gd name="T4" fmla="*/ 179 w 244"/>
                  <a:gd name="T5" fmla="*/ 325 h 325"/>
                  <a:gd name="T6" fmla="*/ 179 w 244"/>
                  <a:gd name="T7" fmla="*/ 78 h 325"/>
                  <a:gd name="T8" fmla="*/ 244 w 244"/>
                  <a:gd name="T9" fmla="*/ 78 h 325"/>
                  <a:gd name="T10" fmla="*/ 244 w 244"/>
                  <a:gd name="T11" fmla="*/ 0 h 325"/>
                  <a:gd name="T12" fmla="*/ 25 w 244"/>
                  <a:gd name="T13" fmla="*/ 0 h 325"/>
                  <a:gd name="T14" fmla="*/ 0 w 244"/>
                  <a:gd name="T15" fmla="*/ 78 h 325"/>
                  <a:gd name="T16" fmla="*/ 88 w 244"/>
                  <a:gd name="T17" fmla="*/ 78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4" h="325">
                    <a:moveTo>
                      <a:pt x="88" y="78"/>
                    </a:moveTo>
                    <a:lnTo>
                      <a:pt x="88" y="325"/>
                    </a:lnTo>
                    <a:lnTo>
                      <a:pt x="179" y="325"/>
                    </a:lnTo>
                    <a:lnTo>
                      <a:pt x="179" y="78"/>
                    </a:lnTo>
                    <a:lnTo>
                      <a:pt x="244" y="78"/>
                    </a:lnTo>
                    <a:lnTo>
                      <a:pt x="244" y="0"/>
                    </a:lnTo>
                    <a:lnTo>
                      <a:pt x="25" y="0"/>
                    </a:lnTo>
                    <a:lnTo>
                      <a:pt x="0" y="78"/>
                    </a:lnTo>
                    <a:lnTo>
                      <a:pt x="88" y="7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26" name="V">
                <a:extLst>
                  <a:ext uri="{FF2B5EF4-FFF2-40B4-BE49-F238E27FC236}">
                    <a16:creationId xmlns:a16="http://schemas.microsoft.com/office/drawing/2014/main" id="{CF3E3E92-7310-4205-919D-19CC064727EA}"/>
                  </a:ext>
                </a:extLst>
              </p:cNvPr>
              <p:cNvSpPr>
                <a:spLocks/>
              </p:cNvSpPr>
              <p:nvPr userDrawn="1"/>
            </p:nvSpPr>
            <p:spPr bwMode="auto">
              <a:xfrm>
                <a:off x="567258" y="168151"/>
                <a:ext cx="230188" cy="258763"/>
              </a:xfrm>
              <a:custGeom>
                <a:avLst/>
                <a:gdLst>
                  <a:gd name="T0" fmla="*/ 184 w 289"/>
                  <a:gd name="T1" fmla="*/ 325 h 325"/>
                  <a:gd name="T2" fmla="*/ 289 w 289"/>
                  <a:gd name="T3" fmla="*/ 0 h 325"/>
                  <a:gd name="T4" fmla="*/ 197 w 289"/>
                  <a:gd name="T5" fmla="*/ 0 h 325"/>
                  <a:gd name="T6" fmla="*/ 143 w 289"/>
                  <a:gd name="T7" fmla="*/ 167 h 325"/>
                  <a:gd name="T8" fmla="*/ 135 w 289"/>
                  <a:gd name="T9" fmla="*/ 191 h 325"/>
                  <a:gd name="T10" fmla="*/ 135 w 289"/>
                  <a:gd name="T11" fmla="*/ 191 h 325"/>
                  <a:gd name="T12" fmla="*/ 135 w 289"/>
                  <a:gd name="T13" fmla="*/ 191 h 325"/>
                  <a:gd name="T14" fmla="*/ 135 w 289"/>
                  <a:gd name="T15" fmla="*/ 191 h 325"/>
                  <a:gd name="T16" fmla="*/ 135 w 289"/>
                  <a:gd name="T17" fmla="*/ 191 h 325"/>
                  <a:gd name="T18" fmla="*/ 135 w 289"/>
                  <a:gd name="T19" fmla="*/ 191 h 325"/>
                  <a:gd name="T20" fmla="*/ 135 w 289"/>
                  <a:gd name="T21" fmla="*/ 191 h 325"/>
                  <a:gd name="T22" fmla="*/ 128 w 289"/>
                  <a:gd name="T23" fmla="*/ 167 h 325"/>
                  <a:gd name="T24" fmla="*/ 91 w 289"/>
                  <a:gd name="T25" fmla="*/ 60 h 325"/>
                  <a:gd name="T26" fmla="*/ 0 w 289"/>
                  <a:gd name="T27" fmla="*/ 60 h 325"/>
                  <a:gd name="T28" fmla="*/ 90 w 289"/>
                  <a:gd name="T29" fmla="*/ 325 h 325"/>
                  <a:gd name="T30" fmla="*/ 184 w 289"/>
                  <a:gd name="T31"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9" h="325">
                    <a:moveTo>
                      <a:pt x="184" y="325"/>
                    </a:moveTo>
                    <a:lnTo>
                      <a:pt x="289" y="0"/>
                    </a:lnTo>
                    <a:lnTo>
                      <a:pt x="197" y="0"/>
                    </a:lnTo>
                    <a:lnTo>
                      <a:pt x="143" y="167"/>
                    </a:lnTo>
                    <a:lnTo>
                      <a:pt x="135" y="191"/>
                    </a:lnTo>
                    <a:lnTo>
                      <a:pt x="135" y="191"/>
                    </a:lnTo>
                    <a:lnTo>
                      <a:pt x="135" y="191"/>
                    </a:lnTo>
                    <a:lnTo>
                      <a:pt x="135" y="191"/>
                    </a:lnTo>
                    <a:lnTo>
                      <a:pt x="135" y="191"/>
                    </a:lnTo>
                    <a:lnTo>
                      <a:pt x="135" y="191"/>
                    </a:lnTo>
                    <a:lnTo>
                      <a:pt x="135" y="191"/>
                    </a:lnTo>
                    <a:lnTo>
                      <a:pt x="128" y="167"/>
                    </a:lnTo>
                    <a:lnTo>
                      <a:pt x="91" y="60"/>
                    </a:lnTo>
                    <a:lnTo>
                      <a:pt x="0" y="60"/>
                    </a:lnTo>
                    <a:lnTo>
                      <a:pt x="90" y="325"/>
                    </a:lnTo>
                    <a:lnTo>
                      <a:pt x="184" y="32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grpSp>
        <p:grpSp>
          <p:nvGrpSpPr>
            <p:cNvPr id="18" name="_VTT_logo_102019_09_orange_on_white" hidden="1">
              <a:extLst>
                <a:ext uri="{FF2B5EF4-FFF2-40B4-BE49-F238E27FC236}">
                  <a16:creationId xmlns:a16="http://schemas.microsoft.com/office/drawing/2014/main" id="{0B3FEAE6-D4D0-4DA5-B857-F40B1AB04215}"/>
                </a:ext>
              </a:extLst>
            </p:cNvPr>
            <p:cNvGrpSpPr/>
            <p:nvPr userDrawn="1"/>
          </p:nvGrpSpPr>
          <p:grpSpPr>
            <a:xfrm>
              <a:off x="7909204" y="1770762"/>
              <a:ext cx="971550" cy="655638"/>
              <a:chOff x="379933" y="-15999"/>
              <a:chExt cx="971550" cy="655638"/>
            </a:xfrm>
          </p:grpSpPr>
          <p:sp>
            <p:nvSpPr>
              <p:cNvPr id="19" name="Box">
                <a:extLst>
                  <a:ext uri="{FF2B5EF4-FFF2-40B4-BE49-F238E27FC236}">
                    <a16:creationId xmlns:a16="http://schemas.microsoft.com/office/drawing/2014/main" id="{08B53C99-3AEE-443E-816B-FD2917CEFB06}"/>
                  </a:ext>
                </a:extLst>
              </p:cNvPr>
              <p:cNvSpPr>
                <a:spLocks noChangeArrowheads="1"/>
              </p:cNvSpPr>
              <p:nvPr userDrawn="1"/>
            </p:nvSpPr>
            <p:spPr bwMode="auto">
              <a:xfrm>
                <a:off x="379933" y="-15999"/>
                <a:ext cx="971550" cy="6556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20" name="T2">
                <a:extLst>
                  <a:ext uri="{FF2B5EF4-FFF2-40B4-BE49-F238E27FC236}">
                    <a16:creationId xmlns:a16="http://schemas.microsoft.com/office/drawing/2014/main" id="{BFFE0B90-818E-4D4B-B1CD-61E42B7EF15C}"/>
                  </a:ext>
                </a:extLst>
              </p:cNvPr>
              <p:cNvSpPr>
                <a:spLocks/>
              </p:cNvSpPr>
              <p:nvPr userDrawn="1"/>
            </p:nvSpPr>
            <p:spPr bwMode="auto">
              <a:xfrm>
                <a:off x="1011758" y="168151"/>
                <a:ext cx="176213" cy="258763"/>
              </a:xfrm>
              <a:custGeom>
                <a:avLst/>
                <a:gdLst>
                  <a:gd name="T0" fmla="*/ 157 w 222"/>
                  <a:gd name="T1" fmla="*/ 325 h 325"/>
                  <a:gd name="T2" fmla="*/ 157 w 222"/>
                  <a:gd name="T3" fmla="*/ 78 h 325"/>
                  <a:gd name="T4" fmla="*/ 222 w 222"/>
                  <a:gd name="T5" fmla="*/ 78 h 325"/>
                  <a:gd name="T6" fmla="*/ 222 w 222"/>
                  <a:gd name="T7" fmla="*/ 0 h 325"/>
                  <a:gd name="T8" fmla="*/ 0 w 222"/>
                  <a:gd name="T9" fmla="*/ 0 h 325"/>
                  <a:gd name="T10" fmla="*/ 0 w 222"/>
                  <a:gd name="T11" fmla="*/ 78 h 325"/>
                  <a:gd name="T12" fmla="*/ 66 w 222"/>
                  <a:gd name="T13" fmla="*/ 78 h 325"/>
                  <a:gd name="T14" fmla="*/ 66 w 222"/>
                  <a:gd name="T15" fmla="*/ 325 h 325"/>
                  <a:gd name="T16" fmla="*/ 66 w 222"/>
                  <a:gd name="T17" fmla="*/ 325 h 325"/>
                  <a:gd name="T18" fmla="*/ 157 w 222"/>
                  <a:gd name="T19"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2" h="325">
                    <a:moveTo>
                      <a:pt x="157" y="325"/>
                    </a:moveTo>
                    <a:lnTo>
                      <a:pt x="157" y="78"/>
                    </a:lnTo>
                    <a:lnTo>
                      <a:pt x="222" y="78"/>
                    </a:lnTo>
                    <a:lnTo>
                      <a:pt x="222" y="0"/>
                    </a:lnTo>
                    <a:lnTo>
                      <a:pt x="0" y="0"/>
                    </a:lnTo>
                    <a:lnTo>
                      <a:pt x="0" y="78"/>
                    </a:lnTo>
                    <a:lnTo>
                      <a:pt x="66" y="78"/>
                    </a:lnTo>
                    <a:lnTo>
                      <a:pt x="66" y="325"/>
                    </a:lnTo>
                    <a:lnTo>
                      <a:pt x="66" y="325"/>
                    </a:lnTo>
                    <a:lnTo>
                      <a:pt x="157" y="325"/>
                    </a:lnTo>
                    <a:close/>
                  </a:path>
                </a:pathLst>
              </a:custGeom>
              <a:solidFill>
                <a:srgbClr val="F06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21" name="T1">
                <a:extLst>
                  <a:ext uri="{FF2B5EF4-FFF2-40B4-BE49-F238E27FC236}">
                    <a16:creationId xmlns:a16="http://schemas.microsoft.com/office/drawing/2014/main" id="{695EE4A0-90CF-4723-809B-D8289EEC64F1}"/>
                  </a:ext>
                </a:extLst>
              </p:cNvPr>
              <p:cNvSpPr>
                <a:spLocks/>
              </p:cNvSpPr>
              <p:nvPr userDrawn="1"/>
            </p:nvSpPr>
            <p:spPr bwMode="auto">
              <a:xfrm>
                <a:off x="799033" y="168151"/>
                <a:ext cx="193675" cy="258763"/>
              </a:xfrm>
              <a:custGeom>
                <a:avLst/>
                <a:gdLst>
                  <a:gd name="T0" fmla="*/ 88 w 244"/>
                  <a:gd name="T1" fmla="*/ 78 h 325"/>
                  <a:gd name="T2" fmla="*/ 88 w 244"/>
                  <a:gd name="T3" fmla="*/ 325 h 325"/>
                  <a:gd name="T4" fmla="*/ 179 w 244"/>
                  <a:gd name="T5" fmla="*/ 325 h 325"/>
                  <a:gd name="T6" fmla="*/ 179 w 244"/>
                  <a:gd name="T7" fmla="*/ 78 h 325"/>
                  <a:gd name="T8" fmla="*/ 244 w 244"/>
                  <a:gd name="T9" fmla="*/ 78 h 325"/>
                  <a:gd name="T10" fmla="*/ 244 w 244"/>
                  <a:gd name="T11" fmla="*/ 0 h 325"/>
                  <a:gd name="T12" fmla="*/ 25 w 244"/>
                  <a:gd name="T13" fmla="*/ 0 h 325"/>
                  <a:gd name="T14" fmla="*/ 0 w 244"/>
                  <a:gd name="T15" fmla="*/ 78 h 325"/>
                  <a:gd name="T16" fmla="*/ 88 w 244"/>
                  <a:gd name="T17" fmla="*/ 78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4" h="325">
                    <a:moveTo>
                      <a:pt x="88" y="78"/>
                    </a:moveTo>
                    <a:lnTo>
                      <a:pt x="88" y="325"/>
                    </a:lnTo>
                    <a:lnTo>
                      <a:pt x="179" y="325"/>
                    </a:lnTo>
                    <a:lnTo>
                      <a:pt x="179" y="78"/>
                    </a:lnTo>
                    <a:lnTo>
                      <a:pt x="244" y="78"/>
                    </a:lnTo>
                    <a:lnTo>
                      <a:pt x="244" y="0"/>
                    </a:lnTo>
                    <a:lnTo>
                      <a:pt x="25" y="0"/>
                    </a:lnTo>
                    <a:lnTo>
                      <a:pt x="0" y="78"/>
                    </a:lnTo>
                    <a:lnTo>
                      <a:pt x="88" y="78"/>
                    </a:lnTo>
                    <a:close/>
                  </a:path>
                </a:pathLst>
              </a:custGeom>
              <a:solidFill>
                <a:srgbClr val="F06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22" name="V">
                <a:extLst>
                  <a:ext uri="{FF2B5EF4-FFF2-40B4-BE49-F238E27FC236}">
                    <a16:creationId xmlns:a16="http://schemas.microsoft.com/office/drawing/2014/main" id="{1AA0FB6C-CB05-44FB-9F72-1A154E18B968}"/>
                  </a:ext>
                </a:extLst>
              </p:cNvPr>
              <p:cNvSpPr>
                <a:spLocks/>
              </p:cNvSpPr>
              <p:nvPr userDrawn="1"/>
            </p:nvSpPr>
            <p:spPr bwMode="auto">
              <a:xfrm>
                <a:off x="567258" y="168151"/>
                <a:ext cx="230188" cy="258763"/>
              </a:xfrm>
              <a:custGeom>
                <a:avLst/>
                <a:gdLst>
                  <a:gd name="T0" fmla="*/ 184 w 289"/>
                  <a:gd name="T1" fmla="*/ 325 h 325"/>
                  <a:gd name="T2" fmla="*/ 289 w 289"/>
                  <a:gd name="T3" fmla="*/ 0 h 325"/>
                  <a:gd name="T4" fmla="*/ 197 w 289"/>
                  <a:gd name="T5" fmla="*/ 0 h 325"/>
                  <a:gd name="T6" fmla="*/ 143 w 289"/>
                  <a:gd name="T7" fmla="*/ 167 h 325"/>
                  <a:gd name="T8" fmla="*/ 135 w 289"/>
                  <a:gd name="T9" fmla="*/ 191 h 325"/>
                  <a:gd name="T10" fmla="*/ 135 w 289"/>
                  <a:gd name="T11" fmla="*/ 191 h 325"/>
                  <a:gd name="T12" fmla="*/ 135 w 289"/>
                  <a:gd name="T13" fmla="*/ 191 h 325"/>
                  <a:gd name="T14" fmla="*/ 135 w 289"/>
                  <a:gd name="T15" fmla="*/ 191 h 325"/>
                  <a:gd name="T16" fmla="*/ 135 w 289"/>
                  <a:gd name="T17" fmla="*/ 191 h 325"/>
                  <a:gd name="T18" fmla="*/ 135 w 289"/>
                  <a:gd name="T19" fmla="*/ 191 h 325"/>
                  <a:gd name="T20" fmla="*/ 135 w 289"/>
                  <a:gd name="T21" fmla="*/ 191 h 325"/>
                  <a:gd name="T22" fmla="*/ 128 w 289"/>
                  <a:gd name="T23" fmla="*/ 167 h 325"/>
                  <a:gd name="T24" fmla="*/ 91 w 289"/>
                  <a:gd name="T25" fmla="*/ 60 h 325"/>
                  <a:gd name="T26" fmla="*/ 0 w 289"/>
                  <a:gd name="T27" fmla="*/ 60 h 325"/>
                  <a:gd name="T28" fmla="*/ 90 w 289"/>
                  <a:gd name="T29" fmla="*/ 325 h 325"/>
                  <a:gd name="T30" fmla="*/ 184 w 289"/>
                  <a:gd name="T31"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9" h="325">
                    <a:moveTo>
                      <a:pt x="184" y="325"/>
                    </a:moveTo>
                    <a:lnTo>
                      <a:pt x="289" y="0"/>
                    </a:lnTo>
                    <a:lnTo>
                      <a:pt x="197" y="0"/>
                    </a:lnTo>
                    <a:lnTo>
                      <a:pt x="143" y="167"/>
                    </a:lnTo>
                    <a:lnTo>
                      <a:pt x="135" y="191"/>
                    </a:lnTo>
                    <a:lnTo>
                      <a:pt x="135" y="191"/>
                    </a:lnTo>
                    <a:lnTo>
                      <a:pt x="135" y="191"/>
                    </a:lnTo>
                    <a:lnTo>
                      <a:pt x="135" y="191"/>
                    </a:lnTo>
                    <a:lnTo>
                      <a:pt x="135" y="191"/>
                    </a:lnTo>
                    <a:lnTo>
                      <a:pt x="135" y="191"/>
                    </a:lnTo>
                    <a:lnTo>
                      <a:pt x="135" y="191"/>
                    </a:lnTo>
                    <a:lnTo>
                      <a:pt x="128" y="167"/>
                    </a:lnTo>
                    <a:lnTo>
                      <a:pt x="91" y="60"/>
                    </a:lnTo>
                    <a:lnTo>
                      <a:pt x="0" y="60"/>
                    </a:lnTo>
                    <a:lnTo>
                      <a:pt x="90" y="325"/>
                    </a:lnTo>
                    <a:lnTo>
                      <a:pt x="184" y="325"/>
                    </a:lnTo>
                    <a:close/>
                  </a:path>
                </a:pathLst>
              </a:custGeom>
              <a:solidFill>
                <a:srgbClr val="F06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grpSp>
      </p:grpSp>
    </p:spTree>
    <p:extLst>
      <p:ext uri="{BB962C8B-B14F-4D97-AF65-F5344CB8AC3E}">
        <p14:creationId xmlns:p14="http://schemas.microsoft.com/office/powerpoint/2010/main" val="25456378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VTT 2020 Content slide 06 - full size picture">
    <p:spTree>
      <p:nvGrpSpPr>
        <p:cNvPr id="1" name=""/>
        <p:cNvGrpSpPr/>
        <p:nvPr/>
      </p:nvGrpSpPr>
      <p:grpSpPr>
        <a:xfrm>
          <a:off x="0" y="0"/>
          <a:ext cx="0" cy="0"/>
          <a:chOff x="0" y="0"/>
          <a:chExt cx="0" cy="0"/>
        </a:xfrm>
      </p:grpSpPr>
      <p:grpSp>
        <p:nvGrpSpPr>
          <p:cNvPr id="10" name="VTT_LogoStack_v3_16092019 pienempi koko">
            <a:extLst>
              <a:ext uri="{FF2B5EF4-FFF2-40B4-BE49-F238E27FC236}">
                <a16:creationId xmlns:a16="http://schemas.microsoft.com/office/drawing/2014/main" id="{A81587FA-63F2-4BC7-A7A3-921BB9BD5DB5}"/>
              </a:ext>
            </a:extLst>
          </p:cNvPr>
          <p:cNvGrpSpPr/>
          <p:nvPr userDrawn="1"/>
        </p:nvGrpSpPr>
        <p:grpSpPr>
          <a:xfrm>
            <a:off x="8043515" y="1"/>
            <a:ext cx="869543" cy="586800"/>
            <a:chOff x="7909204" y="1770762"/>
            <a:chExt cx="971550" cy="655638"/>
          </a:xfrm>
        </p:grpSpPr>
        <p:grpSp>
          <p:nvGrpSpPr>
            <p:cNvPr id="11" name="_VTT_logo_102019_01_white_on_orange">
              <a:extLst>
                <a:ext uri="{FF2B5EF4-FFF2-40B4-BE49-F238E27FC236}">
                  <a16:creationId xmlns:a16="http://schemas.microsoft.com/office/drawing/2014/main" id="{AEEA1CEE-E96A-46D2-BB45-F49AB95B58D3}"/>
                </a:ext>
              </a:extLst>
            </p:cNvPr>
            <p:cNvGrpSpPr/>
            <p:nvPr userDrawn="1"/>
          </p:nvGrpSpPr>
          <p:grpSpPr>
            <a:xfrm>
              <a:off x="7909204" y="1770762"/>
              <a:ext cx="971550" cy="655638"/>
              <a:chOff x="379933" y="-15999"/>
              <a:chExt cx="971550" cy="655638"/>
            </a:xfrm>
          </p:grpSpPr>
          <p:sp>
            <p:nvSpPr>
              <p:cNvPr id="52" name="Box">
                <a:extLst>
                  <a:ext uri="{FF2B5EF4-FFF2-40B4-BE49-F238E27FC236}">
                    <a16:creationId xmlns:a16="http://schemas.microsoft.com/office/drawing/2014/main" id="{FA744ED1-5EEB-432B-97B8-8A5B7DB1AE7B}"/>
                  </a:ext>
                </a:extLst>
              </p:cNvPr>
              <p:cNvSpPr>
                <a:spLocks noChangeArrowheads="1"/>
              </p:cNvSpPr>
              <p:nvPr userDrawn="1"/>
            </p:nvSpPr>
            <p:spPr bwMode="auto">
              <a:xfrm>
                <a:off x="379933" y="-15999"/>
                <a:ext cx="971550" cy="655638"/>
              </a:xfrm>
              <a:prstGeom prst="rect">
                <a:avLst/>
              </a:prstGeom>
              <a:solidFill>
                <a:srgbClr val="F06E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53" name="T2">
                <a:extLst>
                  <a:ext uri="{FF2B5EF4-FFF2-40B4-BE49-F238E27FC236}">
                    <a16:creationId xmlns:a16="http://schemas.microsoft.com/office/drawing/2014/main" id="{1F8AF657-6D90-47BA-8178-DF7712714F99}"/>
                  </a:ext>
                </a:extLst>
              </p:cNvPr>
              <p:cNvSpPr>
                <a:spLocks/>
              </p:cNvSpPr>
              <p:nvPr userDrawn="1"/>
            </p:nvSpPr>
            <p:spPr bwMode="auto">
              <a:xfrm>
                <a:off x="1011758" y="168151"/>
                <a:ext cx="176213" cy="258763"/>
              </a:xfrm>
              <a:custGeom>
                <a:avLst/>
                <a:gdLst>
                  <a:gd name="T0" fmla="*/ 157 w 222"/>
                  <a:gd name="T1" fmla="*/ 325 h 325"/>
                  <a:gd name="T2" fmla="*/ 157 w 222"/>
                  <a:gd name="T3" fmla="*/ 78 h 325"/>
                  <a:gd name="T4" fmla="*/ 222 w 222"/>
                  <a:gd name="T5" fmla="*/ 78 h 325"/>
                  <a:gd name="T6" fmla="*/ 222 w 222"/>
                  <a:gd name="T7" fmla="*/ 0 h 325"/>
                  <a:gd name="T8" fmla="*/ 0 w 222"/>
                  <a:gd name="T9" fmla="*/ 0 h 325"/>
                  <a:gd name="T10" fmla="*/ 0 w 222"/>
                  <a:gd name="T11" fmla="*/ 78 h 325"/>
                  <a:gd name="T12" fmla="*/ 66 w 222"/>
                  <a:gd name="T13" fmla="*/ 78 h 325"/>
                  <a:gd name="T14" fmla="*/ 66 w 222"/>
                  <a:gd name="T15" fmla="*/ 325 h 325"/>
                  <a:gd name="T16" fmla="*/ 66 w 222"/>
                  <a:gd name="T17" fmla="*/ 325 h 325"/>
                  <a:gd name="T18" fmla="*/ 157 w 222"/>
                  <a:gd name="T19"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2" h="325">
                    <a:moveTo>
                      <a:pt x="157" y="325"/>
                    </a:moveTo>
                    <a:lnTo>
                      <a:pt x="157" y="78"/>
                    </a:lnTo>
                    <a:lnTo>
                      <a:pt x="222" y="78"/>
                    </a:lnTo>
                    <a:lnTo>
                      <a:pt x="222" y="0"/>
                    </a:lnTo>
                    <a:lnTo>
                      <a:pt x="0" y="0"/>
                    </a:lnTo>
                    <a:lnTo>
                      <a:pt x="0" y="78"/>
                    </a:lnTo>
                    <a:lnTo>
                      <a:pt x="66" y="78"/>
                    </a:lnTo>
                    <a:lnTo>
                      <a:pt x="66" y="325"/>
                    </a:lnTo>
                    <a:lnTo>
                      <a:pt x="66" y="325"/>
                    </a:lnTo>
                    <a:lnTo>
                      <a:pt x="157" y="3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54" name="T1">
                <a:extLst>
                  <a:ext uri="{FF2B5EF4-FFF2-40B4-BE49-F238E27FC236}">
                    <a16:creationId xmlns:a16="http://schemas.microsoft.com/office/drawing/2014/main" id="{E23C9CE3-652A-48A4-9D6B-EB199F9C189E}"/>
                  </a:ext>
                </a:extLst>
              </p:cNvPr>
              <p:cNvSpPr>
                <a:spLocks/>
              </p:cNvSpPr>
              <p:nvPr userDrawn="1"/>
            </p:nvSpPr>
            <p:spPr bwMode="auto">
              <a:xfrm>
                <a:off x="799033" y="168151"/>
                <a:ext cx="193675" cy="258763"/>
              </a:xfrm>
              <a:custGeom>
                <a:avLst/>
                <a:gdLst>
                  <a:gd name="T0" fmla="*/ 88 w 244"/>
                  <a:gd name="T1" fmla="*/ 78 h 325"/>
                  <a:gd name="T2" fmla="*/ 88 w 244"/>
                  <a:gd name="T3" fmla="*/ 325 h 325"/>
                  <a:gd name="T4" fmla="*/ 179 w 244"/>
                  <a:gd name="T5" fmla="*/ 325 h 325"/>
                  <a:gd name="T6" fmla="*/ 179 w 244"/>
                  <a:gd name="T7" fmla="*/ 78 h 325"/>
                  <a:gd name="T8" fmla="*/ 244 w 244"/>
                  <a:gd name="T9" fmla="*/ 78 h 325"/>
                  <a:gd name="T10" fmla="*/ 244 w 244"/>
                  <a:gd name="T11" fmla="*/ 0 h 325"/>
                  <a:gd name="T12" fmla="*/ 25 w 244"/>
                  <a:gd name="T13" fmla="*/ 0 h 325"/>
                  <a:gd name="T14" fmla="*/ 0 w 244"/>
                  <a:gd name="T15" fmla="*/ 78 h 325"/>
                  <a:gd name="T16" fmla="*/ 88 w 244"/>
                  <a:gd name="T17" fmla="*/ 78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4" h="325">
                    <a:moveTo>
                      <a:pt x="88" y="78"/>
                    </a:moveTo>
                    <a:lnTo>
                      <a:pt x="88" y="325"/>
                    </a:lnTo>
                    <a:lnTo>
                      <a:pt x="179" y="325"/>
                    </a:lnTo>
                    <a:lnTo>
                      <a:pt x="179" y="78"/>
                    </a:lnTo>
                    <a:lnTo>
                      <a:pt x="244" y="78"/>
                    </a:lnTo>
                    <a:lnTo>
                      <a:pt x="244" y="0"/>
                    </a:lnTo>
                    <a:lnTo>
                      <a:pt x="25" y="0"/>
                    </a:lnTo>
                    <a:lnTo>
                      <a:pt x="0" y="78"/>
                    </a:lnTo>
                    <a:lnTo>
                      <a:pt x="88" y="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55" name="V">
                <a:extLst>
                  <a:ext uri="{FF2B5EF4-FFF2-40B4-BE49-F238E27FC236}">
                    <a16:creationId xmlns:a16="http://schemas.microsoft.com/office/drawing/2014/main" id="{D41568EE-7F31-463A-B085-7BFAA08C3DE3}"/>
                  </a:ext>
                </a:extLst>
              </p:cNvPr>
              <p:cNvSpPr>
                <a:spLocks/>
              </p:cNvSpPr>
              <p:nvPr userDrawn="1"/>
            </p:nvSpPr>
            <p:spPr bwMode="auto">
              <a:xfrm>
                <a:off x="567258" y="168151"/>
                <a:ext cx="230188" cy="258763"/>
              </a:xfrm>
              <a:custGeom>
                <a:avLst/>
                <a:gdLst>
                  <a:gd name="T0" fmla="*/ 184 w 289"/>
                  <a:gd name="T1" fmla="*/ 325 h 325"/>
                  <a:gd name="T2" fmla="*/ 289 w 289"/>
                  <a:gd name="T3" fmla="*/ 0 h 325"/>
                  <a:gd name="T4" fmla="*/ 197 w 289"/>
                  <a:gd name="T5" fmla="*/ 0 h 325"/>
                  <a:gd name="T6" fmla="*/ 143 w 289"/>
                  <a:gd name="T7" fmla="*/ 167 h 325"/>
                  <a:gd name="T8" fmla="*/ 135 w 289"/>
                  <a:gd name="T9" fmla="*/ 191 h 325"/>
                  <a:gd name="T10" fmla="*/ 135 w 289"/>
                  <a:gd name="T11" fmla="*/ 191 h 325"/>
                  <a:gd name="T12" fmla="*/ 135 w 289"/>
                  <a:gd name="T13" fmla="*/ 191 h 325"/>
                  <a:gd name="T14" fmla="*/ 135 w 289"/>
                  <a:gd name="T15" fmla="*/ 191 h 325"/>
                  <a:gd name="T16" fmla="*/ 135 w 289"/>
                  <a:gd name="T17" fmla="*/ 191 h 325"/>
                  <a:gd name="T18" fmla="*/ 135 w 289"/>
                  <a:gd name="T19" fmla="*/ 191 h 325"/>
                  <a:gd name="T20" fmla="*/ 135 w 289"/>
                  <a:gd name="T21" fmla="*/ 191 h 325"/>
                  <a:gd name="T22" fmla="*/ 128 w 289"/>
                  <a:gd name="T23" fmla="*/ 167 h 325"/>
                  <a:gd name="T24" fmla="*/ 91 w 289"/>
                  <a:gd name="T25" fmla="*/ 60 h 325"/>
                  <a:gd name="T26" fmla="*/ 0 w 289"/>
                  <a:gd name="T27" fmla="*/ 60 h 325"/>
                  <a:gd name="T28" fmla="*/ 90 w 289"/>
                  <a:gd name="T29" fmla="*/ 325 h 325"/>
                  <a:gd name="T30" fmla="*/ 184 w 289"/>
                  <a:gd name="T31"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9" h="325">
                    <a:moveTo>
                      <a:pt x="184" y="325"/>
                    </a:moveTo>
                    <a:lnTo>
                      <a:pt x="289" y="0"/>
                    </a:lnTo>
                    <a:lnTo>
                      <a:pt x="197" y="0"/>
                    </a:lnTo>
                    <a:lnTo>
                      <a:pt x="143" y="167"/>
                    </a:lnTo>
                    <a:lnTo>
                      <a:pt x="135" y="191"/>
                    </a:lnTo>
                    <a:lnTo>
                      <a:pt x="135" y="191"/>
                    </a:lnTo>
                    <a:lnTo>
                      <a:pt x="135" y="191"/>
                    </a:lnTo>
                    <a:lnTo>
                      <a:pt x="135" y="191"/>
                    </a:lnTo>
                    <a:lnTo>
                      <a:pt x="135" y="191"/>
                    </a:lnTo>
                    <a:lnTo>
                      <a:pt x="135" y="191"/>
                    </a:lnTo>
                    <a:lnTo>
                      <a:pt x="135" y="191"/>
                    </a:lnTo>
                    <a:lnTo>
                      <a:pt x="128" y="167"/>
                    </a:lnTo>
                    <a:lnTo>
                      <a:pt x="91" y="60"/>
                    </a:lnTo>
                    <a:lnTo>
                      <a:pt x="0" y="60"/>
                    </a:lnTo>
                    <a:lnTo>
                      <a:pt x="90" y="325"/>
                    </a:lnTo>
                    <a:lnTo>
                      <a:pt x="184" y="3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grpSp>
        <p:grpSp>
          <p:nvGrpSpPr>
            <p:cNvPr id="12" name="_VTT_logo_102019_02_white_on_black" hidden="1">
              <a:extLst>
                <a:ext uri="{FF2B5EF4-FFF2-40B4-BE49-F238E27FC236}">
                  <a16:creationId xmlns:a16="http://schemas.microsoft.com/office/drawing/2014/main" id="{C9382DBA-3164-44C4-96E9-A34223328B8E}"/>
                </a:ext>
              </a:extLst>
            </p:cNvPr>
            <p:cNvGrpSpPr/>
            <p:nvPr userDrawn="1"/>
          </p:nvGrpSpPr>
          <p:grpSpPr>
            <a:xfrm>
              <a:off x="7909204" y="1770762"/>
              <a:ext cx="971550" cy="655638"/>
              <a:chOff x="379933" y="-15999"/>
              <a:chExt cx="971550" cy="655638"/>
            </a:xfrm>
          </p:grpSpPr>
          <p:sp>
            <p:nvSpPr>
              <p:cNvPr id="48" name="Box">
                <a:extLst>
                  <a:ext uri="{FF2B5EF4-FFF2-40B4-BE49-F238E27FC236}">
                    <a16:creationId xmlns:a16="http://schemas.microsoft.com/office/drawing/2014/main" id="{315BC4E6-1E72-473D-BCDF-DB24D7B3E124}"/>
                  </a:ext>
                </a:extLst>
              </p:cNvPr>
              <p:cNvSpPr>
                <a:spLocks noChangeArrowheads="1"/>
              </p:cNvSpPr>
              <p:nvPr userDrawn="1"/>
            </p:nvSpPr>
            <p:spPr bwMode="auto">
              <a:xfrm>
                <a:off x="379933" y="-15999"/>
                <a:ext cx="971550" cy="6556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49" name="T2">
                <a:extLst>
                  <a:ext uri="{FF2B5EF4-FFF2-40B4-BE49-F238E27FC236}">
                    <a16:creationId xmlns:a16="http://schemas.microsoft.com/office/drawing/2014/main" id="{F6ABD77B-0E33-4A62-9025-A539390F445B}"/>
                  </a:ext>
                </a:extLst>
              </p:cNvPr>
              <p:cNvSpPr>
                <a:spLocks/>
              </p:cNvSpPr>
              <p:nvPr userDrawn="1"/>
            </p:nvSpPr>
            <p:spPr bwMode="auto">
              <a:xfrm>
                <a:off x="1011758" y="168151"/>
                <a:ext cx="176213" cy="258763"/>
              </a:xfrm>
              <a:custGeom>
                <a:avLst/>
                <a:gdLst>
                  <a:gd name="T0" fmla="*/ 157 w 222"/>
                  <a:gd name="T1" fmla="*/ 325 h 325"/>
                  <a:gd name="T2" fmla="*/ 157 w 222"/>
                  <a:gd name="T3" fmla="*/ 78 h 325"/>
                  <a:gd name="T4" fmla="*/ 222 w 222"/>
                  <a:gd name="T5" fmla="*/ 78 h 325"/>
                  <a:gd name="T6" fmla="*/ 222 w 222"/>
                  <a:gd name="T7" fmla="*/ 0 h 325"/>
                  <a:gd name="T8" fmla="*/ 0 w 222"/>
                  <a:gd name="T9" fmla="*/ 0 h 325"/>
                  <a:gd name="T10" fmla="*/ 0 w 222"/>
                  <a:gd name="T11" fmla="*/ 78 h 325"/>
                  <a:gd name="T12" fmla="*/ 66 w 222"/>
                  <a:gd name="T13" fmla="*/ 78 h 325"/>
                  <a:gd name="T14" fmla="*/ 66 w 222"/>
                  <a:gd name="T15" fmla="*/ 325 h 325"/>
                  <a:gd name="T16" fmla="*/ 66 w 222"/>
                  <a:gd name="T17" fmla="*/ 325 h 325"/>
                  <a:gd name="T18" fmla="*/ 157 w 222"/>
                  <a:gd name="T19"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2" h="325">
                    <a:moveTo>
                      <a:pt x="157" y="325"/>
                    </a:moveTo>
                    <a:lnTo>
                      <a:pt x="157" y="78"/>
                    </a:lnTo>
                    <a:lnTo>
                      <a:pt x="222" y="78"/>
                    </a:lnTo>
                    <a:lnTo>
                      <a:pt x="222" y="0"/>
                    </a:lnTo>
                    <a:lnTo>
                      <a:pt x="0" y="0"/>
                    </a:lnTo>
                    <a:lnTo>
                      <a:pt x="0" y="78"/>
                    </a:lnTo>
                    <a:lnTo>
                      <a:pt x="66" y="78"/>
                    </a:lnTo>
                    <a:lnTo>
                      <a:pt x="66" y="325"/>
                    </a:lnTo>
                    <a:lnTo>
                      <a:pt x="66" y="325"/>
                    </a:lnTo>
                    <a:lnTo>
                      <a:pt x="157" y="3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50" name="T1">
                <a:extLst>
                  <a:ext uri="{FF2B5EF4-FFF2-40B4-BE49-F238E27FC236}">
                    <a16:creationId xmlns:a16="http://schemas.microsoft.com/office/drawing/2014/main" id="{3155022B-5D43-4BF1-B262-FE1078B75E95}"/>
                  </a:ext>
                </a:extLst>
              </p:cNvPr>
              <p:cNvSpPr>
                <a:spLocks/>
              </p:cNvSpPr>
              <p:nvPr userDrawn="1"/>
            </p:nvSpPr>
            <p:spPr bwMode="auto">
              <a:xfrm>
                <a:off x="799033" y="168151"/>
                <a:ext cx="193675" cy="258763"/>
              </a:xfrm>
              <a:custGeom>
                <a:avLst/>
                <a:gdLst>
                  <a:gd name="T0" fmla="*/ 88 w 244"/>
                  <a:gd name="T1" fmla="*/ 78 h 325"/>
                  <a:gd name="T2" fmla="*/ 88 w 244"/>
                  <a:gd name="T3" fmla="*/ 325 h 325"/>
                  <a:gd name="T4" fmla="*/ 179 w 244"/>
                  <a:gd name="T5" fmla="*/ 325 h 325"/>
                  <a:gd name="T6" fmla="*/ 179 w 244"/>
                  <a:gd name="T7" fmla="*/ 78 h 325"/>
                  <a:gd name="T8" fmla="*/ 244 w 244"/>
                  <a:gd name="T9" fmla="*/ 78 h 325"/>
                  <a:gd name="T10" fmla="*/ 244 w 244"/>
                  <a:gd name="T11" fmla="*/ 0 h 325"/>
                  <a:gd name="T12" fmla="*/ 25 w 244"/>
                  <a:gd name="T13" fmla="*/ 0 h 325"/>
                  <a:gd name="T14" fmla="*/ 0 w 244"/>
                  <a:gd name="T15" fmla="*/ 78 h 325"/>
                  <a:gd name="T16" fmla="*/ 88 w 244"/>
                  <a:gd name="T17" fmla="*/ 78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4" h="325">
                    <a:moveTo>
                      <a:pt x="88" y="78"/>
                    </a:moveTo>
                    <a:lnTo>
                      <a:pt x="88" y="325"/>
                    </a:lnTo>
                    <a:lnTo>
                      <a:pt x="179" y="325"/>
                    </a:lnTo>
                    <a:lnTo>
                      <a:pt x="179" y="78"/>
                    </a:lnTo>
                    <a:lnTo>
                      <a:pt x="244" y="78"/>
                    </a:lnTo>
                    <a:lnTo>
                      <a:pt x="244" y="0"/>
                    </a:lnTo>
                    <a:lnTo>
                      <a:pt x="25" y="0"/>
                    </a:lnTo>
                    <a:lnTo>
                      <a:pt x="0" y="78"/>
                    </a:lnTo>
                    <a:lnTo>
                      <a:pt x="88" y="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51" name="V">
                <a:extLst>
                  <a:ext uri="{FF2B5EF4-FFF2-40B4-BE49-F238E27FC236}">
                    <a16:creationId xmlns:a16="http://schemas.microsoft.com/office/drawing/2014/main" id="{9E4D86BC-6ECB-478C-A4A4-30D6847A9FC0}"/>
                  </a:ext>
                </a:extLst>
              </p:cNvPr>
              <p:cNvSpPr>
                <a:spLocks/>
              </p:cNvSpPr>
              <p:nvPr userDrawn="1"/>
            </p:nvSpPr>
            <p:spPr bwMode="auto">
              <a:xfrm>
                <a:off x="567258" y="168151"/>
                <a:ext cx="230188" cy="258763"/>
              </a:xfrm>
              <a:custGeom>
                <a:avLst/>
                <a:gdLst>
                  <a:gd name="T0" fmla="*/ 184 w 289"/>
                  <a:gd name="T1" fmla="*/ 325 h 325"/>
                  <a:gd name="T2" fmla="*/ 289 w 289"/>
                  <a:gd name="T3" fmla="*/ 0 h 325"/>
                  <a:gd name="T4" fmla="*/ 197 w 289"/>
                  <a:gd name="T5" fmla="*/ 0 h 325"/>
                  <a:gd name="T6" fmla="*/ 143 w 289"/>
                  <a:gd name="T7" fmla="*/ 167 h 325"/>
                  <a:gd name="T8" fmla="*/ 135 w 289"/>
                  <a:gd name="T9" fmla="*/ 191 h 325"/>
                  <a:gd name="T10" fmla="*/ 135 w 289"/>
                  <a:gd name="T11" fmla="*/ 191 h 325"/>
                  <a:gd name="T12" fmla="*/ 135 w 289"/>
                  <a:gd name="T13" fmla="*/ 191 h 325"/>
                  <a:gd name="T14" fmla="*/ 135 w 289"/>
                  <a:gd name="T15" fmla="*/ 191 h 325"/>
                  <a:gd name="T16" fmla="*/ 135 w 289"/>
                  <a:gd name="T17" fmla="*/ 191 h 325"/>
                  <a:gd name="T18" fmla="*/ 135 w 289"/>
                  <a:gd name="T19" fmla="*/ 191 h 325"/>
                  <a:gd name="T20" fmla="*/ 135 w 289"/>
                  <a:gd name="T21" fmla="*/ 191 h 325"/>
                  <a:gd name="T22" fmla="*/ 128 w 289"/>
                  <a:gd name="T23" fmla="*/ 167 h 325"/>
                  <a:gd name="T24" fmla="*/ 91 w 289"/>
                  <a:gd name="T25" fmla="*/ 60 h 325"/>
                  <a:gd name="T26" fmla="*/ 0 w 289"/>
                  <a:gd name="T27" fmla="*/ 60 h 325"/>
                  <a:gd name="T28" fmla="*/ 90 w 289"/>
                  <a:gd name="T29" fmla="*/ 325 h 325"/>
                  <a:gd name="T30" fmla="*/ 184 w 289"/>
                  <a:gd name="T31"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9" h="325">
                    <a:moveTo>
                      <a:pt x="184" y="325"/>
                    </a:moveTo>
                    <a:lnTo>
                      <a:pt x="289" y="0"/>
                    </a:lnTo>
                    <a:lnTo>
                      <a:pt x="197" y="0"/>
                    </a:lnTo>
                    <a:lnTo>
                      <a:pt x="143" y="167"/>
                    </a:lnTo>
                    <a:lnTo>
                      <a:pt x="135" y="191"/>
                    </a:lnTo>
                    <a:lnTo>
                      <a:pt x="135" y="191"/>
                    </a:lnTo>
                    <a:lnTo>
                      <a:pt x="135" y="191"/>
                    </a:lnTo>
                    <a:lnTo>
                      <a:pt x="135" y="191"/>
                    </a:lnTo>
                    <a:lnTo>
                      <a:pt x="135" y="191"/>
                    </a:lnTo>
                    <a:lnTo>
                      <a:pt x="135" y="191"/>
                    </a:lnTo>
                    <a:lnTo>
                      <a:pt x="135" y="191"/>
                    </a:lnTo>
                    <a:lnTo>
                      <a:pt x="128" y="167"/>
                    </a:lnTo>
                    <a:lnTo>
                      <a:pt x="91" y="60"/>
                    </a:lnTo>
                    <a:lnTo>
                      <a:pt x="0" y="60"/>
                    </a:lnTo>
                    <a:lnTo>
                      <a:pt x="90" y="325"/>
                    </a:lnTo>
                    <a:lnTo>
                      <a:pt x="184" y="3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grpSp>
        <p:grpSp>
          <p:nvGrpSpPr>
            <p:cNvPr id="13" name="_VTT_logo_102019_03_white_on_blue" hidden="1">
              <a:extLst>
                <a:ext uri="{FF2B5EF4-FFF2-40B4-BE49-F238E27FC236}">
                  <a16:creationId xmlns:a16="http://schemas.microsoft.com/office/drawing/2014/main" id="{B41D618D-9624-4674-87A3-5A9ACDA196C3}"/>
                </a:ext>
              </a:extLst>
            </p:cNvPr>
            <p:cNvGrpSpPr/>
            <p:nvPr userDrawn="1"/>
          </p:nvGrpSpPr>
          <p:grpSpPr>
            <a:xfrm>
              <a:off x="7909204" y="1770762"/>
              <a:ext cx="971550" cy="655638"/>
              <a:chOff x="379933" y="-15999"/>
              <a:chExt cx="971550" cy="655638"/>
            </a:xfrm>
          </p:grpSpPr>
          <p:sp>
            <p:nvSpPr>
              <p:cNvPr id="44" name="Box">
                <a:extLst>
                  <a:ext uri="{FF2B5EF4-FFF2-40B4-BE49-F238E27FC236}">
                    <a16:creationId xmlns:a16="http://schemas.microsoft.com/office/drawing/2014/main" id="{D86C2F1C-9D5A-4074-931B-ADAB4503FBE1}"/>
                  </a:ext>
                </a:extLst>
              </p:cNvPr>
              <p:cNvSpPr>
                <a:spLocks noChangeArrowheads="1"/>
              </p:cNvSpPr>
              <p:nvPr userDrawn="1"/>
            </p:nvSpPr>
            <p:spPr bwMode="auto">
              <a:xfrm>
                <a:off x="379933" y="-15999"/>
                <a:ext cx="971550" cy="655638"/>
              </a:xfrm>
              <a:prstGeom prst="rect">
                <a:avLst/>
              </a:prstGeom>
              <a:solidFill>
                <a:srgbClr val="0057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45" name="T2">
                <a:extLst>
                  <a:ext uri="{FF2B5EF4-FFF2-40B4-BE49-F238E27FC236}">
                    <a16:creationId xmlns:a16="http://schemas.microsoft.com/office/drawing/2014/main" id="{4BA2102C-649E-4670-8569-544A5628ED65}"/>
                  </a:ext>
                </a:extLst>
              </p:cNvPr>
              <p:cNvSpPr>
                <a:spLocks/>
              </p:cNvSpPr>
              <p:nvPr userDrawn="1"/>
            </p:nvSpPr>
            <p:spPr bwMode="auto">
              <a:xfrm>
                <a:off x="1011758" y="168151"/>
                <a:ext cx="176213" cy="258763"/>
              </a:xfrm>
              <a:custGeom>
                <a:avLst/>
                <a:gdLst>
                  <a:gd name="T0" fmla="*/ 157 w 222"/>
                  <a:gd name="T1" fmla="*/ 325 h 325"/>
                  <a:gd name="T2" fmla="*/ 157 w 222"/>
                  <a:gd name="T3" fmla="*/ 78 h 325"/>
                  <a:gd name="T4" fmla="*/ 222 w 222"/>
                  <a:gd name="T5" fmla="*/ 78 h 325"/>
                  <a:gd name="T6" fmla="*/ 222 w 222"/>
                  <a:gd name="T7" fmla="*/ 0 h 325"/>
                  <a:gd name="T8" fmla="*/ 0 w 222"/>
                  <a:gd name="T9" fmla="*/ 0 h 325"/>
                  <a:gd name="T10" fmla="*/ 0 w 222"/>
                  <a:gd name="T11" fmla="*/ 78 h 325"/>
                  <a:gd name="T12" fmla="*/ 66 w 222"/>
                  <a:gd name="T13" fmla="*/ 78 h 325"/>
                  <a:gd name="T14" fmla="*/ 66 w 222"/>
                  <a:gd name="T15" fmla="*/ 325 h 325"/>
                  <a:gd name="T16" fmla="*/ 66 w 222"/>
                  <a:gd name="T17" fmla="*/ 325 h 325"/>
                  <a:gd name="T18" fmla="*/ 157 w 222"/>
                  <a:gd name="T19"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2" h="325">
                    <a:moveTo>
                      <a:pt x="157" y="325"/>
                    </a:moveTo>
                    <a:lnTo>
                      <a:pt x="157" y="78"/>
                    </a:lnTo>
                    <a:lnTo>
                      <a:pt x="222" y="78"/>
                    </a:lnTo>
                    <a:lnTo>
                      <a:pt x="222" y="0"/>
                    </a:lnTo>
                    <a:lnTo>
                      <a:pt x="0" y="0"/>
                    </a:lnTo>
                    <a:lnTo>
                      <a:pt x="0" y="78"/>
                    </a:lnTo>
                    <a:lnTo>
                      <a:pt x="66" y="78"/>
                    </a:lnTo>
                    <a:lnTo>
                      <a:pt x="66" y="325"/>
                    </a:lnTo>
                    <a:lnTo>
                      <a:pt x="66" y="325"/>
                    </a:lnTo>
                    <a:lnTo>
                      <a:pt x="157" y="3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46" name="T1">
                <a:extLst>
                  <a:ext uri="{FF2B5EF4-FFF2-40B4-BE49-F238E27FC236}">
                    <a16:creationId xmlns:a16="http://schemas.microsoft.com/office/drawing/2014/main" id="{1667477E-AB2A-4F63-A329-2857464AFFD8}"/>
                  </a:ext>
                </a:extLst>
              </p:cNvPr>
              <p:cNvSpPr>
                <a:spLocks/>
              </p:cNvSpPr>
              <p:nvPr userDrawn="1"/>
            </p:nvSpPr>
            <p:spPr bwMode="auto">
              <a:xfrm>
                <a:off x="799033" y="168151"/>
                <a:ext cx="193675" cy="258763"/>
              </a:xfrm>
              <a:custGeom>
                <a:avLst/>
                <a:gdLst>
                  <a:gd name="T0" fmla="*/ 88 w 244"/>
                  <a:gd name="T1" fmla="*/ 78 h 325"/>
                  <a:gd name="T2" fmla="*/ 88 w 244"/>
                  <a:gd name="T3" fmla="*/ 325 h 325"/>
                  <a:gd name="T4" fmla="*/ 179 w 244"/>
                  <a:gd name="T5" fmla="*/ 325 h 325"/>
                  <a:gd name="T6" fmla="*/ 179 w 244"/>
                  <a:gd name="T7" fmla="*/ 78 h 325"/>
                  <a:gd name="T8" fmla="*/ 244 w 244"/>
                  <a:gd name="T9" fmla="*/ 78 h 325"/>
                  <a:gd name="T10" fmla="*/ 244 w 244"/>
                  <a:gd name="T11" fmla="*/ 0 h 325"/>
                  <a:gd name="T12" fmla="*/ 25 w 244"/>
                  <a:gd name="T13" fmla="*/ 0 h 325"/>
                  <a:gd name="T14" fmla="*/ 0 w 244"/>
                  <a:gd name="T15" fmla="*/ 78 h 325"/>
                  <a:gd name="T16" fmla="*/ 88 w 244"/>
                  <a:gd name="T17" fmla="*/ 78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4" h="325">
                    <a:moveTo>
                      <a:pt x="88" y="78"/>
                    </a:moveTo>
                    <a:lnTo>
                      <a:pt x="88" y="325"/>
                    </a:lnTo>
                    <a:lnTo>
                      <a:pt x="179" y="325"/>
                    </a:lnTo>
                    <a:lnTo>
                      <a:pt x="179" y="78"/>
                    </a:lnTo>
                    <a:lnTo>
                      <a:pt x="244" y="78"/>
                    </a:lnTo>
                    <a:lnTo>
                      <a:pt x="244" y="0"/>
                    </a:lnTo>
                    <a:lnTo>
                      <a:pt x="25" y="0"/>
                    </a:lnTo>
                    <a:lnTo>
                      <a:pt x="0" y="78"/>
                    </a:lnTo>
                    <a:lnTo>
                      <a:pt x="88" y="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47" name="V">
                <a:extLst>
                  <a:ext uri="{FF2B5EF4-FFF2-40B4-BE49-F238E27FC236}">
                    <a16:creationId xmlns:a16="http://schemas.microsoft.com/office/drawing/2014/main" id="{08EDD4F9-7D10-4AD2-A49B-49CD92D770F2}"/>
                  </a:ext>
                </a:extLst>
              </p:cNvPr>
              <p:cNvSpPr>
                <a:spLocks/>
              </p:cNvSpPr>
              <p:nvPr userDrawn="1"/>
            </p:nvSpPr>
            <p:spPr bwMode="auto">
              <a:xfrm>
                <a:off x="567258" y="168151"/>
                <a:ext cx="230188" cy="258763"/>
              </a:xfrm>
              <a:custGeom>
                <a:avLst/>
                <a:gdLst>
                  <a:gd name="T0" fmla="*/ 184 w 289"/>
                  <a:gd name="T1" fmla="*/ 325 h 325"/>
                  <a:gd name="T2" fmla="*/ 289 w 289"/>
                  <a:gd name="T3" fmla="*/ 0 h 325"/>
                  <a:gd name="T4" fmla="*/ 197 w 289"/>
                  <a:gd name="T5" fmla="*/ 0 h 325"/>
                  <a:gd name="T6" fmla="*/ 143 w 289"/>
                  <a:gd name="T7" fmla="*/ 167 h 325"/>
                  <a:gd name="T8" fmla="*/ 135 w 289"/>
                  <a:gd name="T9" fmla="*/ 191 h 325"/>
                  <a:gd name="T10" fmla="*/ 135 w 289"/>
                  <a:gd name="T11" fmla="*/ 191 h 325"/>
                  <a:gd name="T12" fmla="*/ 135 w 289"/>
                  <a:gd name="T13" fmla="*/ 191 h 325"/>
                  <a:gd name="T14" fmla="*/ 135 w 289"/>
                  <a:gd name="T15" fmla="*/ 191 h 325"/>
                  <a:gd name="T16" fmla="*/ 135 w 289"/>
                  <a:gd name="T17" fmla="*/ 191 h 325"/>
                  <a:gd name="T18" fmla="*/ 135 w 289"/>
                  <a:gd name="T19" fmla="*/ 191 h 325"/>
                  <a:gd name="T20" fmla="*/ 135 w 289"/>
                  <a:gd name="T21" fmla="*/ 191 h 325"/>
                  <a:gd name="T22" fmla="*/ 128 w 289"/>
                  <a:gd name="T23" fmla="*/ 167 h 325"/>
                  <a:gd name="T24" fmla="*/ 91 w 289"/>
                  <a:gd name="T25" fmla="*/ 60 h 325"/>
                  <a:gd name="T26" fmla="*/ 0 w 289"/>
                  <a:gd name="T27" fmla="*/ 60 h 325"/>
                  <a:gd name="T28" fmla="*/ 90 w 289"/>
                  <a:gd name="T29" fmla="*/ 325 h 325"/>
                  <a:gd name="T30" fmla="*/ 184 w 289"/>
                  <a:gd name="T31"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9" h="325">
                    <a:moveTo>
                      <a:pt x="184" y="325"/>
                    </a:moveTo>
                    <a:lnTo>
                      <a:pt x="289" y="0"/>
                    </a:lnTo>
                    <a:lnTo>
                      <a:pt x="197" y="0"/>
                    </a:lnTo>
                    <a:lnTo>
                      <a:pt x="143" y="167"/>
                    </a:lnTo>
                    <a:lnTo>
                      <a:pt x="135" y="191"/>
                    </a:lnTo>
                    <a:lnTo>
                      <a:pt x="135" y="191"/>
                    </a:lnTo>
                    <a:lnTo>
                      <a:pt x="135" y="191"/>
                    </a:lnTo>
                    <a:lnTo>
                      <a:pt x="135" y="191"/>
                    </a:lnTo>
                    <a:lnTo>
                      <a:pt x="135" y="191"/>
                    </a:lnTo>
                    <a:lnTo>
                      <a:pt x="135" y="191"/>
                    </a:lnTo>
                    <a:lnTo>
                      <a:pt x="135" y="191"/>
                    </a:lnTo>
                    <a:lnTo>
                      <a:pt x="128" y="167"/>
                    </a:lnTo>
                    <a:lnTo>
                      <a:pt x="91" y="60"/>
                    </a:lnTo>
                    <a:lnTo>
                      <a:pt x="0" y="60"/>
                    </a:lnTo>
                    <a:lnTo>
                      <a:pt x="90" y="325"/>
                    </a:lnTo>
                    <a:lnTo>
                      <a:pt x="184" y="3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grpSp>
        <p:grpSp>
          <p:nvGrpSpPr>
            <p:cNvPr id="14" name="_VTT_logo_102019_04_white_on_dark_grey" hidden="1">
              <a:extLst>
                <a:ext uri="{FF2B5EF4-FFF2-40B4-BE49-F238E27FC236}">
                  <a16:creationId xmlns:a16="http://schemas.microsoft.com/office/drawing/2014/main" id="{8256DB62-1D9F-4B20-BC39-991620A1977A}"/>
                </a:ext>
              </a:extLst>
            </p:cNvPr>
            <p:cNvGrpSpPr/>
            <p:nvPr userDrawn="1"/>
          </p:nvGrpSpPr>
          <p:grpSpPr>
            <a:xfrm>
              <a:off x="7909204" y="1770762"/>
              <a:ext cx="971550" cy="655638"/>
              <a:chOff x="379933" y="-15999"/>
              <a:chExt cx="971550" cy="655638"/>
            </a:xfrm>
          </p:grpSpPr>
          <p:sp>
            <p:nvSpPr>
              <p:cNvPr id="40" name="Box">
                <a:extLst>
                  <a:ext uri="{FF2B5EF4-FFF2-40B4-BE49-F238E27FC236}">
                    <a16:creationId xmlns:a16="http://schemas.microsoft.com/office/drawing/2014/main" id="{A6C6F4B1-F88C-446A-AD9D-29828257EF72}"/>
                  </a:ext>
                </a:extLst>
              </p:cNvPr>
              <p:cNvSpPr>
                <a:spLocks noChangeArrowheads="1"/>
              </p:cNvSpPr>
              <p:nvPr userDrawn="1"/>
            </p:nvSpPr>
            <p:spPr bwMode="auto">
              <a:xfrm>
                <a:off x="379933" y="-15999"/>
                <a:ext cx="971550" cy="655638"/>
              </a:xfrm>
              <a:prstGeom prst="rect">
                <a:avLst/>
              </a:prstGeom>
              <a:solidFill>
                <a:srgbClr val="AFAFA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41" name="T2">
                <a:extLst>
                  <a:ext uri="{FF2B5EF4-FFF2-40B4-BE49-F238E27FC236}">
                    <a16:creationId xmlns:a16="http://schemas.microsoft.com/office/drawing/2014/main" id="{E61582D7-204A-4C3E-90B1-E76CA62358E4}"/>
                  </a:ext>
                </a:extLst>
              </p:cNvPr>
              <p:cNvSpPr>
                <a:spLocks/>
              </p:cNvSpPr>
              <p:nvPr userDrawn="1"/>
            </p:nvSpPr>
            <p:spPr bwMode="auto">
              <a:xfrm>
                <a:off x="1011758" y="168151"/>
                <a:ext cx="176213" cy="258763"/>
              </a:xfrm>
              <a:custGeom>
                <a:avLst/>
                <a:gdLst>
                  <a:gd name="T0" fmla="*/ 157 w 222"/>
                  <a:gd name="T1" fmla="*/ 325 h 325"/>
                  <a:gd name="T2" fmla="*/ 157 w 222"/>
                  <a:gd name="T3" fmla="*/ 78 h 325"/>
                  <a:gd name="T4" fmla="*/ 222 w 222"/>
                  <a:gd name="T5" fmla="*/ 78 h 325"/>
                  <a:gd name="T6" fmla="*/ 222 w 222"/>
                  <a:gd name="T7" fmla="*/ 0 h 325"/>
                  <a:gd name="T8" fmla="*/ 0 w 222"/>
                  <a:gd name="T9" fmla="*/ 0 h 325"/>
                  <a:gd name="T10" fmla="*/ 0 w 222"/>
                  <a:gd name="T11" fmla="*/ 78 h 325"/>
                  <a:gd name="T12" fmla="*/ 66 w 222"/>
                  <a:gd name="T13" fmla="*/ 78 h 325"/>
                  <a:gd name="T14" fmla="*/ 66 w 222"/>
                  <a:gd name="T15" fmla="*/ 325 h 325"/>
                  <a:gd name="T16" fmla="*/ 66 w 222"/>
                  <a:gd name="T17" fmla="*/ 325 h 325"/>
                  <a:gd name="T18" fmla="*/ 157 w 222"/>
                  <a:gd name="T19"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2" h="325">
                    <a:moveTo>
                      <a:pt x="157" y="325"/>
                    </a:moveTo>
                    <a:lnTo>
                      <a:pt x="157" y="78"/>
                    </a:lnTo>
                    <a:lnTo>
                      <a:pt x="222" y="78"/>
                    </a:lnTo>
                    <a:lnTo>
                      <a:pt x="222" y="0"/>
                    </a:lnTo>
                    <a:lnTo>
                      <a:pt x="0" y="0"/>
                    </a:lnTo>
                    <a:lnTo>
                      <a:pt x="0" y="78"/>
                    </a:lnTo>
                    <a:lnTo>
                      <a:pt x="66" y="78"/>
                    </a:lnTo>
                    <a:lnTo>
                      <a:pt x="66" y="325"/>
                    </a:lnTo>
                    <a:lnTo>
                      <a:pt x="66" y="325"/>
                    </a:lnTo>
                    <a:lnTo>
                      <a:pt x="157" y="3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42" name="T1">
                <a:extLst>
                  <a:ext uri="{FF2B5EF4-FFF2-40B4-BE49-F238E27FC236}">
                    <a16:creationId xmlns:a16="http://schemas.microsoft.com/office/drawing/2014/main" id="{F91BEDA4-95FD-4A0F-8333-1C34DD56B9D7}"/>
                  </a:ext>
                </a:extLst>
              </p:cNvPr>
              <p:cNvSpPr>
                <a:spLocks/>
              </p:cNvSpPr>
              <p:nvPr userDrawn="1"/>
            </p:nvSpPr>
            <p:spPr bwMode="auto">
              <a:xfrm>
                <a:off x="799033" y="168151"/>
                <a:ext cx="193675" cy="258763"/>
              </a:xfrm>
              <a:custGeom>
                <a:avLst/>
                <a:gdLst>
                  <a:gd name="T0" fmla="*/ 88 w 244"/>
                  <a:gd name="T1" fmla="*/ 78 h 325"/>
                  <a:gd name="T2" fmla="*/ 88 w 244"/>
                  <a:gd name="T3" fmla="*/ 325 h 325"/>
                  <a:gd name="T4" fmla="*/ 179 w 244"/>
                  <a:gd name="T5" fmla="*/ 325 h 325"/>
                  <a:gd name="T6" fmla="*/ 179 w 244"/>
                  <a:gd name="T7" fmla="*/ 78 h 325"/>
                  <a:gd name="T8" fmla="*/ 244 w 244"/>
                  <a:gd name="T9" fmla="*/ 78 h 325"/>
                  <a:gd name="T10" fmla="*/ 244 w 244"/>
                  <a:gd name="T11" fmla="*/ 0 h 325"/>
                  <a:gd name="T12" fmla="*/ 25 w 244"/>
                  <a:gd name="T13" fmla="*/ 0 h 325"/>
                  <a:gd name="T14" fmla="*/ 0 w 244"/>
                  <a:gd name="T15" fmla="*/ 78 h 325"/>
                  <a:gd name="T16" fmla="*/ 88 w 244"/>
                  <a:gd name="T17" fmla="*/ 78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4" h="325">
                    <a:moveTo>
                      <a:pt x="88" y="78"/>
                    </a:moveTo>
                    <a:lnTo>
                      <a:pt x="88" y="325"/>
                    </a:lnTo>
                    <a:lnTo>
                      <a:pt x="179" y="325"/>
                    </a:lnTo>
                    <a:lnTo>
                      <a:pt x="179" y="78"/>
                    </a:lnTo>
                    <a:lnTo>
                      <a:pt x="244" y="78"/>
                    </a:lnTo>
                    <a:lnTo>
                      <a:pt x="244" y="0"/>
                    </a:lnTo>
                    <a:lnTo>
                      <a:pt x="25" y="0"/>
                    </a:lnTo>
                    <a:lnTo>
                      <a:pt x="0" y="78"/>
                    </a:lnTo>
                    <a:lnTo>
                      <a:pt x="88" y="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43" name="V">
                <a:extLst>
                  <a:ext uri="{FF2B5EF4-FFF2-40B4-BE49-F238E27FC236}">
                    <a16:creationId xmlns:a16="http://schemas.microsoft.com/office/drawing/2014/main" id="{9259C8EF-AE96-4898-A383-AE5CA224C540}"/>
                  </a:ext>
                </a:extLst>
              </p:cNvPr>
              <p:cNvSpPr>
                <a:spLocks/>
              </p:cNvSpPr>
              <p:nvPr userDrawn="1"/>
            </p:nvSpPr>
            <p:spPr bwMode="auto">
              <a:xfrm>
                <a:off x="567258" y="168151"/>
                <a:ext cx="230188" cy="258763"/>
              </a:xfrm>
              <a:custGeom>
                <a:avLst/>
                <a:gdLst>
                  <a:gd name="T0" fmla="*/ 184 w 289"/>
                  <a:gd name="T1" fmla="*/ 325 h 325"/>
                  <a:gd name="T2" fmla="*/ 289 w 289"/>
                  <a:gd name="T3" fmla="*/ 0 h 325"/>
                  <a:gd name="T4" fmla="*/ 197 w 289"/>
                  <a:gd name="T5" fmla="*/ 0 h 325"/>
                  <a:gd name="T6" fmla="*/ 143 w 289"/>
                  <a:gd name="T7" fmla="*/ 167 h 325"/>
                  <a:gd name="T8" fmla="*/ 135 w 289"/>
                  <a:gd name="T9" fmla="*/ 191 h 325"/>
                  <a:gd name="T10" fmla="*/ 135 w 289"/>
                  <a:gd name="T11" fmla="*/ 191 h 325"/>
                  <a:gd name="T12" fmla="*/ 135 w 289"/>
                  <a:gd name="T13" fmla="*/ 191 h 325"/>
                  <a:gd name="T14" fmla="*/ 135 w 289"/>
                  <a:gd name="T15" fmla="*/ 191 h 325"/>
                  <a:gd name="T16" fmla="*/ 135 w 289"/>
                  <a:gd name="T17" fmla="*/ 191 h 325"/>
                  <a:gd name="T18" fmla="*/ 135 w 289"/>
                  <a:gd name="T19" fmla="*/ 191 h 325"/>
                  <a:gd name="T20" fmla="*/ 135 w 289"/>
                  <a:gd name="T21" fmla="*/ 191 h 325"/>
                  <a:gd name="T22" fmla="*/ 128 w 289"/>
                  <a:gd name="T23" fmla="*/ 167 h 325"/>
                  <a:gd name="T24" fmla="*/ 91 w 289"/>
                  <a:gd name="T25" fmla="*/ 60 h 325"/>
                  <a:gd name="T26" fmla="*/ 0 w 289"/>
                  <a:gd name="T27" fmla="*/ 60 h 325"/>
                  <a:gd name="T28" fmla="*/ 90 w 289"/>
                  <a:gd name="T29" fmla="*/ 325 h 325"/>
                  <a:gd name="T30" fmla="*/ 184 w 289"/>
                  <a:gd name="T31"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9" h="325">
                    <a:moveTo>
                      <a:pt x="184" y="325"/>
                    </a:moveTo>
                    <a:lnTo>
                      <a:pt x="289" y="0"/>
                    </a:lnTo>
                    <a:lnTo>
                      <a:pt x="197" y="0"/>
                    </a:lnTo>
                    <a:lnTo>
                      <a:pt x="143" y="167"/>
                    </a:lnTo>
                    <a:lnTo>
                      <a:pt x="135" y="191"/>
                    </a:lnTo>
                    <a:lnTo>
                      <a:pt x="135" y="191"/>
                    </a:lnTo>
                    <a:lnTo>
                      <a:pt x="135" y="191"/>
                    </a:lnTo>
                    <a:lnTo>
                      <a:pt x="135" y="191"/>
                    </a:lnTo>
                    <a:lnTo>
                      <a:pt x="135" y="191"/>
                    </a:lnTo>
                    <a:lnTo>
                      <a:pt x="135" y="191"/>
                    </a:lnTo>
                    <a:lnTo>
                      <a:pt x="135" y="191"/>
                    </a:lnTo>
                    <a:lnTo>
                      <a:pt x="128" y="167"/>
                    </a:lnTo>
                    <a:lnTo>
                      <a:pt x="91" y="60"/>
                    </a:lnTo>
                    <a:lnTo>
                      <a:pt x="0" y="60"/>
                    </a:lnTo>
                    <a:lnTo>
                      <a:pt x="90" y="325"/>
                    </a:lnTo>
                    <a:lnTo>
                      <a:pt x="184" y="3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grpSp>
        <p:grpSp>
          <p:nvGrpSpPr>
            <p:cNvPr id="15" name="_VTT_logo_102019_05_dark_grey_on_white" hidden="1">
              <a:extLst>
                <a:ext uri="{FF2B5EF4-FFF2-40B4-BE49-F238E27FC236}">
                  <a16:creationId xmlns:a16="http://schemas.microsoft.com/office/drawing/2014/main" id="{3B55F314-7E3C-4A2A-A568-698097323573}"/>
                </a:ext>
              </a:extLst>
            </p:cNvPr>
            <p:cNvGrpSpPr/>
            <p:nvPr userDrawn="1"/>
          </p:nvGrpSpPr>
          <p:grpSpPr>
            <a:xfrm>
              <a:off x="7909204" y="1770762"/>
              <a:ext cx="971550" cy="655638"/>
              <a:chOff x="379933" y="-15999"/>
              <a:chExt cx="971550" cy="655638"/>
            </a:xfrm>
          </p:grpSpPr>
          <p:sp>
            <p:nvSpPr>
              <p:cNvPr id="36" name="Box">
                <a:extLst>
                  <a:ext uri="{FF2B5EF4-FFF2-40B4-BE49-F238E27FC236}">
                    <a16:creationId xmlns:a16="http://schemas.microsoft.com/office/drawing/2014/main" id="{17D992E2-76BC-4A33-934C-E78159E4B6FE}"/>
                  </a:ext>
                </a:extLst>
              </p:cNvPr>
              <p:cNvSpPr>
                <a:spLocks noChangeArrowheads="1"/>
              </p:cNvSpPr>
              <p:nvPr userDrawn="1"/>
            </p:nvSpPr>
            <p:spPr bwMode="auto">
              <a:xfrm>
                <a:off x="379933" y="-15999"/>
                <a:ext cx="971550" cy="6556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37" name="T2">
                <a:extLst>
                  <a:ext uri="{FF2B5EF4-FFF2-40B4-BE49-F238E27FC236}">
                    <a16:creationId xmlns:a16="http://schemas.microsoft.com/office/drawing/2014/main" id="{10C17877-F1F7-435A-BCBC-0DD14E5E46DE}"/>
                  </a:ext>
                </a:extLst>
              </p:cNvPr>
              <p:cNvSpPr>
                <a:spLocks/>
              </p:cNvSpPr>
              <p:nvPr userDrawn="1"/>
            </p:nvSpPr>
            <p:spPr bwMode="auto">
              <a:xfrm>
                <a:off x="1011758" y="168151"/>
                <a:ext cx="176213" cy="258763"/>
              </a:xfrm>
              <a:custGeom>
                <a:avLst/>
                <a:gdLst>
                  <a:gd name="T0" fmla="*/ 157 w 222"/>
                  <a:gd name="T1" fmla="*/ 325 h 325"/>
                  <a:gd name="T2" fmla="*/ 157 w 222"/>
                  <a:gd name="T3" fmla="*/ 78 h 325"/>
                  <a:gd name="T4" fmla="*/ 222 w 222"/>
                  <a:gd name="T5" fmla="*/ 78 h 325"/>
                  <a:gd name="T6" fmla="*/ 222 w 222"/>
                  <a:gd name="T7" fmla="*/ 0 h 325"/>
                  <a:gd name="T8" fmla="*/ 0 w 222"/>
                  <a:gd name="T9" fmla="*/ 0 h 325"/>
                  <a:gd name="T10" fmla="*/ 0 w 222"/>
                  <a:gd name="T11" fmla="*/ 78 h 325"/>
                  <a:gd name="T12" fmla="*/ 66 w 222"/>
                  <a:gd name="T13" fmla="*/ 78 h 325"/>
                  <a:gd name="T14" fmla="*/ 66 w 222"/>
                  <a:gd name="T15" fmla="*/ 325 h 325"/>
                  <a:gd name="T16" fmla="*/ 66 w 222"/>
                  <a:gd name="T17" fmla="*/ 325 h 325"/>
                  <a:gd name="T18" fmla="*/ 157 w 222"/>
                  <a:gd name="T19"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2" h="325">
                    <a:moveTo>
                      <a:pt x="157" y="325"/>
                    </a:moveTo>
                    <a:lnTo>
                      <a:pt x="157" y="78"/>
                    </a:lnTo>
                    <a:lnTo>
                      <a:pt x="222" y="78"/>
                    </a:lnTo>
                    <a:lnTo>
                      <a:pt x="222" y="0"/>
                    </a:lnTo>
                    <a:lnTo>
                      <a:pt x="0" y="0"/>
                    </a:lnTo>
                    <a:lnTo>
                      <a:pt x="0" y="78"/>
                    </a:lnTo>
                    <a:lnTo>
                      <a:pt x="66" y="78"/>
                    </a:lnTo>
                    <a:lnTo>
                      <a:pt x="66" y="325"/>
                    </a:lnTo>
                    <a:lnTo>
                      <a:pt x="66" y="325"/>
                    </a:lnTo>
                    <a:lnTo>
                      <a:pt x="157" y="325"/>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38" name="T1">
                <a:extLst>
                  <a:ext uri="{FF2B5EF4-FFF2-40B4-BE49-F238E27FC236}">
                    <a16:creationId xmlns:a16="http://schemas.microsoft.com/office/drawing/2014/main" id="{2CEB73A5-807D-47BF-839D-DFDAD2C2BCEA}"/>
                  </a:ext>
                </a:extLst>
              </p:cNvPr>
              <p:cNvSpPr>
                <a:spLocks/>
              </p:cNvSpPr>
              <p:nvPr userDrawn="1"/>
            </p:nvSpPr>
            <p:spPr bwMode="auto">
              <a:xfrm>
                <a:off x="799033" y="168151"/>
                <a:ext cx="193675" cy="258763"/>
              </a:xfrm>
              <a:custGeom>
                <a:avLst/>
                <a:gdLst>
                  <a:gd name="T0" fmla="*/ 88 w 244"/>
                  <a:gd name="T1" fmla="*/ 78 h 325"/>
                  <a:gd name="T2" fmla="*/ 88 w 244"/>
                  <a:gd name="T3" fmla="*/ 325 h 325"/>
                  <a:gd name="T4" fmla="*/ 179 w 244"/>
                  <a:gd name="T5" fmla="*/ 325 h 325"/>
                  <a:gd name="T6" fmla="*/ 179 w 244"/>
                  <a:gd name="T7" fmla="*/ 78 h 325"/>
                  <a:gd name="T8" fmla="*/ 244 w 244"/>
                  <a:gd name="T9" fmla="*/ 78 h 325"/>
                  <a:gd name="T10" fmla="*/ 244 w 244"/>
                  <a:gd name="T11" fmla="*/ 0 h 325"/>
                  <a:gd name="T12" fmla="*/ 25 w 244"/>
                  <a:gd name="T13" fmla="*/ 0 h 325"/>
                  <a:gd name="T14" fmla="*/ 0 w 244"/>
                  <a:gd name="T15" fmla="*/ 78 h 325"/>
                  <a:gd name="T16" fmla="*/ 88 w 244"/>
                  <a:gd name="T17" fmla="*/ 78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4" h="325">
                    <a:moveTo>
                      <a:pt x="88" y="78"/>
                    </a:moveTo>
                    <a:lnTo>
                      <a:pt x="88" y="325"/>
                    </a:lnTo>
                    <a:lnTo>
                      <a:pt x="179" y="325"/>
                    </a:lnTo>
                    <a:lnTo>
                      <a:pt x="179" y="78"/>
                    </a:lnTo>
                    <a:lnTo>
                      <a:pt x="244" y="78"/>
                    </a:lnTo>
                    <a:lnTo>
                      <a:pt x="244" y="0"/>
                    </a:lnTo>
                    <a:lnTo>
                      <a:pt x="25" y="0"/>
                    </a:lnTo>
                    <a:lnTo>
                      <a:pt x="0" y="78"/>
                    </a:lnTo>
                    <a:lnTo>
                      <a:pt x="88" y="78"/>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39" name="V">
                <a:extLst>
                  <a:ext uri="{FF2B5EF4-FFF2-40B4-BE49-F238E27FC236}">
                    <a16:creationId xmlns:a16="http://schemas.microsoft.com/office/drawing/2014/main" id="{716E2D91-66B4-4FF6-8A83-946F2B341001}"/>
                  </a:ext>
                </a:extLst>
              </p:cNvPr>
              <p:cNvSpPr>
                <a:spLocks/>
              </p:cNvSpPr>
              <p:nvPr userDrawn="1"/>
            </p:nvSpPr>
            <p:spPr bwMode="auto">
              <a:xfrm>
                <a:off x="567258" y="168151"/>
                <a:ext cx="230188" cy="258763"/>
              </a:xfrm>
              <a:custGeom>
                <a:avLst/>
                <a:gdLst>
                  <a:gd name="T0" fmla="*/ 184 w 289"/>
                  <a:gd name="T1" fmla="*/ 325 h 325"/>
                  <a:gd name="T2" fmla="*/ 289 w 289"/>
                  <a:gd name="T3" fmla="*/ 0 h 325"/>
                  <a:gd name="T4" fmla="*/ 197 w 289"/>
                  <a:gd name="T5" fmla="*/ 0 h 325"/>
                  <a:gd name="T6" fmla="*/ 143 w 289"/>
                  <a:gd name="T7" fmla="*/ 167 h 325"/>
                  <a:gd name="T8" fmla="*/ 135 w 289"/>
                  <a:gd name="T9" fmla="*/ 191 h 325"/>
                  <a:gd name="T10" fmla="*/ 135 w 289"/>
                  <a:gd name="T11" fmla="*/ 191 h 325"/>
                  <a:gd name="T12" fmla="*/ 135 w 289"/>
                  <a:gd name="T13" fmla="*/ 191 h 325"/>
                  <a:gd name="T14" fmla="*/ 135 w 289"/>
                  <a:gd name="T15" fmla="*/ 191 h 325"/>
                  <a:gd name="T16" fmla="*/ 135 w 289"/>
                  <a:gd name="T17" fmla="*/ 191 h 325"/>
                  <a:gd name="T18" fmla="*/ 135 w 289"/>
                  <a:gd name="T19" fmla="*/ 191 h 325"/>
                  <a:gd name="T20" fmla="*/ 135 w 289"/>
                  <a:gd name="T21" fmla="*/ 191 h 325"/>
                  <a:gd name="T22" fmla="*/ 128 w 289"/>
                  <a:gd name="T23" fmla="*/ 167 h 325"/>
                  <a:gd name="T24" fmla="*/ 91 w 289"/>
                  <a:gd name="T25" fmla="*/ 60 h 325"/>
                  <a:gd name="T26" fmla="*/ 0 w 289"/>
                  <a:gd name="T27" fmla="*/ 60 h 325"/>
                  <a:gd name="T28" fmla="*/ 90 w 289"/>
                  <a:gd name="T29" fmla="*/ 325 h 325"/>
                  <a:gd name="T30" fmla="*/ 184 w 289"/>
                  <a:gd name="T31"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9" h="325">
                    <a:moveTo>
                      <a:pt x="184" y="325"/>
                    </a:moveTo>
                    <a:lnTo>
                      <a:pt x="289" y="0"/>
                    </a:lnTo>
                    <a:lnTo>
                      <a:pt x="197" y="0"/>
                    </a:lnTo>
                    <a:lnTo>
                      <a:pt x="143" y="167"/>
                    </a:lnTo>
                    <a:lnTo>
                      <a:pt x="135" y="191"/>
                    </a:lnTo>
                    <a:lnTo>
                      <a:pt x="135" y="191"/>
                    </a:lnTo>
                    <a:lnTo>
                      <a:pt x="135" y="191"/>
                    </a:lnTo>
                    <a:lnTo>
                      <a:pt x="135" y="191"/>
                    </a:lnTo>
                    <a:lnTo>
                      <a:pt x="135" y="191"/>
                    </a:lnTo>
                    <a:lnTo>
                      <a:pt x="135" y="191"/>
                    </a:lnTo>
                    <a:lnTo>
                      <a:pt x="135" y="191"/>
                    </a:lnTo>
                    <a:lnTo>
                      <a:pt x="128" y="167"/>
                    </a:lnTo>
                    <a:lnTo>
                      <a:pt x="91" y="60"/>
                    </a:lnTo>
                    <a:lnTo>
                      <a:pt x="0" y="60"/>
                    </a:lnTo>
                    <a:lnTo>
                      <a:pt x="90" y="325"/>
                    </a:lnTo>
                    <a:lnTo>
                      <a:pt x="184" y="325"/>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grpSp>
        <p:grpSp>
          <p:nvGrpSpPr>
            <p:cNvPr id="16" name="_VTT_logo_102019_06_orange_blue_on_white" hidden="1">
              <a:extLst>
                <a:ext uri="{FF2B5EF4-FFF2-40B4-BE49-F238E27FC236}">
                  <a16:creationId xmlns:a16="http://schemas.microsoft.com/office/drawing/2014/main" id="{B3C11F12-2374-4823-BD57-B8C478EFC2C8}"/>
                </a:ext>
              </a:extLst>
            </p:cNvPr>
            <p:cNvGrpSpPr/>
            <p:nvPr userDrawn="1"/>
          </p:nvGrpSpPr>
          <p:grpSpPr>
            <a:xfrm>
              <a:off x="7909204" y="1770762"/>
              <a:ext cx="971550" cy="655638"/>
              <a:chOff x="379933" y="-15999"/>
              <a:chExt cx="971550" cy="655638"/>
            </a:xfrm>
          </p:grpSpPr>
          <p:sp>
            <p:nvSpPr>
              <p:cNvPr id="32" name="Box">
                <a:extLst>
                  <a:ext uri="{FF2B5EF4-FFF2-40B4-BE49-F238E27FC236}">
                    <a16:creationId xmlns:a16="http://schemas.microsoft.com/office/drawing/2014/main" id="{6D581621-7B87-4CAD-89AF-4044CAB891E3}"/>
                  </a:ext>
                </a:extLst>
              </p:cNvPr>
              <p:cNvSpPr>
                <a:spLocks noChangeArrowheads="1"/>
              </p:cNvSpPr>
              <p:nvPr userDrawn="1"/>
            </p:nvSpPr>
            <p:spPr bwMode="auto">
              <a:xfrm>
                <a:off x="379933" y="-15999"/>
                <a:ext cx="971550" cy="6556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33" name="T2">
                <a:extLst>
                  <a:ext uri="{FF2B5EF4-FFF2-40B4-BE49-F238E27FC236}">
                    <a16:creationId xmlns:a16="http://schemas.microsoft.com/office/drawing/2014/main" id="{1643D284-87BE-4466-B40A-279C93B3C59D}"/>
                  </a:ext>
                </a:extLst>
              </p:cNvPr>
              <p:cNvSpPr>
                <a:spLocks/>
              </p:cNvSpPr>
              <p:nvPr userDrawn="1"/>
            </p:nvSpPr>
            <p:spPr bwMode="auto">
              <a:xfrm>
                <a:off x="1011758" y="168151"/>
                <a:ext cx="176213" cy="258763"/>
              </a:xfrm>
              <a:custGeom>
                <a:avLst/>
                <a:gdLst>
                  <a:gd name="T0" fmla="*/ 157 w 222"/>
                  <a:gd name="T1" fmla="*/ 325 h 325"/>
                  <a:gd name="T2" fmla="*/ 157 w 222"/>
                  <a:gd name="T3" fmla="*/ 78 h 325"/>
                  <a:gd name="T4" fmla="*/ 222 w 222"/>
                  <a:gd name="T5" fmla="*/ 78 h 325"/>
                  <a:gd name="T6" fmla="*/ 222 w 222"/>
                  <a:gd name="T7" fmla="*/ 0 h 325"/>
                  <a:gd name="T8" fmla="*/ 0 w 222"/>
                  <a:gd name="T9" fmla="*/ 0 h 325"/>
                  <a:gd name="T10" fmla="*/ 0 w 222"/>
                  <a:gd name="T11" fmla="*/ 78 h 325"/>
                  <a:gd name="T12" fmla="*/ 66 w 222"/>
                  <a:gd name="T13" fmla="*/ 78 h 325"/>
                  <a:gd name="T14" fmla="*/ 66 w 222"/>
                  <a:gd name="T15" fmla="*/ 325 h 325"/>
                  <a:gd name="T16" fmla="*/ 66 w 222"/>
                  <a:gd name="T17" fmla="*/ 325 h 325"/>
                  <a:gd name="T18" fmla="*/ 157 w 222"/>
                  <a:gd name="T19"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2" h="325">
                    <a:moveTo>
                      <a:pt x="157" y="325"/>
                    </a:moveTo>
                    <a:lnTo>
                      <a:pt x="157" y="78"/>
                    </a:lnTo>
                    <a:lnTo>
                      <a:pt x="222" y="78"/>
                    </a:lnTo>
                    <a:lnTo>
                      <a:pt x="222" y="0"/>
                    </a:lnTo>
                    <a:lnTo>
                      <a:pt x="0" y="0"/>
                    </a:lnTo>
                    <a:lnTo>
                      <a:pt x="0" y="78"/>
                    </a:lnTo>
                    <a:lnTo>
                      <a:pt x="66" y="78"/>
                    </a:lnTo>
                    <a:lnTo>
                      <a:pt x="66" y="325"/>
                    </a:lnTo>
                    <a:lnTo>
                      <a:pt x="66" y="325"/>
                    </a:lnTo>
                    <a:lnTo>
                      <a:pt x="157" y="325"/>
                    </a:lnTo>
                    <a:close/>
                  </a:path>
                </a:pathLst>
              </a:custGeom>
              <a:solidFill>
                <a:srgbClr val="0057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34" name="T1">
                <a:extLst>
                  <a:ext uri="{FF2B5EF4-FFF2-40B4-BE49-F238E27FC236}">
                    <a16:creationId xmlns:a16="http://schemas.microsoft.com/office/drawing/2014/main" id="{F6C6471A-BAAA-4E24-B3D1-B76B61A1D08B}"/>
                  </a:ext>
                </a:extLst>
              </p:cNvPr>
              <p:cNvSpPr>
                <a:spLocks/>
              </p:cNvSpPr>
              <p:nvPr userDrawn="1"/>
            </p:nvSpPr>
            <p:spPr bwMode="auto">
              <a:xfrm>
                <a:off x="799033" y="168151"/>
                <a:ext cx="193675" cy="258763"/>
              </a:xfrm>
              <a:custGeom>
                <a:avLst/>
                <a:gdLst>
                  <a:gd name="T0" fmla="*/ 88 w 244"/>
                  <a:gd name="T1" fmla="*/ 78 h 325"/>
                  <a:gd name="T2" fmla="*/ 88 w 244"/>
                  <a:gd name="T3" fmla="*/ 325 h 325"/>
                  <a:gd name="T4" fmla="*/ 179 w 244"/>
                  <a:gd name="T5" fmla="*/ 325 h 325"/>
                  <a:gd name="T6" fmla="*/ 179 w 244"/>
                  <a:gd name="T7" fmla="*/ 78 h 325"/>
                  <a:gd name="T8" fmla="*/ 244 w 244"/>
                  <a:gd name="T9" fmla="*/ 78 h 325"/>
                  <a:gd name="T10" fmla="*/ 244 w 244"/>
                  <a:gd name="T11" fmla="*/ 0 h 325"/>
                  <a:gd name="T12" fmla="*/ 25 w 244"/>
                  <a:gd name="T13" fmla="*/ 0 h 325"/>
                  <a:gd name="T14" fmla="*/ 0 w 244"/>
                  <a:gd name="T15" fmla="*/ 78 h 325"/>
                  <a:gd name="T16" fmla="*/ 88 w 244"/>
                  <a:gd name="T17" fmla="*/ 78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4" h="325">
                    <a:moveTo>
                      <a:pt x="88" y="78"/>
                    </a:moveTo>
                    <a:lnTo>
                      <a:pt x="88" y="325"/>
                    </a:lnTo>
                    <a:lnTo>
                      <a:pt x="179" y="325"/>
                    </a:lnTo>
                    <a:lnTo>
                      <a:pt x="179" y="78"/>
                    </a:lnTo>
                    <a:lnTo>
                      <a:pt x="244" y="78"/>
                    </a:lnTo>
                    <a:lnTo>
                      <a:pt x="244" y="0"/>
                    </a:lnTo>
                    <a:lnTo>
                      <a:pt x="25" y="0"/>
                    </a:lnTo>
                    <a:lnTo>
                      <a:pt x="0" y="78"/>
                    </a:lnTo>
                    <a:lnTo>
                      <a:pt x="88" y="78"/>
                    </a:lnTo>
                    <a:close/>
                  </a:path>
                </a:pathLst>
              </a:custGeom>
              <a:solidFill>
                <a:srgbClr val="0057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35" name="V">
                <a:extLst>
                  <a:ext uri="{FF2B5EF4-FFF2-40B4-BE49-F238E27FC236}">
                    <a16:creationId xmlns:a16="http://schemas.microsoft.com/office/drawing/2014/main" id="{B9708D2E-1BED-4169-937B-5EA0E6373DE8}"/>
                  </a:ext>
                </a:extLst>
              </p:cNvPr>
              <p:cNvSpPr>
                <a:spLocks/>
              </p:cNvSpPr>
              <p:nvPr userDrawn="1"/>
            </p:nvSpPr>
            <p:spPr bwMode="auto">
              <a:xfrm>
                <a:off x="567258" y="168151"/>
                <a:ext cx="230188" cy="258763"/>
              </a:xfrm>
              <a:custGeom>
                <a:avLst/>
                <a:gdLst>
                  <a:gd name="T0" fmla="*/ 184 w 289"/>
                  <a:gd name="T1" fmla="*/ 325 h 325"/>
                  <a:gd name="T2" fmla="*/ 289 w 289"/>
                  <a:gd name="T3" fmla="*/ 0 h 325"/>
                  <a:gd name="T4" fmla="*/ 197 w 289"/>
                  <a:gd name="T5" fmla="*/ 0 h 325"/>
                  <a:gd name="T6" fmla="*/ 143 w 289"/>
                  <a:gd name="T7" fmla="*/ 167 h 325"/>
                  <a:gd name="T8" fmla="*/ 135 w 289"/>
                  <a:gd name="T9" fmla="*/ 191 h 325"/>
                  <a:gd name="T10" fmla="*/ 135 w 289"/>
                  <a:gd name="T11" fmla="*/ 191 h 325"/>
                  <a:gd name="T12" fmla="*/ 135 w 289"/>
                  <a:gd name="T13" fmla="*/ 191 h 325"/>
                  <a:gd name="T14" fmla="*/ 135 w 289"/>
                  <a:gd name="T15" fmla="*/ 191 h 325"/>
                  <a:gd name="T16" fmla="*/ 135 w 289"/>
                  <a:gd name="T17" fmla="*/ 191 h 325"/>
                  <a:gd name="T18" fmla="*/ 135 w 289"/>
                  <a:gd name="T19" fmla="*/ 191 h 325"/>
                  <a:gd name="T20" fmla="*/ 135 w 289"/>
                  <a:gd name="T21" fmla="*/ 191 h 325"/>
                  <a:gd name="T22" fmla="*/ 128 w 289"/>
                  <a:gd name="T23" fmla="*/ 167 h 325"/>
                  <a:gd name="T24" fmla="*/ 91 w 289"/>
                  <a:gd name="T25" fmla="*/ 60 h 325"/>
                  <a:gd name="T26" fmla="*/ 0 w 289"/>
                  <a:gd name="T27" fmla="*/ 60 h 325"/>
                  <a:gd name="T28" fmla="*/ 90 w 289"/>
                  <a:gd name="T29" fmla="*/ 325 h 325"/>
                  <a:gd name="T30" fmla="*/ 184 w 289"/>
                  <a:gd name="T31"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9" h="325">
                    <a:moveTo>
                      <a:pt x="184" y="325"/>
                    </a:moveTo>
                    <a:lnTo>
                      <a:pt x="289" y="0"/>
                    </a:lnTo>
                    <a:lnTo>
                      <a:pt x="197" y="0"/>
                    </a:lnTo>
                    <a:lnTo>
                      <a:pt x="143" y="167"/>
                    </a:lnTo>
                    <a:lnTo>
                      <a:pt x="135" y="191"/>
                    </a:lnTo>
                    <a:lnTo>
                      <a:pt x="135" y="191"/>
                    </a:lnTo>
                    <a:lnTo>
                      <a:pt x="135" y="191"/>
                    </a:lnTo>
                    <a:lnTo>
                      <a:pt x="135" y="191"/>
                    </a:lnTo>
                    <a:lnTo>
                      <a:pt x="135" y="191"/>
                    </a:lnTo>
                    <a:lnTo>
                      <a:pt x="135" y="191"/>
                    </a:lnTo>
                    <a:lnTo>
                      <a:pt x="135" y="191"/>
                    </a:lnTo>
                    <a:lnTo>
                      <a:pt x="128" y="167"/>
                    </a:lnTo>
                    <a:lnTo>
                      <a:pt x="91" y="60"/>
                    </a:lnTo>
                    <a:lnTo>
                      <a:pt x="0" y="60"/>
                    </a:lnTo>
                    <a:lnTo>
                      <a:pt x="90" y="325"/>
                    </a:lnTo>
                    <a:lnTo>
                      <a:pt x="184" y="325"/>
                    </a:lnTo>
                    <a:close/>
                  </a:path>
                </a:pathLst>
              </a:custGeom>
              <a:solidFill>
                <a:srgbClr val="F06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grpSp>
        <p:grpSp>
          <p:nvGrpSpPr>
            <p:cNvPr id="17" name="_VTT_logo_102019_07_blue_on_white" hidden="1">
              <a:extLst>
                <a:ext uri="{FF2B5EF4-FFF2-40B4-BE49-F238E27FC236}">
                  <a16:creationId xmlns:a16="http://schemas.microsoft.com/office/drawing/2014/main" id="{052B1FEF-1F0F-4FF5-AD4B-588C77F561AD}"/>
                </a:ext>
              </a:extLst>
            </p:cNvPr>
            <p:cNvGrpSpPr/>
            <p:nvPr userDrawn="1"/>
          </p:nvGrpSpPr>
          <p:grpSpPr>
            <a:xfrm>
              <a:off x="7909204" y="1770762"/>
              <a:ext cx="971550" cy="655638"/>
              <a:chOff x="379933" y="-15999"/>
              <a:chExt cx="971550" cy="655638"/>
            </a:xfrm>
          </p:grpSpPr>
          <p:sp>
            <p:nvSpPr>
              <p:cNvPr id="28" name="Box">
                <a:extLst>
                  <a:ext uri="{FF2B5EF4-FFF2-40B4-BE49-F238E27FC236}">
                    <a16:creationId xmlns:a16="http://schemas.microsoft.com/office/drawing/2014/main" id="{9A92B69E-4D89-4905-9297-A9C345BDCBD3}"/>
                  </a:ext>
                </a:extLst>
              </p:cNvPr>
              <p:cNvSpPr>
                <a:spLocks noChangeArrowheads="1"/>
              </p:cNvSpPr>
              <p:nvPr userDrawn="1"/>
            </p:nvSpPr>
            <p:spPr bwMode="auto">
              <a:xfrm>
                <a:off x="379933" y="-15999"/>
                <a:ext cx="971550" cy="6556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29" name="T2">
                <a:extLst>
                  <a:ext uri="{FF2B5EF4-FFF2-40B4-BE49-F238E27FC236}">
                    <a16:creationId xmlns:a16="http://schemas.microsoft.com/office/drawing/2014/main" id="{260A1603-F6FB-460B-80AC-59DC768A81D2}"/>
                  </a:ext>
                </a:extLst>
              </p:cNvPr>
              <p:cNvSpPr>
                <a:spLocks/>
              </p:cNvSpPr>
              <p:nvPr userDrawn="1"/>
            </p:nvSpPr>
            <p:spPr bwMode="auto">
              <a:xfrm>
                <a:off x="1011758" y="168151"/>
                <a:ext cx="176213" cy="258763"/>
              </a:xfrm>
              <a:custGeom>
                <a:avLst/>
                <a:gdLst>
                  <a:gd name="T0" fmla="*/ 157 w 222"/>
                  <a:gd name="T1" fmla="*/ 325 h 325"/>
                  <a:gd name="T2" fmla="*/ 157 w 222"/>
                  <a:gd name="T3" fmla="*/ 78 h 325"/>
                  <a:gd name="T4" fmla="*/ 222 w 222"/>
                  <a:gd name="T5" fmla="*/ 78 h 325"/>
                  <a:gd name="T6" fmla="*/ 222 w 222"/>
                  <a:gd name="T7" fmla="*/ 0 h 325"/>
                  <a:gd name="T8" fmla="*/ 0 w 222"/>
                  <a:gd name="T9" fmla="*/ 0 h 325"/>
                  <a:gd name="T10" fmla="*/ 0 w 222"/>
                  <a:gd name="T11" fmla="*/ 78 h 325"/>
                  <a:gd name="T12" fmla="*/ 66 w 222"/>
                  <a:gd name="T13" fmla="*/ 78 h 325"/>
                  <a:gd name="T14" fmla="*/ 66 w 222"/>
                  <a:gd name="T15" fmla="*/ 325 h 325"/>
                  <a:gd name="T16" fmla="*/ 66 w 222"/>
                  <a:gd name="T17" fmla="*/ 325 h 325"/>
                  <a:gd name="T18" fmla="*/ 157 w 222"/>
                  <a:gd name="T19"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2" h="325">
                    <a:moveTo>
                      <a:pt x="157" y="325"/>
                    </a:moveTo>
                    <a:lnTo>
                      <a:pt x="157" y="78"/>
                    </a:lnTo>
                    <a:lnTo>
                      <a:pt x="222" y="78"/>
                    </a:lnTo>
                    <a:lnTo>
                      <a:pt x="222" y="0"/>
                    </a:lnTo>
                    <a:lnTo>
                      <a:pt x="0" y="0"/>
                    </a:lnTo>
                    <a:lnTo>
                      <a:pt x="0" y="78"/>
                    </a:lnTo>
                    <a:lnTo>
                      <a:pt x="66" y="78"/>
                    </a:lnTo>
                    <a:lnTo>
                      <a:pt x="66" y="325"/>
                    </a:lnTo>
                    <a:lnTo>
                      <a:pt x="66" y="325"/>
                    </a:lnTo>
                    <a:lnTo>
                      <a:pt x="157" y="325"/>
                    </a:lnTo>
                    <a:close/>
                  </a:path>
                </a:pathLst>
              </a:custGeom>
              <a:solidFill>
                <a:srgbClr val="0057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30" name="T1">
                <a:extLst>
                  <a:ext uri="{FF2B5EF4-FFF2-40B4-BE49-F238E27FC236}">
                    <a16:creationId xmlns:a16="http://schemas.microsoft.com/office/drawing/2014/main" id="{DBEE48F4-948F-422E-8B90-B733D7E9DA7B}"/>
                  </a:ext>
                </a:extLst>
              </p:cNvPr>
              <p:cNvSpPr>
                <a:spLocks/>
              </p:cNvSpPr>
              <p:nvPr userDrawn="1"/>
            </p:nvSpPr>
            <p:spPr bwMode="auto">
              <a:xfrm>
                <a:off x="799033" y="168151"/>
                <a:ext cx="193675" cy="258763"/>
              </a:xfrm>
              <a:custGeom>
                <a:avLst/>
                <a:gdLst>
                  <a:gd name="T0" fmla="*/ 88 w 244"/>
                  <a:gd name="T1" fmla="*/ 78 h 325"/>
                  <a:gd name="T2" fmla="*/ 88 w 244"/>
                  <a:gd name="T3" fmla="*/ 325 h 325"/>
                  <a:gd name="T4" fmla="*/ 179 w 244"/>
                  <a:gd name="T5" fmla="*/ 325 h 325"/>
                  <a:gd name="T6" fmla="*/ 179 w 244"/>
                  <a:gd name="T7" fmla="*/ 78 h 325"/>
                  <a:gd name="T8" fmla="*/ 244 w 244"/>
                  <a:gd name="T9" fmla="*/ 78 h 325"/>
                  <a:gd name="T10" fmla="*/ 244 w 244"/>
                  <a:gd name="T11" fmla="*/ 0 h 325"/>
                  <a:gd name="T12" fmla="*/ 25 w 244"/>
                  <a:gd name="T13" fmla="*/ 0 h 325"/>
                  <a:gd name="T14" fmla="*/ 0 w 244"/>
                  <a:gd name="T15" fmla="*/ 78 h 325"/>
                  <a:gd name="T16" fmla="*/ 88 w 244"/>
                  <a:gd name="T17" fmla="*/ 78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4" h="325">
                    <a:moveTo>
                      <a:pt x="88" y="78"/>
                    </a:moveTo>
                    <a:lnTo>
                      <a:pt x="88" y="325"/>
                    </a:lnTo>
                    <a:lnTo>
                      <a:pt x="179" y="325"/>
                    </a:lnTo>
                    <a:lnTo>
                      <a:pt x="179" y="78"/>
                    </a:lnTo>
                    <a:lnTo>
                      <a:pt x="244" y="78"/>
                    </a:lnTo>
                    <a:lnTo>
                      <a:pt x="244" y="0"/>
                    </a:lnTo>
                    <a:lnTo>
                      <a:pt x="25" y="0"/>
                    </a:lnTo>
                    <a:lnTo>
                      <a:pt x="0" y="78"/>
                    </a:lnTo>
                    <a:lnTo>
                      <a:pt x="88" y="78"/>
                    </a:lnTo>
                    <a:close/>
                  </a:path>
                </a:pathLst>
              </a:custGeom>
              <a:solidFill>
                <a:srgbClr val="0057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31" name="V">
                <a:extLst>
                  <a:ext uri="{FF2B5EF4-FFF2-40B4-BE49-F238E27FC236}">
                    <a16:creationId xmlns:a16="http://schemas.microsoft.com/office/drawing/2014/main" id="{D03BDA45-C786-4100-BE01-82B53E91EEAE}"/>
                  </a:ext>
                </a:extLst>
              </p:cNvPr>
              <p:cNvSpPr>
                <a:spLocks/>
              </p:cNvSpPr>
              <p:nvPr userDrawn="1"/>
            </p:nvSpPr>
            <p:spPr bwMode="auto">
              <a:xfrm>
                <a:off x="567258" y="168151"/>
                <a:ext cx="230188" cy="258763"/>
              </a:xfrm>
              <a:custGeom>
                <a:avLst/>
                <a:gdLst>
                  <a:gd name="T0" fmla="*/ 184 w 289"/>
                  <a:gd name="T1" fmla="*/ 325 h 325"/>
                  <a:gd name="T2" fmla="*/ 289 w 289"/>
                  <a:gd name="T3" fmla="*/ 0 h 325"/>
                  <a:gd name="T4" fmla="*/ 197 w 289"/>
                  <a:gd name="T5" fmla="*/ 0 h 325"/>
                  <a:gd name="T6" fmla="*/ 143 w 289"/>
                  <a:gd name="T7" fmla="*/ 167 h 325"/>
                  <a:gd name="T8" fmla="*/ 135 w 289"/>
                  <a:gd name="T9" fmla="*/ 191 h 325"/>
                  <a:gd name="T10" fmla="*/ 135 w 289"/>
                  <a:gd name="T11" fmla="*/ 191 h 325"/>
                  <a:gd name="T12" fmla="*/ 135 w 289"/>
                  <a:gd name="T13" fmla="*/ 191 h 325"/>
                  <a:gd name="T14" fmla="*/ 135 w 289"/>
                  <a:gd name="T15" fmla="*/ 191 h 325"/>
                  <a:gd name="T16" fmla="*/ 135 w 289"/>
                  <a:gd name="T17" fmla="*/ 191 h 325"/>
                  <a:gd name="T18" fmla="*/ 135 w 289"/>
                  <a:gd name="T19" fmla="*/ 191 h 325"/>
                  <a:gd name="T20" fmla="*/ 135 w 289"/>
                  <a:gd name="T21" fmla="*/ 191 h 325"/>
                  <a:gd name="T22" fmla="*/ 128 w 289"/>
                  <a:gd name="T23" fmla="*/ 167 h 325"/>
                  <a:gd name="T24" fmla="*/ 91 w 289"/>
                  <a:gd name="T25" fmla="*/ 60 h 325"/>
                  <a:gd name="T26" fmla="*/ 0 w 289"/>
                  <a:gd name="T27" fmla="*/ 60 h 325"/>
                  <a:gd name="T28" fmla="*/ 90 w 289"/>
                  <a:gd name="T29" fmla="*/ 325 h 325"/>
                  <a:gd name="T30" fmla="*/ 184 w 289"/>
                  <a:gd name="T31"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9" h="325">
                    <a:moveTo>
                      <a:pt x="184" y="325"/>
                    </a:moveTo>
                    <a:lnTo>
                      <a:pt x="289" y="0"/>
                    </a:lnTo>
                    <a:lnTo>
                      <a:pt x="197" y="0"/>
                    </a:lnTo>
                    <a:lnTo>
                      <a:pt x="143" y="167"/>
                    </a:lnTo>
                    <a:lnTo>
                      <a:pt x="135" y="191"/>
                    </a:lnTo>
                    <a:lnTo>
                      <a:pt x="135" y="191"/>
                    </a:lnTo>
                    <a:lnTo>
                      <a:pt x="135" y="191"/>
                    </a:lnTo>
                    <a:lnTo>
                      <a:pt x="135" y="191"/>
                    </a:lnTo>
                    <a:lnTo>
                      <a:pt x="135" y="191"/>
                    </a:lnTo>
                    <a:lnTo>
                      <a:pt x="135" y="191"/>
                    </a:lnTo>
                    <a:lnTo>
                      <a:pt x="135" y="191"/>
                    </a:lnTo>
                    <a:lnTo>
                      <a:pt x="128" y="167"/>
                    </a:lnTo>
                    <a:lnTo>
                      <a:pt x="91" y="60"/>
                    </a:lnTo>
                    <a:lnTo>
                      <a:pt x="0" y="60"/>
                    </a:lnTo>
                    <a:lnTo>
                      <a:pt x="90" y="325"/>
                    </a:lnTo>
                    <a:lnTo>
                      <a:pt x="184" y="325"/>
                    </a:lnTo>
                    <a:close/>
                  </a:path>
                </a:pathLst>
              </a:custGeom>
              <a:solidFill>
                <a:srgbClr val="0057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grpSp>
        <p:grpSp>
          <p:nvGrpSpPr>
            <p:cNvPr id="18" name="_VTT_logo_102019_08_black_on_white" hidden="1">
              <a:extLst>
                <a:ext uri="{FF2B5EF4-FFF2-40B4-BE49-F238E27FC236}">
                  <a16:creationId xmlns:a16="http://schemas.microsoft.com/office/drawing/2014/main" id="{0AA192F8-E8EE-4F23-A33E-68183C7FE29C}"/>
                </a:ext>
              </a:extLst>
            </p:cNvPr>
            <p:cNvGrpSpPr/>
            <p:nvPr userDrawn="1"/>
          </p:nvGrpSpPr>
          <p:grpSpPr>
            <a:xfrm>
              <a:off x="7909204" y="1770762"/>
              <a:ext cx="971550" cy="655638"/>
              <a:chOff x="379933" y="-15999"/>
              <a:chExt cx="971550" cy="655638"/>
            </a:xfrm>
          </p:grpSpPr>
          <p:sp>
            <p:nvSpPr>
              <p:cNvPr id="24" name="Box">
                <a:extLst>
                  <a:ext uri="{FF2B5EF4-FFF2-40B4-BE49-F238E27FC236}">
                    <a16:creationId xmlns:a16="http://schemas.microsoft.com/office/drawing/2014/main" id="{81B0E440-1A8B-4175-9862-E5586AE5D987}"/>
                  </a:ext>
                </a:extLst>
              </p:cNvPr>
              <p:cNvSpPr>
                <a:spLocks noChangeArrowheads="1"/>
              </p:cNvSpPr>
              <p:nvPr userDrawn="1"/>
            </p:nvSpPr>
            <p:spPr bwMode="auto">
              <a:xfrm>
                <a:off x="379933" y="-15999"/>
                <a:ext cx="971550" cy="6556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25" name="T2">
                <a:extLst>
                  <a:ext uri="{FF2B5EF4-FFF2-40B4-BE49-F238E27FC236}">
                    <a16:creationId xmlns:a16="http://schemas.microsoft.com/office/drawing/2014/main" id="{2004D6C7-8918-43CF-95DF-A17CE535CDC8}"/>
                  </a:ext>
                </a:extLst>
              </p:cNvPr>
              <p:cNvSpPr>
                <a:spLocks/>
              </p:cNvSpPr>
              <p:nvPr userDrawn="1"/>
            </p:nvSpPr>
            <p:spPr bwMode="auto">
              <a:xfrm>
                <a:off x="1011758" y="168151"/>
                <a:ext cx="176213" cy="258763"/>
              </a:xfrm>
              <a:custGeom>
                <a:avLst/>
                <a:gdLst>
                  <a:gd name="T0" fmla="*/ 157 w 222"/>
                  <a:gd name="T1" fmla="*/ 325 h 325"/>
                  <a:gd name="T2" fmla="*/ 157 w 222"/>
                  <a:gd name="T3" fmla="*/ 78 h 325"/>
                  <a:gd name="T4" fmla="*/ 222 w 222"/>
                  <a:gd name="T5" fmla="*/ 78 h 325"/>
                  <a:gd name="T6" fmla="*/ 222 w 222"/>
                  <a:gd name="T7" fmla="*/ 0 h 325"/>
                  <a:gd name="T8" fmla="*/ 0 w 222"/>
                  <a:gd name="T9" fmla="*/ 0 h 325"/>
                  <a:gd name="T10" fmla="*/ 0 w 222"/>
                  <a:gd name="T11" fmla="*/ 78 h 325"/>
                  <a:gd name="T12" fmla="*/ 66 w 222"/>
                  <a:gd name="T13" fmla="*/ 78 h 325"/>
                  <a:gd name="T14" fmla="*/ 66 w 222"/>
                  <a:gd name="T15" fmla="*/ 325 h 325"/>
                  <a:gd name="T16" fmla="*/ 66 w 222"/>
                  <a:gd name="T17" fmla="*/ 325 h 325"/>
                  <a:gd name="T18" fmla="*/ 157 w 222"/>
                  <a:gd name="T19"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2" h="325">
                    <a:moveTo>
                      <a:pt x="157" y="325"/>
                    </a:moveTo>
                    <a:lnTo>
                      <a:pt x="157" y="78"/>
                    </a:lnTo>
                    <a:lnTo>
                      <a:pt x="222" y="78"/>
                    </a:lnTo>
                    <a:lnTo>
                      <a:pt x="222" y="0"/>
                    </a:lnTo>
                    <a:lnTo>
                      <a:pt x="0" y="0"/>
                    </a:lnTo>
                    <a:lnTo>
                      <a:pt x="0" y="78"/>
                    </a:lnTo>
                    <a:lnTo>
                      <a:pt x="66" y="78"/>
                    </a:lnTo>
                    <a:lnTo>
                      <a:pt x="66" y="325"/>
                    </a:lnTo>
                    <a:lnTo>
                      <a:pt x="66" y="325"/>
                    </a:lnTo>
                    <a:lnTo>
                      <a:pt x="157" y="32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26" name="T1">
                <a:extLst>
                  <a:ext uri="{FF2B5EF4-FFF2-40B4-BE49-F238E27FC236}">
                    <a16:creationId xmlns:a16="http://schemas.microsoft.com/office/drawing/2014/main" id="{41B862E0-D0ED-41C0-88DE-6B0B608F5249}"/>
                  </a:ext>
                </a:extLst>
              </p:cNvPr>
              <p:cNvSpPr>
                <a:spLocks/>
              </p:cNvSpPr>
              <p:nvPr userDrawn="1"/>
            </p:nvSpPr>
            <p:spPr bwMode="auto">
              <a:xfrm>
                <a:off x="799033" y="168151"/>
                <a:ext cx="193675" cy="258763"/>
              </a:xfrm>
              <a:custGeom>
                <a:avLst/>
                <a:gdLst>
                  <a:gd name="T0" fmla="*/ 88 w 244"/>
                  <a:gd name="T1" fmla="*/ 78 h 325"/>
                  <a:gd name="T2" fmla="*/ 88 w 244"/>
                  <a:gd name="T3" fmla="*/ 325 h 325"/>
                  <a:gd name="T4" fmla="*/ 179 w 244"/>
                  <a:gd name="T5" fmla="*/ 325 h 325"/>
                  <a:gd name="T6" fmla="*/ 179 w 244"/>
                  <a:gd name="T7" fmla="*/ 78 h 325"/>
                  <a:gd name="T8" fmla="*/ 244 w 244"/>
                  <a:gd name="T9" fmla="*/ 78 h 325"/>
                  <a:gd name="T10" fmla="*/ 244 w 244"/>
                  <a:gd name="T11" fmla="*/ 0 h 325"/>
                  <a:gd name="T12" fmla="*/ 25 w 244"/>
                  <a:gd name="T13" fmla="*/ 0 h 325"/>
                  <a:gd name="T14" fmla="*/ 0 w 244"/>
                  <a:gd name="T15" fmla="*/ 78 h 325"/>
                  <a:gd name="T16" fmla="*/ 88 w 244"/>
                  <a:gd name="T17" fmla="*/ 78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4" h="325">
                    <a:moveTo>
                      <a:pt x="88" y="78"/>
                    </a:moveTo>
                    <a:lnTo>
                      <a:pt x="88" y="325"/>
                    </a:lnTo>
                    <a:lnTo>
                      <a:pt x="179" y="325"/>
                    </a:lnTo>
                    <a:lnTo>
                      <a:pt x="179" y="78"/>
                    </a:lnTo>
                    <a:lnTo>
                      <a:pt x="244" y="78"/>
                    </a:lnTo>
                    <a:lnTo>
                      <a:pt x="244" y="0"/>
                    </a:lnTo>
                    <a:lnTo>
                      <a:pt x="25" y="0"/>
                    </a:lnTo>
                    <a:lnTo>
                      <a:pt x="0" y="78"/>
                    </a:lnTo>
                    <a:lnTo>
                      <a:pt x="88" y="7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27" name="V">
                <a:extLst>
                  <a:ext uri="{FF2B5EF4-FFF2-40B4-BE49-F238E27FC236}">
                    <a16:creationId xmlns:a16="http://schemas.microsoft.com/office/drawing/2014/main" id="{A1766E77-9F79-48FC-B4A7-85B8ACC69171}"/>
                  </a:ext>
                </a:extLst>
              </p:cNvPr>
              <p:cNvSpPr>
                <a:spLocks/>
              </p:cNvSpPr>
              <p:nvPr userDrawn="1"/>
            </p:nvSpPr>
            <p:spPr bwMode="auto">
              <a:xfrm>
                <a:off x="567258" y="168151"/>
                <a:ext cx="230188" cy="258763"/>
              </a:xfrm>
              <a:custGeom>
                <a:avLst/>
                <a:gdLst>
                  <a:gd name="T0" fmla="*/ 184 w 289"/>
                  <a:gd name="T1" fmla="*/ 325 h 325"/>
                  <a:gd name="T2" fmla="*/ 289 w 289"/>
                  <a:gd name="T3" fmla="*/ 0 h 325"/>
                  <a:gd name="T4" fmla="*/ 197 w 289"/>
                  <a:gd name="T5" fmla="*/ 0 h 325"/>
                  <a:gd name="T6" fmla="*/ 143 w 289"/>
                  <a:gd name="T7" fmla="*/ 167 h 325"/>
                  <a:gd name="T8" fmla="*/ 135 w 289"/>
                  <a:gd name="T9" fmla="*/ 191 h 325"/>
                  <a:gd name="T10" fmla="*/ 135 w 289"/>
                  <a:gd name="T11" fmla="*/ 191 h 325"/>
                  <a:gd name="T12" fmla="*/ 135 w 289"/>
                  <a:gd name="T13" fmla="*/ 191 h 325"/>
                  <a:gd name="T14" fmla="*/ 135 w 289"/>
                  <a:gd name="T15" fmla="*/ 191 h 325"/>
                  <a:gd name="T16" fmla="*/ 135 w 289"/>
                  <a:gd name="T17" fmla="*/ 191 h 325"/>
                  <a:gd name="T18" fmla="*/ 135 w 289"/>
                  <a:gd name="T19" fmla="*/ 191 h 325"/>
                  <a:gd name="T20" fmla="*/ 135 w 289"/>
                  <a:gd name="T21" fmla="*/ 191 h 325"/>
                  <a:gd name="T22" fmla="*/ 128 w 289"/>
                  <a:gd name="T23" fmla="*/ 167 h 325"/>
                  <a:gd name="T24" fmla="*/ 91 w 289"/>
                  <a:gd name="T25" fmla="*/ 60 h 325"/>
                  <a:gd name="T26" fmla="*/ 0 w 289"/>
                  <a:gd name="T27" fmla="*/ 60 h 325"/>
                  <a:gd name="T28" fmla="*/ 90 w 289"/>
                  <a:gd name="T29" fmla="*/ 325 h 325"/>
                  <a:gd name="T30" fmla="*/ 184 w 289"/>
                  <a:gd name="T31"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9" h="325">
                    <a:moveTo>
                      <a:pt x="184" y="325"/>
                    </a:moveTo>
                    <a:lnTo>
                      <a:pt x="289" y="0"/>
                    </a:lnTo>
                    <a:lnTo>
                      <a:pt x="197" y="0"/>
                    </a:lnTo>
                    <a:lnTo>
                      <a:pt x="143" y="167"/>
                    </a:lnTo>
                    <a:lnTo>
                      <a:pt x="135" y="191"/>
                    </a:lnTo>
                    <a:lnTo>
                      <a:pt x="135" y="191"/>
                    </a:lnTo>
                    <a:lnTo>
                      <a:pt x="135" y="191"/>
                    </a:lnTo>
                    <a:lnTo>
                      <a:pt x="135" y="191"/>
                    </a:lnTo>
                    <a:lnTo>
                      <a:pt x="135" y="191"/>
                    </a:lnTo>
                    <a:lnTo>
                      <a:pt x="135" y="191"/>
                    </a:lnTo>
                    <a:lnTo>
                      <a:pt x="135" y="191"/>
                    </a:lnTo>
                    <a:lnTo>
                      <a:pt x="128" y="167"/>
                    </a:lnTo>
                    <a:lnTo>
                      <a:pt x="91" y="60"/>
                    </a:lnTo>
                    <a:lnTo>
                      <a:pt x="0" y="60"/>
                    </a:lnTo>
                    <a:lnTo>
                      <a:pt x="90" y="325"/>
                    </a:lnTo>
                    <a:lnTo>
                      <a:pt x="184" y="32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grpSp>
        <p:grpSp>
          <p:nvGrpSpPr>
            <p:cNvPr id="19" name="_VTT_logo_102019_09_orange_on_white" hidden="1">
              <a:extLst>
                <a:ext uri="{FF2B5EF4-FFF2-40B4-BE49-F238E27FC236}">
                  <a16:creationId xmlns:a16="http://schemas.microsoft.com/office/drawing/2014/main" id="{1269D6C2-464D-40A5-9E43-79B4A5ED4A7E}"/>
                </a:ext>
              </a:extLst>
            </p:cNvPr>
            <p:cNvGrpSpPr/>
            <p:nvPr userDrawn="1"/>
          </p:nvGrpSpPr>
          <p:grpSpPr>
            <a:xfrm>
              <a:off x="7909204" y="1770762"/>
              <a:ext cx="971550" cy="655638"/>
              <a:chOff x="379933" y="-15999"/>
              <a:chExt cx="971550" cy="655638"/>
            </a:xfrm>
          </p:grpSpPr>
          <p:sp>
            <p:nvSpPr>
              <p:cNvPr id="20" name="Box">
                <a:extLst>
                  <a:ext uri="{FF2B5EF4-FFF2-40B4-BE49-F238E27FC236}">
                    <a16:creationId xmlns:a16="http://schemas.microsoft.com/office/drawing/2014/main" id="{71A35822-7CE4-4624-9CCC-7A3B0614057A}"/>
                  </a:ext>
                </a:extLst>
              </p:cNvPr>
              <p:cNvSpPr>
                <a:spLocks noChangeArrowheads="1"/>
              </p:cNvSpPr>
              <p:nvPr userDrawn="1"/>
            </p:nvSpPr>
            <p:spPr bwMode="auto">
              <a:xfrm>
                <a:off x="379933" y="-15999"/>
                <a:ext cx="971550" cy="6556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21" name="T2">
                <a:extLst>
                  <a:ext uri="{FF2B5EF4-FFF2-40B4-BE49-F238E27FC236}">
                    <a16:creationId xmlns:a16="http://schemas.microsoft.com/office/drawing/2014/main" id="{B7F0DBFB-C5B1-49C1-AB42-EF9DE6D17F6D}"/>
                  </a:ext>
                </a:extLst>
              </p:cNvPr>
              <p:cNvSpPr>
                <a:spLocks/>
              </p:cNvSpPr>
              <p:nvPr userDrawn="1"/>
            </p:nvSpPr>
            <p:spPr bwMode="auto">
              <a:xfrm>
                <a:off x="1011758" y="168151"/>
                <a:ext cx="176213" cy="258763"/>
              </a:xfrm>
              <a:custGeom>
                <a:avLst/>
                <a:gdLst>
                  <a:gd name="T0" fmla="*/ 157 w 222"/>
                  <a:gd name="T1" fmla="*/ 325 h 325"/>
                  <a:gd name="T2" fmla="*/ 157 w 222"/>
                  <a:gd name="T3" fmla="*/ 78 h 325"/>
                  <a:gd name="T4" fmla="*/ 222 w 222"/>
                  <a:gd name="T5" fmla="*/ 78 h 325"/>
                  <a:gd name="T6" fmla="*/ 222 w 222"/>
                  <a:gd name="T7" fmla="*/ 0 h 325"/>
                  <a:gd name="T8" fmla="*/ 0 w 222"/>
                  <a:gd name="T9" fmla="*/ 0 h 325"/>
                  <a:gd name="T10" fmla="*/ 0 w 222"/>
                  <a:gd name="T11" fmla="*/ 78 h 325"/>
                  <a:gd name="T12" fmla="*/ 66 w 222"/>
                  <a:gd name="T13" fmla="*/ 78 h 325"/>
                  <a:gd name="T14" fmla="*/ 66 w 222"/>
                  <a:gd name="T15" fmla="*/ 325 h 325"/>
                  <a:gd name="T16" fmla="*/ 66 w 222"/>
                  <a:gd name="T17" fmla="*/ 325 h 325"/>
                  <a:gd name="T18" fmla="*/ 157 w 222"/>
                  <a:gd name="T19"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2" h="325">
                    <a:moveTo>
                      <a:pt x="157" y="325"/>
                    </a:moveTo>
                    <a:lnTo>
                      <a:pt x="157" y="78"/>
                    </a:lnTo>
                    <a:lnTo>
                      <a:pt x="222" y="78"/>
                    </a:lnTo>
                    <a:lnTo>
                      <a:pt x="222" y="0"/>
                    </a:lnTo>
                    <a:lnTo>
                      <a:pt x="0" y="0"/>
                    </a:lnTo>
                    <a:lnTo>
                      <a:pt x="0" y="78"/>
                    </a:lnTo>
                    <a:lnTo>
                      <a:pt x="66" y="78"/>
                    </a:lnTo>
                    <a:lnTo>
                      <a:pt x="66" y="325"/>
                    </a:lnTo>
                    <a:lnTo>
                      <a:pt x="66" y="325"/>
                    </a:lnTo>
                    <a:lnTo>
                      <a:pt x="157" y="325"/>
                    </a:lnTo>
                    <a:close/>
                  </a:path>
                </a:pathLst>
              </a:custGeom>
              <a:solidFill>
                <a:srgbClr val="F06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22" name="T1">
                <a:extLst>
                  <a:ext uri="{FF2B5EF4-FFF2-40B4-BE49-F238E27FC236}">
                    <a16:creationId xmlns:a16="http://schemas.microsoft.com/office/drawing/2014/main" id="{D58EA3CA-490D-4C28-8202-1FB02D82F89A}"/>
                  </a:ext>
                </a:extLst>
              </p:cNvPr>
              <p:cNvSpPr>
                <a:spLocks/>
              </p:cNvSpPr>
              <p:nvPr userDrawn="1"/>
            </p:nvSpPr>
            <p:spPr bwMode="auto">
              <a:xfrm>
                <a:off x="799033" y="168151"/>
                <a:ext cx="193675" cy="258763"/>
              </a:xfrm>
              <a:custGeom>
                <a:avLst/>
                <a:gdLst>
                  <a:gd name="T0" fmla="*/ 88 w 244"/>
                  <a:gd name="T1" fmla="*/ 78 h 325"/>
                  <a:gd name="T2" fmla="*/ 88 w 244"/>
                  <a:gd name="T3" fmla="*/ 325 h 325"/>
                  <a:gd name="T4" fmla="*/ 179 w 244"/>
                  <a:gd name="T5" fmla="*/ 325 h 325"/>
                  <a:gd name="T6" fmla="*/ 179 w 244"/>
                  <a:gd name="T7" fmla="*/ 78 h 325"/>
                  <a:gd name="T8" fmla="*/ 244 w 244"/>
                  <a:gd name="T9" fmla="*/ 78 h 325"/>
                  <a:gd name="T10" fmla="*/ 244 w 244"/>
                  <a:gd name="T11" fmla="*/ 0 h 325"/>
                  <a:gd name="T12" fmla="*/ 25 w 244"/>
                  <a:gd name="T13" fmla="*/ 0 h 325"/>
                  <a:gd name="T14" fmla="*/ 0 w 244"/>
                  <a:gd name="T15" fmla="*/ 78 h 325"/>
                  <a:gd name="T16" fmla="*/ 88 w 244"/>
                  <a:gd name="T17" fmla="*/ 78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4" h="325">
                    <a:moveTo>
                      <a:pt x="88" y="78"/>
                    </a:moveTo>
                    <a:lnTo>
                      <a:pt x="88" y="325"/>
                    </a:lnTo>
                    <a:lnTo>
                      <a:pt x="179" y="325"/>
                    </a:lnTo>
                    <a:lnTo>
                      <a:pt x="179" y="78"/>
                    </a:lnTo>
                    <a:lnTo>
                      <a:pt x="244" y="78"/>
                    </a:lnTo>
                    <a:lnTo>
                      <a:pt x="244" y="0"/>
                    </a:lnTo>
                    <a:lnTo>
                      <a:pt x="25" y="0"/>
                    </a:lnTo>
                    <a:lnTo>
                      <a:pt x="0" y="78"/>
                    </a:lnTo>
                    <a:lnTo>
                      <a:pt x="88" y="78"/>
                    </a:lnTo>
                    <a:close/>
                  </a:path>
                </a:pathLst>
              </a:custGeom>
              <a:solidFill>
                <a:srgbClr val="F06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23" name="V">
                <a:extLst>
                  <a:ext uri="{FF2B5EF4-FFF2-40B4-BE49-F238E27FC236}">
                    <a16:creationId xmlns:a16="http://schemas.microsoft.com/office/drawing/2014/main" id="{45B7E60A-3AA5-4FA1-B9B2-B7F53D7541DE}"/>
                  </a:ext>
                </a:extLst>
              </p:cNvPr>
              <p:cNvSpPr>
                <a:spLocks/>
              </p:cNvSpPr>
              <p:nvPr userDrawn="1"/>
            </p:nvSpPr>
            <p:spPr bwMode="auto">
              <a:xfrm>
                <a:off x="567258" y="168151"/>
                <a:ext cx="230188" cy="258763"/>
              </a:xfrm>
              <a:custGeom>
                <a:avLst/>
                <a:gdLst>
                  <a:gd name="T0" fmla="*/ 184 w 289"/>
                  <a:gd name="T1" fmla="*/ 325 h 325"/>
                  <a:gd name="T2" fmla="*/ 289 w 289"/>
                  <a:gd name="T3" fmla="*/ 0 h 325"/>
                  <a:gd name="T4" fmla="*/ 197 w 289"/>
                  <a:gd name="T5" fmla="*/ 0 h 325"/>
                  <a:gd name="T6" fmla="*/ 143 w 289"/>
                  <a:gd name="T7" fmla="*/ 167 h 325"/>
                  <a:gd name="T8" fmla="*/ 135 w 289"/>
                  <a:gd name="T9" fmla="*/ 191 h 325"/>
                  <a:gd name="T10" fmla="*/ 135 w 289"/>
                  <a:gd name="T11" fmla="*/ 191 h 325"/>
                  <a:gd name="T12" fmla="*/ 135 w 289"/>
                  <a:gd name="T13" fmla="*/ 191 h 325"/>
                  <a:gd name="T14" fmla="*/ 135 w 289"/>
                  <a:gd name="T15" fmla="*/ 191 h 325"/>
                  <a:gd name="T16" fmla="*/ 135 w 289"/>
                  <a:gd name="T17" fmla="*/ 191 h 325"/>
                  <a:gd name="T18" fmla="*/ 135 w 289"/>
                  <a:gd name="T19" fmla="*/ 191 h 325"/>
                  <a:gd name="T20" fmla="*/ 135 w 289"/>
                  <a:gd name="T21" fmla="*/ 191 h 325"/>
                  <a:gd name="T22" fmla="*/ 128 w 289"/>
                  <a:gd name="T23" fmla="*/ 167 h 325"/>
                  <a:gd name="T24" fmla="*/ 91 w 289"/>
                  <a:gd name="T25" fmla="*/ 60 h 325"/>
                  <a:gd name="T26" fmla="*/ 0 w 289"/>
                  <a:gd name="T27" fmla="*/ 60 h 325"/>
                  <a:gd name="T28" fmla="*/ 90 w 289"/>
                  <a:gd name="T29" fmla="*/ 325 h 325"/>
                  <a:gd name="T30" fmla="*/ 184 w 289"/>
                  <a:gd name="T31"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9" h="325">
                    <a:moveTo>
                      <a:pt x="184" y="325"/>
                    </a:moveTo>
                    <a:lnTo>
                      <a:pt x="289" y="0"/>
                    </a:lnTo>
                    <a:lnTo>
                      <a:pt x="197" y="0"/>
                    </a:lnTo>
                    <a:lnTo>
                      <a:pt x="143" y="167"/>
                    </a:lnTo>
                    <a:lnTo>
                      <a:pt x="135" y="191"/>
                    </a:lnTo>
                    <a:lnTo>
                      <a:pt x="135" y="191"/>
                    </a:lnTo>
                    <a:lnTo>
                      <a:pt x="135" y="191"/>
                    </a:lnTo>
                    <a:lnTo>
                      <a:pt x="135" y="191"/>
                    </a:lnTo>
                    <a:lnTo>
                      <a:pt x="135" y="191"/>
                    </a:lnTo>
                    <a:lnTo>
                      <a:pt x="135" y="191"/>
                    </a:lnTo>
                    <a:lnTo>
                      <a:pt x="135" y="191"/>
                    </a:lnTo>
                    <a:lnTo>
                      <a:pt x="128" y="167"/>
                    </a:lnTo>
                    <a:lnTo>
                      <a:pt x="91" y="60"/>
                    </a:lnTo>
                    <a:lnTo>
                      <a:pt x="0" y="60"/>
                    </a:lnTo>
                    <a:lnTo>
                      <a:pt x="90" y="325"/>
                    </a:lnTo>
                    <a:lnTo>
                      <a:pt x="184" y="325"/>
                    </a:lnTo>
                    <a:close/>
                  </a:path>
                </a:pathLst>
              </a:custGeom>
              <a:solidFill>
                <a:srgbClr val="F06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grpSp>
      </p:grpSp>
      <p:sp>
        <p:nvSpPr>
          <p:cNvPr id="56" name="Picture Placeholder 55">
            <a:extLst>
              <a:ext uri="{FF2B5EF4-FFF2-40B4-BE49-F238E27FC236}">
                <a16:creationId xmlns:a16="http://schemas.microsoft.com/office/drawing/2014/main" id="{65A7262C-D77F-4B54-93F2-3D3AA5BD8603}"/>
              </a:ext>
            </a:extLst>
          </p:cNvPr>
          <p:cNvSpPr>
            <a:spLocks noGrp="1"/>
          </p:cNvSpPr>
          <p:nvPr>
            <p:ph type="pic" sz="quarter" idx="14"/>
          </p:nvPr>
        </p:nvSpPr>
        <p:spPr>
          <a:xfrm>
            <a:off x="0" y="0"/>
            <a:ext cx="9144000" cy="5143500"/>
          </a:xfrm>
          <a:custGeom>
            <a:avLst/>
            <a:gdLst>
              <a:gd name="connsiteX0" fmla="*/ 8043515 w 9144000"/>
              <a:gd name="connsiteY0" fmla="*/ 1 h 5143500"/>
              <a:gd name="connsiteX1" fmla="*/ 8043515 w 9144000"/>
              <a:gd name="connsiteY1" fmla="*/ 586801 h 5143500"/>
              <a:gd name="connsiteX2" fmla="*/ 8913058 w 9144000"/>
              <a:gd name="connsiteY2" fmla="*/ 586801 h 5143500"/>
              <a:gd name="connsiteX3" fmla="*/ 8913058 w 9144000"/>
              <a:gd name="connsiteY3" fmla="*/ 1 h 5143500"/>
              <a:gd name="connsiteX4" fmla="*/ 0 w 9144000"/>
              <a:gd name="connsiteY4" fmla="*/ 0 h 5143500"/>
              <a:gd name="connsiteX5" fmla="*/ 9144000 w 9144000"/>
              <a:gd name="connsiteY5" fmla="*/ 0 h 5143500"/>
              <a:gd name="connsiteX6" fmla="*/ 9144000 w 9144000"/>
              <a:gd name="connsiteY6" fmla="*/ 5143500 h 5143500"/>
              <a:gd name="connsiteX7" fmla="*/ 0 w 9144000"/>
              <a:gd name="connsiteY7" fmla="*/ 514350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44000" h="5143500">
                <a:moveTo>
                  <a:pt x="8043515" y="1"/>
                </a:moveTo>
                <a:lnTo>
                  <a:pt x="8043515" y="586801"/>
                </a:lnTo>
                <a:lnTo>
                  <a:pt x="8913058" y="586801"/>
                </a:lnTo>
                <a:lnTo>
                  <a:pt x="8913058" y="1"/>
                </a:lnTo>
                <a:close/>
                <a:moveTo>
                  <a:pt x="0" y="0"/>
                </a:moveTo>
                <a:lnTo>
                  <a:pt x="9144000" y="0"/>
                </a:lnTo>
                <a:lnTo>
                  <a:pt x="9144000" y="5143500"/>
                </a:lnTo>
                <a:lnTo>
                  <a:pt x="0" y="5143500"/>
                </a:lnTo>
                <a:close/>
              </a:path>
            </a:pathLst>
          </a:custGeom>
          <a:solidFill>
            <a:srgbClr val="DBDBDB"/>
          </a:solidFill>
        </p:spPr>
        <p:txBody>
          <a:bodyPr wrap="square">
            <a:noAutofit/>
          </a:bodyPr>
          <a:lstStyle/>
          <a:p>
            <a:endParaRPr lang="en-GB"/>
          </a:p>
        </p:txBody>
      </p:sp>
    </p:spTree>
    <p:extLst>
      <p:ext uri="{BB962C8B-B14F-4D97-AF65-F5344CB8AC3E}">
        <p14:creationId xmlns:p14="http://schemas.microsoft.com/office/powerpoint/2010/main" val="3789083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VTT 2020 Content slide 01a">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C43D522F-9A95-4C09-947F-9389828E52AA}"/>
              </a:ext>
            </a:extLst>
          </p:cNvPr>
          <p:cNvSpPr>
            <a:spLocks noGrp="1"/>
          </p:cNvSpPr>
          <p:nvPr>
            <p:ph type="dt" sz="half" idx="10"/>
          </p:nvPr>
        </p:nvSpPr>
        <p:spPr/>
        <p:txBody>
          <a:bodyPr/>
          <a:lstStyle/>
          <a:p>
            <a:fld id="{92980A54-19B1-4B12-AA22-8B76D14991BC}" type="datetime1">
              <a:rPr lang="en-GB" smtClean="0"/>
              <a:t>30/05/2025</a:t>
            </a:fld>
            <a:endParaRPr lang="en-GB" dirty="0"/>
          </a:p>
        </p:txBody>
      </p:sp>
      <p:sp>
        <p:nvSpPr>
          <p:cNvPr id="4" name="Footer Placeholder 3">
            <a:extLst>
              <a:ext uri="{FF2B5EF4-FFF2-40B4-BE49-F238E27FC236}">
                <a16:creationId xmlns:a16="http://schemas.microsoft.com/office/drawing/2014/main" id="{62FBCA9D-2905-4200-875A-D971396E4B04}"/>
              </a:ext>
            </a:extLst>
          </p:cNvPr>
          <p:cNvSpPr>
            <a:spLocks noGrp="1"/>
          </p:cNvSpPr>
          <p:nvPr>
            <p:ph type="ftr" sz="quarter" idx="11"/>
          </p:nvPr>
        </p:nvSpPr>
        <p:spPr/>
        <p:txBody>
          <a:bodyPr/>
          <a:lstStyle/>
          <a:p>
            <a:r>
              <a:rPr lang="en-GB"/>
              <a:t>VTT – beyond the obvious</a:t>
            </a:r>
            <a:endParaRPr lang="en-GB" dirty="0"/>
          </a:p>
        </p:txBody>
      </p:sp>
      <p:sp>
        <p:nvSpPr>
          <p:cNvPr id="5" name="Slide Number Placeholder 4">
            <a:extLst>
              <a:ext uri="{FF2B5EF4-FFF2-40B4-BE49-F238E27FC236}">
                <a16:creationId xmlns:a16="http://schemas.microsoft.com/office/drawing/2014/main" id="{28EDE462-89B5-4754-BE57-386BC9DB87C7}"/>
              </a:ext>
            </a:extLst>
          </p:cNvPr>
          <p:cNvSpPr>
            <a:spLocks noGrp="1"/>
          </p:cNvSpPr>
          <p:nvPr>
            <p:ph type="sldNum" sz="quarter" idx="12"/>
          </p:nvPr>
        </p:nvSpPr>
        <p:spPr/>
        <p:txBody>
          <a:bodyPr/>
          <a:lstStyle/>
          <a:p>
            <a:fld id="{B89A5CCE-AC13-A746-9A72-5D19050CC0B7}" type="slidenum">
              <a:rPr lang="en-GB" smtClean="0"/>
              <a:pPr/>
              <a:t>‹#›</a:t>
            </a:fld>
            <a:endParaRPr lang="en-GB" dirty="0"/>
          </a:p>
        </p:txBody>
      </p:sp>
      <p:sp>
        <p:nvSpPr>
          <p:cNvPr id="9" name="Content Placeholder 7">
            <a:extLst>
              <a:ext uri="{FF2B5EF4-FFF2-40B4-BE49-F238E27FC236}">
                <a16:creationId xmlns:a16="http://schemas.microsoft.com/office/drawing/2014/main" id="{5A250970-4174-4E9D-B15B-AC478D968E0E}"/>
              </a:ext>
            </a:extLst>
          </p:cNvPr>
          <p:cNvSpPr>
            <a:spLocks noGrp="1"/>
          </p:cNvSpPr>
          <p:nvPr>
            <p:ph sz="quarter" idx="13" hasCustomPrompt="1"/>
          </p:nvPr>
        </p:nvSpPr>
        <p:spPr>
          <a:xfrm>
            <a:off x="719137" y="1573200"/>
            <a:ext cx="6947999" cy="3049200"/>
          </a:xfrm>
        </p:spPr>
        <p:txBody>
          <a:bodyPr numCol="1" spcCol="360000"/>
          <a:lstStyle>
            <a:lvl5pPr>
              <a:defRPr/>
            </a:lvl5pPr>
          </a:lstStyle>
          <a:p>
            <a:pPr lvl="0"/>
            <a:r>
              <a:rPr lang="en-GB" noProof="0" dirty="0"/>
              <a:t>Edit Master text styles</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6" name="Title 5">
            <a:extLst>
              <a:ext uri="{FF2B5EF4-FFF2-40B4-BE49-F238E27FC236}">
                <a16:creationId xmlns:a16="http://schemas.microsoft.com/office/drawing/2014/main" id="{546B329F-CC33-4C5E-8135-8861EA26232B}"/>
              </a:ext>
            </a:extLst>
          </p:cNvPr>
          <p:cNvSpPr>
            <a:spLocks noGrp="1"/>
          </p:cNvSpPr>
          <p:nvPr>
            <p:ph type="title"/>
          </p:nvPr>
        </p:nvSpPr>
        <p:spPr/>
        <p:txBody>
          <a:bodyPr anchor="t" anchorCtr="0"/>
          <a:lstStyle>
            <a:lvl1pPr>
              <a:defRPr/>
            </a:lvl1pPr>
          </a:lstStyle>
          <a:p>
            <a:r>
              <a:rPr lang="en-GB" noProof="0" dirty="0"/>
              <a:t>Click to edit Master title style</a:t>
            </a:r>
          </a:p>
        </p:txBody>
      </p:sp>
      <p:grpSp>
        <p:nvGrpSpPr>
          <p:cNvPr id="16" name="VTT_LogoStack_v3_16092019 pienempi koko">
            <a:extLst>
              <a:ext uri="{FF2B5EF4-FFF2-40B4-BE49-F238E27FC236}">
                <a16:creationId xmlns:a16="http://schemas.microsoft.com/office/drawing/2014/main" id="{70473361-24B6-48A0-8543-4F16F95B6480}"/>
              </a:ext>
            </a:extLst>
          </p:cNvPr>
          <p:cNvGrpSpPr/>
          <p:nvPr userDrawn="1"/>
        </p:nvGrpSpPr>
        <p:grpSpPr>
          <a:xfrm>
            <a:off x="8043515" y="1"/>
            <a:ext cx="869543" cy="586800"/>
            <a:chOff x="7909204" y="1770762"/>
            <a:chExt cx="971550" cy="655638"/>
          </a:xfrm>
        </p:grpSpPr>
        <p:grpSp>
          <p:nvGrpSpPr>
            <p:cNvPr id="17" name="_VTT_logo_102019_01_white_on_orange">
              <a:extLst>
                <a:ext uri="{FF2B5EF4-FFF2-40B4-BE49-F238E27FC236}">
                  <a16:creationId xmlns:a16="http://schemas.microsoft.com/office/drawing/2014/main" id="{700D296F-4B3A-4859-A61F-B1732FDC51B3}"/>
                </a:ext>
              </a:extLst>
            </p:cNvPr>
            <p:cNvGrpSpPr/>
            <p:nvPr userDrawn="1"/>
          </p:nvGrpSpPr>
          <p:grpSpPr>
            <a:xfrm>
              <a:off x="7909204" y="1770762"/>
              <a:ext cx="971550" cy="655638"/>
              <a:chOff x="379933" y="-15999"/>
              <a:chExt cx="971550" cy="655638"/>
            </a:xfrm>
          </p:grpSpPr>
          <p:sp>
            <p:nvSpPr>
              <p:cNvPr id="58" name="Box">
                <a:extLst>
                  <a:ext uri="{FF2B5EF4-FFF2-40B4-BE49-F238E27FC236}">
                    <a16:creationId xmlns:a16="http://schemas.microsoft.com/office/drawing/2014/main" id="{368172D6-2B23-4092-AF4A-9DD4F607F18D}"/>
                  </a:ext>
                </a:extLst>
              </p:cNvPr>
              <p:cNvSpPr>
                <a:spLocks noChangeArrowheads="1"/>
              </p:cNvSpPr>
              <p:nvPr userDrawn="1"/>
            </p:nvSpPr>
            <p:spPr bwMode="auto">
              <a:xfrm>
                <a:off x="379933" y="-15999"/>
                <a:ext cx="971550" cy="655638"/>
              </a:xfrm>
              <a:prstGeom prst="rect">
                <a:avLst/>
              </a:prstGeom>
              <a:solidFill>
                <a:srgbClr val="F06E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59" name="T2">
                <a:extLst>
                  <a:ext uri="{FF2B5EF4-FFF2-40B4-BE49-F238E27FC236}">
                    <a16:creationId xmlns:a16="http://schemas.microsoft.com/office/drawing/2014/main" id="{3F119697-4339-4C63-BD4C-A951B1050438}"/>
                  </a:ext>
                </a:extLst>
              </p:cNvPr>
              <p:cNvSpPr>
                <a:spLocks/>
              </p:cNvSpPr>
              <p:nvPr userDrawn="1"/>
            </p:nvSpPr>
            <p:spPr bwMode="auto">
              <a:xfrm>
                <a:off x="1011758" y="168151"/>
                <a:ext cx="176213" cy="258763"/>
              </a:xfrm>
              <a:custGeom>
                <a:avLst/>
                <a:gdLst>
                  <a:gd name="T0" fmla="*/ 157 w 222"/>
                  <a:gd name="T1" fmla="*/ 325 h 325"/>
                  <a:gd name="T2" fmla="*/ 157 w 222"/>
                  <a:gd name="T3" fmla="*/ 78 h 325"/>
                  <a:gd name="T4" fmla="*/ 222 w 222"/>
                  <a:gd name="T5" fmla="*/ 78 h 325"/>
                  <a:gd name="T6" fmla="*/ 222 w 222"/>
                  <a:gd name="T7" fmla="*/ 0 h 325"/>
                  <a:gd name="T8" fmla="*/ 0 w 222"/>
                  <a:gd name="T9" fmla="*/ 0 h 325"/>
                  <a:gd name="T10" fmla="*/ 0 w 222"/>
                  <a:gd name="T11" fmla="*/ 78 h 325"/>
                  <a:gd name="T12" fmla="*/ 66 w 222"/>
                  <a:gd name="T13" fmla="*/ 78 h 325"/>
                  <a:gd name="T14" fmla="*/ 66 w 222"/>
                  <a:gd name="T15" fmla="*/ 325 h 325"/>
                  <a:gd name="T16" fmla="*/ 66 w 222"/>
                  <a:gd name="T17" fmla="*/ 325 h 325"/>
                  <a:gd name="T18" fmla="*/ 157 w 222"/>
                  <a:gd name="T19"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2" h="325">
                    <a:moveTo>
                      <a:pt x="157" y="325"/>
                    </a:moveTo>
                    <a:lnTo>
                      <a:pt x="157" y="78"/>
                    </a:lnTo>
                    <a:lnTo>
                      <a:pt x="222" y="78"/>
                    </a:lnTo>
                    <a:lnTo>
                      <a:pt x="222" y="0"/>
                    </a:lnTo>
                    <a:lnTo>
                      <a:pt x="0" y="0"/>
                    </a:lnTo>
                    <a:lnTo>
                      <a:pt x="0" y="78"/>
                    </a:lnTo>
                    <a:lnTo>
                      <a:pt x="66" y="78"/>
                    </a:lnTo>
                    <a:lnTo>
                      <a:pt x="66" y="325"/>
                    </a:lnTo>
                    <a:lnTo>
                      <a:pt x="66" y="325"/>
                    </a:lnTo>
                    <a:lnTo>
                      <a:pt x="157" y="3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60" name="T1">
                <a:extLst>
                  <a:ext uri="{FF2B5EF4-FFF2-40B4-BE49-F238E27FC236}">
                    <a16:creationId xmlns:a16="http://schemas.microsoft.com/office/drawing/2014/main" id="{00EF9FE4-B705-40A8-9CEA-2038F65C39AA}"/>
                  </a:ext>
                </a:extLst>
              </p:cNvPr>
              <p:cNvSpPr>
                <a:spLocks/>
              </p:cNvSpPr>
              <p:nvPr userDrawn="1"/>
            </p:nvSpPr>
            <p:spPr bwMode="auto">
              <a:xfrm>
                <a:off x="799033" y="168151"/>
                <a:ext cx="193675" cy="258763"/>
              </a:xfrm>
              <a:custGeom>
                <a:avLst/>
                <a:gdLst>
                  <a:gd name="T0" fmla="*/ 88 w 244"/>
                  <a:gd name="T1" fmla="*/ 78 h 325"/>
                  <a:gd name="T2" fmla="*/ 88 w 244"/>
                  <a:gd name="T3" fmla="*/ 325 h 325"/>
                  <a:gd name="T4" fmla="*/ 179 w 244"/>
                  <a:gd name="T5" fmla="*/ 325 h 325"/>
                  <a:gd name="T6" fmla="*/ 179 w 244"/>
                  <a:gd name="T7" fmla="*/ 78 h 325"/>
                  <a:gd name="T8" fmla="*/ 244 w 244"/>
                  <a:gd name="T9" fmla="*/ 78 h 325"/>
                  <a:gd name="T10" fmla="*/ 244 w 244"/>
                  <a:gd name="T11" fmla="*/ 0 h 325"/>
                  <a:gd name="T12" fmla="*/ 25 w 244"/>
                  <a:gd name="T13" fmla="*/ 0 h 325"/>
                  <a:gd name="T14" fmla="*/ 0 w 244"/>
                  <a:gd name="T15" fmla="*/ 78 h 325"/>
                  <a:gd name="T16" fmla="*/ 88 w 244"/>
                  <a:gd name="T17" fmla="*/ 78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4" h="325">
                    <a:moveTo>
                      <a:pt x="88" y="78"/>
                    </a:moveTo>
                    <a:lnTo>
                      <a:pt x="88" y="325"/>
                    </a:lnTo>
                    <a:lnTo>
                      <a:pt x="179" y="325"/>
                    </a:lnTo>
                    <a:lnTo>
                      <a:pt x="179" y="78"/>
                    </a:lnTo>
                    <a:lnTo>
                      <a:pt x="244" y="78"/>
                    </a:lnTo>
                    <a:lnTo>
                      <a:pt x="244" y="0"/>
                    </a:lnTo>
                    <a:lnTo>
                      <a:pt x="25" y="0"/>
                    </a:lnTo>
                    <a:lnTo>
                      <a:pt x="0" y="78"/>
                    </a:lnTo>
                    <a:lnTo>
                      <a:pt x="88" y="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61" name="V">
                <a:extLst>
                  <a:ext uri="{FF2B5EF4-FFF2-40B4-BE49-F238E27FC236}">
                    <a16:creationId xmlns:a16="http://schemas.microsoft.com/office/drawing/2014/main" id="{3BAD692D-C3E6-491D-AF4D-6FFF714E9450}"/>
                  </a:ext>
                </a:extLst>
              </p:cNvPr>
              <p:cNvSpPr>
                <a:spLocks/>
              </p:cNvSpPr>
              <p:nvPr userDrawn="1"/>
            </p:nvSpPr>
            <p:spPr bwMode="auto">
              <a:xfrm>
                <a:off x="567258" y="168151"/>
                <a:ext cx="230188" cy="258763"/>
              </a:xfrm>
              <a:custGeom>
                <a:avLst/>
                <a:gdLst>
                  <a:gd name="T0" fmla="*/ 184 w 289"/>
                  <a:gd name="T1" fmla="*/ 325 h 325"/>
                  <a:gd name="T2" fmla="*/ 289 w 289"/>
                  <a:gd name="T3" fmla="*/ 0 h 325"/>
                  <a:gd name="T4" fmla="*/ 197 w 289"/>
                  <a:gd name="T5" fmla="*/ 0 h 325"/>
                  <a:gd name="T6" fmla="*/ 143 w 289"/>
                  <a:gd name="T7" fmla="*/ 167 h 325"/>
                  <a:gd name="T8" fmla="*/ 135 w 289"/>
                  <a:gd name="T9" fmla="*/ 191 h 325"/>
                  <a:gd name="T10" fmla="*/ 135 w 289"/>
                  <a:gd name="T11" fmla="*/ 191 h 325"/>
                  <a:gd name="T12" fmla="*/ 135 w 289"/>
                  <a:gd name="T13" fmla="*/ 191 h 325"/>
                  <a:gd name="T14" fmla="*/ 135 w 289"/>
                  <a:gd name="T15" fmla="*/ 191 h 325"/>
                  <a:gd name="T16" fmla="*/ 135 w 289"/>
                  <a:gd name="T17" fmla="*/ 191 h 325"/>
                  <a:gd name="T18" fmla="*/ 135 w 289"/>
                  <a:gd name="T19" fmla="*/ 191 h 325"/>
                  <a:gd name="T20" fmla="*/ 135 w 289"/>
                  <a:gd name="T21" fmla="*/ 191 h 325"/>
                  <a:gd name="T22" fmla="*/ 128 w 289"/>
                  <a:gd name="T23" fmla="*/ 167 h 325"/>
                  <a:gd name="T24" fmla="*/ 91 w 289"/>
                  <a:gd name="T25" fmla="*/ 60 h 325"/>
                  <a:gd name="T26" fmla="*/ 0 w 289"/>
                  <a:gd name="T27" fmla="*/ 60 h 325"/>
                  <a:gd name="T28" fmla="*/ 90 w 289"/>
                  <a:gd name="T29" fmla="*/ 325 h 325"/>
                  <a:gd name="T30" fmla="*/ 184 w 289"/>
                  <a:gd name="T31"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9" h="325">
                    <a:moveTo>
                      <a:pt x="184" y="325"/>
                    </a:moveTo>
                    <a:lnTo>
                      <a:pt x="289" y="0"/>
                    </a:lnTo>
                    <a:lnTo>
                      <a:pt x="197" y="0"/>
                    </a:lnTo>
                    <a:lnTo>
                      <a:pt x="143" y="167"/>
                    </a:lnTo>
                    <a:lnTo>
                      <a:pt x="135" y="191"/>
                    </a:lnTo>
                    <a:lnTo>
                      <a:pt x="135" y="191"/>
                    </a:lnTo>
                    <a:lnTo>
                      <a:pt x="135" y="191"/>
                    </a:lnTo>
                    <a:lnTo>
                      <a:pt x="135" y="191"/>
                    </a:lnTo>
                    <a:lnTo>
                      <a:pt x="135" y="191"/>
                    </a:lnTo>
                    <a:lnTo>
                      <a:pt x="135" y="191"/>
                    </a:lnTo>
                    <a:lnTo>
                      <a:pt x="135" y="191"/>
                    </a:lnTo>
                    <a:lnTo>
                      <a:pt x="128" y="167"/>
                    </a:lnTo>
                    <a:lnTo>
                      <a:pt x="91" y="60"/>
                    </a:lnTo>
                    <a:lnTo>
                      <a:pt x="0" y="60"/>
                    </a:lnTo>
                    <a:lnTo>
                      <a:pt x="90" y="325"/>
                    </a:lnTo>
                    <a:lnTo>
                      <a:pt x="184" y="3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grpSp>
        <p:grpSp>
          <p:nvGrpSpPr>
            <p:cNvPr id="18" name="_VTT_logo_102019_02_white_on_black" hidden="1">
              <a:extLst>
                <a:ext uri="{FF2B5EF4-FFF2-40B4-BE49-F238E27FC236}">
                  <a16:creationId xmlns:a16="http://schemas.microsoft.com/office/drawing/2014/main" id="{8209EA5C-F772-4F69-B861-D0FDD619BD6C}"/>
                </a:ext>
              </a:extLst>
            </p:cNvPr>
            <p:cNvGrpSpPr/>
            <p:nvPr userDrawn="1"/>
          </p:nvGrpSpPr>
          <p:grpSpPr>
            <a:xfrm>
              <a:off x="7909204" y="1770762"/>
              <a:ext cx="971550" cy="655638"/>
              <a:chOff x="379933" y="-15999"/>
              <a:chExt cx="971550" cy="655638"/>
            </a:xfrm>
          </p:grpSpPr>
          <p:sp>
            <p:nvSpPr>
              <p:cNvPr id="54" name="Box">
                <a:extLst>
                  <a:ext uri="{FF2B5EF4-FFF2-40B4-BE49-F238E27FC236}">
                    <a16:creationId xmlns:a16="http://schemas.microsoft.com/office/drawing/2014/main" id="{75F3B8D1-5FDD-4223-8972-69BFBF94E4A3}"/>
                  </a:ext>
                </a:extLst>
              </p:cNvPr>
              <p:cNvSpPr>
                <a:spLocks noChangeArrowheads="1"/>
              </p:cNvSpPr>
              <p:nvPr userDrawn="1"/>
            </p:nvSpPr>
            <p:spPr bwMode="auto">
              <a:xfrm>
                <a:off x="379933" y="-15999"/>
                <a:ext cx="971550" cy="6556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55" name="T2">
                <a:extLst>
                  <a:ext uri="{FF2B5EF4-FFF2-40B4-BE49-F238E27FC236}">
                    <a16:creationId xmlns:a16="http://schemas.microsoft.com/office/drawing/2014/main" id="{5B49463E-8EE4-4059-8C22-691C5A191C61}"/>
                  </a:ext>
                </a:extLst>
              </p:cNvPr>
              <p:cNvSpPr>
                <a:spLocks/>
              </p:cNvSpPr>
              <p:nvPr userDrawn="1"/>
            </p:nvSpPr>
            <p:spPr bwMode="auto">
              <a:xfrm>
                <a:off x="1011758" y="168151"/>
                <a:ext cx="176213" cy="258763"/>
              </a:xfrm>
              <a:custGeom>
                <a:avLst/>
                <a:gdLst>
                  <a:gd name="T0" fmla="*/ 157 w 222"/>
                  <a:gd name="T1" fmla="*/ 325 h 325"/>
                  <a:gd name="T2" fmla="*/ 157 w 222"/>
                  <a:gd name="T3" fmla="*/ 78 h 325"/>
                  <a:gd name="T4" fmla="*/ 222 w 222"/>
                  <a:gd name="T5" fmla="*/ 78 h 325"/>
                  <a:gd name="T6" fmla="*/ 222 w 222"/>
                  <a:gd name="T7" fmla="*/ 0 h 325"/>
                  <a:gd name="T8" fmla="*/ 0 w 222"/>
                  <a:gd name="T9" fmla="*/ 0 h 325"/>
                  <a:gd name="T10" fmla="*/ 0 w 222"/>
                  <a:gd name="T11" fmla="*/ 78 h 325"/>
                  <a:gd name="T12" fmla="*/ 66 w 222"/>
                  <a:gd name="T13" fmla="*/ 78 h 325"/>
                  <a:gd name="T14" fmla="*/ 66 w 222"/>
                  <a:gd name="T15" fmla="*/ 325 h 325"/>
                  <a:gd name="T16" fmla="*/ 66 w 222"/>
                  <a:gd name="T17" fmla="*/ 325 h 325"/>
                  <a:gd name="T18" fmla="*/ 157 w 222"/>
                  <a:gd name="T19"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2" h="325">
                    <a:moveTo>
                      <a:pt x="157" y="325"/>
                    </a:moveTo>
                    <a:lnTo>
                      <a:pt x="157" y="78"/>
                    </a:lnTo>
                    <a:lnTo>
                      <a:pt x="222" y="78"/>
                    </a:lnTo>
                    <a:lnTo>
                      <a:pt x="222" y="0"/>
                    </a:lnTo>
                    <a:lnTo>
                      <a:pt x="0" y="0"/>
                    </a:lnTo>
                    <a:lnTo>
                      <a:pt x="0" y="78"/>
                    </a:lnTo>
                    <a:lnTo>
                      <a:pt x="66" y="78"/>
                    </a:lnTo>
                    <a:lnTo>
                      <a:pt x="66" y="325"/>
                    </a:lnTo>
                    <a:lnTo>
                      <a:pt x="66" y="325"/>
                    </a:lnTo>
                    <a:lnTo>
                      <a:pt x="157" y="3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56" name="T1">
                <a:extLst>
                  <a:ext uri="{FF2B5EF4-FFF2-40B4-BE49-F238E27FC236}">
                    <a16:creationId xmlns:a16="http://schemas.microsoft.com/office/drawing/2014/main" id="{411D2D9D-E585-4C79-BA8D-0FAEF75F05F0}"/>
                  </a:ext>
                </a:extLst>
              </p:cNvPr>
              <p:cNvSpPr>
                <a:spLocks/>
              </p:cNvSpPr>
              <p:nvPr userDrawn="1"/>
            </p:nvSpPr>
            <p:spPr bwMode="auto">
              <a:xfrm>
                <a:off x="799033" y="168151"/>
                <a:ext cx="193675" cy="258763"/>
              </a:xfrm>
              <a:custGeom>
                <a:avLst/>
                <a:gdLst>
                  <a:gd name="T0" fmla="*/ 88 w 244"/>
                  <a:gd name="T1" fmla="*/ 78 h 325"/>
                  <a:gd name="T2" fmla="*/ 88 w 244"/>
                  <a:gd name="T3" fmla="*/ 325 h 325"/>
                  <a:gd name="T4" fmla="*/ 179 w 244"/>
                  <a:gd name="T5" fmla="*/ 325 h 325"/>
                  <a:gd name="T6" fmla="*/ 179 w 244"/>
                  <a:gd name="T7" fmla="*/ 78 h 325"/>
                  <a:gd name="T8" fmla="*/ 244 w 244"/>
                  <a:gd name="T9" fmla="*/ 78 h 325"/>
                  <a:gd name="T10" fmla="*/ 244 w 244"/>
                  <a:gd name="T11" fmla="*/ 0 h 325"/>
                  <a:gd name="T12" fmla="*/ 25 w 244"/>
                  <a:gd name="T13" fmla="*/ 0 h 325"/>
                  <a:gd name="T14" fmla="*/ 0 w 244"/>
                  <a:gd name="T15" fmla="*/ 78 h 325"/>
                  <a:gd name="T16" fmla="*/ 88 w 244"/>
                  <a:gd name="T17" fmla="*/ 78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4" h="325">
                    <a:moveTo>
                      <a:pt x="88" y="78"/>
                    </a:moveTo>
                    <a:lnTo>
                      <a:pt x="88" y="325"/>
                    </a:lnTo>
                    <a:lnTo>
                      <a:pt x="179" y="325"/>
                    </a:lnTo>
                    <a:lnTo>
                      <a:pt x="179" y="78"/>
                    </a:lnTo>
                    <a:lnTo>
                      <a:pt x="244" y="78"/>
                    </a:lnTo>
                    <a:lnTo>
                      <a:pt x="244" y="0"/>
                    </a:lnTo>
                    <a:lnTo>
                      <a:pt x="25" y="0"/>
                    </a:lnTo>
                    <a:lnTo>
                      <a:pt x="0" y="78"/>
                    </a:lnTo>
                    <a:lnTo>
                      <a:pt x="88" y="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57" name="V">
                <a:extLst>
                  <a:ext uri="{FF2B5EF4-FFF2-40B4-BE49-F238E27FC236}">
                    <a16:creationId xmlns:a16="http://schemas.microsoft.com/office/drawing/2014/main" id="{FA820987-C832-432F-B808-BCB892A34FCE}"/>
                  </a:ext>
                </a:extLst>
              </p:cNvPr>
              <p:cNvSpPr>
                <a:spLocks/>
              </p:cNvSpPr>
              <p:nvPr userDrawn="1"/>
            </p:nvSpPr>
            <p:spPr bwMode="auto">
              <a:xfrm>
                <a:off x="567258" y="168151"/>
                <a:ext cx="230188" cy="258763"/>
              </a:xfrm>
              <a:custGeom>
                <a:avLst/>
                <a:gdLst>
                  <a:gd name="T0" fmla="*/ 184 w 289"/>
                  <a:gd name="T1" fmla="*/ 325 h 325"/>
                  <a:gd name="T2" fmla="*/ 289 w 289"/>
                  <a:gd name="T3" fmla="*/ 0 h 325"/>
                  <a:gd name="T4" fmla="*/ 197 w 289"/>
                  <a:gd name="T5" fmla="*/ 0 h 325"/>
                  <a:gd name="T6" fmla="*/ 143 w 289"/>
                  <a:gd name="T7" fmla="*/ 167 h 325"/>
                  <a:gd name="T8" fmla="*/ 135 w 289"/>
                  <a:gd name="T9" fmla="*/ 191 h 325"/>
                  <a:gd name="T10" fmla="*/ 135 w 289"/>
                  <a:gd name="T11" fmla="*/ 191 h 325"/>
                  <a:gd name="T12" fmla="*/ 135 w 289"/>
                  <a:gd name="T13" fmla="*/ 191 h 325"/>
                  <a:gd name="T14" fmla="*/ 135 w 289"/>
                  <a:gd name="T15" fmla="*/ 191 h 325"/>
                  <a:gd name="T16" fmla="*/ 135 w 289"/>
                  <a:gd name="T17" fmla="*/ 191 h 325"/>
                  <a:gd name="T18" fmla="*/ 135 w 289"/>
                  <a:gd name="T19" fmla="*/ 191 h 325"/>
                  <a:gd name="T20" fmla="*/ 135 w 289"/>
                  <a:gd name="T21" fmla="*/ 191 h 325"/>
                  <a:gd name="T22" fmla="*/ 128 w 289"/>
                  <a:gd name="T23" fmla="*/ 167 h 325"/>
                  <a:gd name="T24" fmla="*/ 91 w 289"/>
                  <a:gd name="T25" fmla="*/ 60 h 325"/>
                  <a:gd name="T26" fmla="*/ 0 w 289"/>
                  <a:gd name="T27" fmla="*/ 60 h 325"/>
                  <a:gd name="T28" fmla="*/ 90 w 289"/>
                  <a:gd name="T29" fmla="*/ 325 h 325"/>
                  <a:gd name="T30" fmla="*/ 184 w 289"/>
                  <a:gd name="T31"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9" h="325">
                    <a:moveTo>
                      <a:pt x="184" y="325"/>
                    </a:moveTo>
                    <a:lnTo>
                      <a:pt x="289" y="0"/>
                    </a:lnTo>
                    <a:lnTo>
                      <a:pt x="197" y="0"/>
                    </a:lnTo>
                    <a:lnTo>
                      <a:pt x="143" y="167"/>
                    </a:lnTo>
                    <a:lnTo>
                      <a:pt x="135" y="191"/>
                    </a:lnTo>
                    <a:lnTo>
                      <a:pt x="135" y="191"/>
                    </a:lnTo>
                    <a:lnTo>
                      <a:pt x="135" y="191"/>
                    </a:lnTo>
                    <a:lnTo>
                      <a:pt x="135" y="191"/>
                    </a:lnTo>
                    <a:lnTo>
                      <a:pt x="135" y="191"/>
                    </a:lnTo>
                    <a:lnTo>
                      <a:pt x="135" y="191"/>
                    </a:lnTo>
                    <a:lnTo>
                      <a:pt x="135" y="191"/>
                    </a:lnTo>
                    <a:lnTo>
                      <a:pt x="128" y="167"/>
                    </a:lnTo>
                    <a:lnTo>
                      <a:pt x="91" y="60"/>
                    </a:lnTo>
                    <a:lnTo>
                      <a:pt x="0" y="60"/>
                    </a:lnTo>
                    <a:lnTo>
                      <a:pt x="90" y="325"/>
                    </a:lnTo>
                    <a:lnTo>
                      <a:pt x="184" y="3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grpSp>
        <p:grpSp>
          <p:nvGrpSpPr>
            <p:cNvPr id="19" name="_VTT_logo_102019_03_white_on_blue" hidden="1">
              <a:extLst>
                <a:ext uri="{FF2B5EF4-FFF2-40B4-BE49-F238E27FC236}">
                  <a16:creationId xmlns:a16="http://schemas.microsoft.com/office/drawing/2014/main" id="{7ED7D5C4-308D-47B0-9882-625ED956947C}"/>
                </a:ext>
              </a:extLst>
            </p:cNvPr>
            <p:cNvGrpSpPr/>
            <p:nvPr userDrawn="1"/>
          </p:nvGrpSpPr>
          <p:grpSpPr>
            <a:xfrm>
              <a:off x="7909204" y="1770762"/>
              <a:ext cx="971550" cy="655638"/>
              <a:chOff x="379933" y="-15999"/>
              <a:chExt cx="971550" cy="655638"/>
            </a:xfrm>
          </p:grpSpPr>
          <p:sp>
            <p:nvSpPr>
              <p:cNvPr id="50" name="Box">
                <a:extLst>
                  <a:ext uri="{FF2B5EF4-FFF2-40B4-BE49-F238E27FC236}">
                    <a16:creationId xmlns:a16="http://schemas.microsoft.com/office/drawing/2014/main" id="{7EC802DD-74D9-4A8F-83AD-C3C26448D5FA}"/>
                  </a:ext>
                </a:extLst>
              </p:cNvPr>
              <p:cNvSpPr>
                <a:spLocks noChangeArrowheads="1"/>
              </p:cNvSpPr>
              <p:nvPr userDrawn="1"/>
            </p:nvSpPr>
            <p:spPr bwMode="auto">
              <a:xfrm>
                <a:off x="379933" y="-15999"/>
                <a:ext cx="971550" cy="655638"/>
              </a:xfrm>
              <a:prstGeom prst="rect">
                <a:avLst/>
              </a:prstGeom>
              <a:solidFill>
                <a:srgbClr val="0057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51" name="T2">
                <a:extLst>
                  <a:ext uri="{FF2B5EF4-FFF2-40B4-BE49-F238E27FC236}">
                    <a16:creationId xmlns:a16="http://schemas.microsoft.com/office/drawing/2014/main" id="{564F5CAD-918A-4A7B-8E3F-507AB48F46BD}"/>
                  </a:ext>
                </a:extLst>
              </p:cNvPr>
              <p:cNvSpPr>
                <a:spLocks/>
              </p:cNvSpPr>
              <p:nvPr userDrawn="1"/>
            </p:nvSpPr>
            <p:spPr bwMode="auto">
              <a:xfrm>
                <a:off x="1011758" y="168151"/>
                <a:ext cx="176213" cy="258763"/>
              </a:xfrm>
              <a:custGeom>
                <a:avLst/>
                <a:gdLst>
                  <a:gd name="T0" fmla="*/ 157 w 222"/>
                  <a:gd name="T1" fmla="*/ 325 h 325"/>
                  <a:gd name="T2" fmla="*/ 157 w 222"/>
                  <a:gd name="T3" fmla="*/ 78 h 325"/>
                  <a:gd name="T4" fmla="*/ 222 w 222"/>
                  <a:gd name="T5" fmla="*/ 78 h 325"/>
                  <a:gd name="T6" fmla="*/ 222 w 222"/>
                  <a:gd name="T7" fmla="*/ 0 h 325"/>
                  <a:gd name="T8" fmla="*/ 0 w 222"/>
                  <a:gd name="T9" fmla="*/ 0 h 325"/>
                  <a:gd name="T10" fmla="*/ 0 w 222"/>
                  <a:gd name="T11" fmla="*/ 78 h 325"/>
                  <a:gd name="T12" fmla="*/ 66 w 222"/>
                  <a:gd name="T13" fmla="*/ 78 h 325"/>
                  <a:gd name="T14" fmla="*/ 66 w 222"/>
                  <a:gd name="T15" fmla="*/ 325 h 325"/>
                  <a:gd name="T16" fmla="*/ 66 w 222"/>
                  <a:gd name="T17" fmla="*/ 325 h 325"/>
                  <a:gd name="T18" fmla="*/ 157 w 222"/>
                  <a:gd name="T19"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2" h="325">
                    <a:moveTo>
                      <a:pt x="157" y="325"/>
                    </a:moveTo>
                    <a:lnTo>
                      <a:pt x="157" y="78"/>
                    </a:lnTo>
                    <a:lnTo>
                      <a:pt x="222" y="78"/>
                    </a:lnTo>
                    <a:lnTo>
                      <a:pt x="222" y="0"/>
                    </a:lnTo>
                    <a:lnTo>
                      <a:pt x="0" y="0"/>
                    </a:lnTo>
                    <a:lnTo>
                      <a:pt x="0" y="78"/>
                    </a:lnTo>
                    <a:lnTo>
                      <a:pt x="66" y="78"/>
                    </a:lnTo>
                    <a:lnTo>
                      <a:pt x="66" y="325"/>
                    </a:lnTo>
                    <a:lnTo>
                      <a:pt x="66" y="325"/>
                    </a:lnTo>
                    <a:lnTo>
                      <a:pt x="157" y="3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52" name="T1">
                <a:extLst>
                  <a:ext uri="{FF2B5EF4-FFF2-40B4-BE49-F238E27FC236}">
                    <a16:creationId xmlns:a16="http://schemas.microsoft.com/office/drawing/2014/main" id="{1C306E80-ED8C-4223-896B-27885E3340DF}"/>
                  </a:ext>
                </a:extLst>
              </p:cNvPr>
              <p:cNvSpPr>
                <a:spLocks/>
              </p:cNvSpPr>
              <p:nvPr userDrawn="1"/>
            </p:nvSpPr>
            <p:spPr bwMode="auto">
              <a:xfrm>
                <a:off x="799033" y="168151"/>
                <a:ext cx="193675" cy="258763"/>
              </a:xfrm>
              <a:custGeom>
                <a:avLst/>
                <a:gdLst>
                  <a:gd name="T0" fmla="*/ 88 w 244"/>
                  <a:gd name="T1" fmla="*/ 78 h 325"/>
                  <a:gd name="T2" fmla="*/ 88 w 244"/>
                  <a:gd name="T3" fmla="*/ 325 h 325"/>
                  <a:gd name="T4" fmla="*/ 179 w 244"/>
                  <a:gd name="T5" fmla="*/ 325 h 325"/>
                  <a:gd name="T6" fmla="*/ 179 w 244"/>
                  <a:gd name="T7" fmla="*/ 78 h 325"/>
                  <a:gd name="T8" fmla="*/ 244 w 244"/>
                  <a:gd name="T9" fmla="*/ 78 h 325"/>
                  <a:gd name="T10" fmla="*/ 244 w 244"/>
                  <a:gd name="T11" fmla="*/ 0 h 325"/>
                  <a:gd name="T12" fmla="*/ 25 w 244"/>
                  <a:gd name="T13" fmla="*/ 0 h 325"/>
                  <a:gd name="T14" fmla="*/ 0 w 244"/>
                  <a:gd name="T15" fmla="*/ 78 h 325"/>
                  <a:gd name="T16" fmla="*/ 88 w 244"/>
                  <a:gd name="T17" fmla="*/ 78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4" h="325">
                    <a:moveTo>
                      <a:pt x="88" y="78"/>
                    </a:moveTo>
                    <a:lnTo>
                      <a:pt x="88" y="325"/>
                    </a:lnTo>
                    <a:lnTo>
                      <a:pt x="179" y="325"/>
                    </a:lnTo>
                    <a:lnTo>
                      <a:pt x="179" y="78"/>
                    </a:lnTo>
                    <a:lnTo>
                      <a:pt x="244" y="78"/>
                    </a:lnTo>
                    <a:lnTo>
                      <a:pt x="244" y="0"/>
                    </a:lnTo>
                    <a:lnTo>
                      <a:pt x="25" y="0"/>
                    </a:lnTo>
                    <a:lnTo>
                      <a:pt x="0" y="78"/>
                    </a:lnTo>
                    <a:lnTo>
                      <a:pt x="88" y="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53" name="V">
                <a:extLst>
                  <a:ext uri="{FF2B5EF4-FFF2-40B4-BE49-F238E27FC236}">
                    <a16:creationId xmlns:a16="http://schemas.microsoft.com/office/drawing/2014/main" id="{C57BA66C-0A7A-4704-A6D8-EEB641EEA035}"/>
                  </a:ext>
                </a:extLst>
              </p:cNvPr>
              <p:cNvSpPr>
                <a:spLocks/>
              </p:cNvSpPr>
              <p:nvPr userDrawn="1"/>
            </p:nvSpPr>
            <p:spPr bwMode="auto">
              <a:xfrm>
                <a:off x="567258" y="168151"/>
                <a:ext cx="230188" cy="258763"/>
              </a:xfrm>
              <a:custGeom>
                <a:avLst/>
                <a:gdLst>
                  <a:gd name="T0" fmla="*/ 184 w 289"/>
                  <a:gd name="T1" fmla="*/ 325 h 325"/>
                  <a:gd name="T2" fmla="*/ 289 w 289"/>
                  <a:gd name="T3" fmla="*/ 0 h 325"/>
                  <a:gd name="T4" fmla="*/ 197 w 289"/>
                  <a:gd name="T5" fmla="*/ 0 h 325"/>
                  <a:gd name="T6" fmla="*/ 143 w 289"/>
                  <a:gd name="T7" fmla="*/ 167 h 325"/>
                  <a:gd name="T8" fmla="*/ 135 w 289"/>
                  <a:gd name="T9" fmla="*/ 191 h 325"/>
                  <a:gd name="T10" fmla="*/ 135 w 289"/>
                  <a:gd name="T11" fmla="*/ 191 h 325"/>
                  <a:gd name="T12" fmla="*/ 135 w 289"/>
                  <a:gd name="T13" fmla="*/ 191 h 325"/>
                  <a:gd name="T14" fmla="*/ 135 w 289"/>
                  <a:gd name="T15" fmla="*/ 191 h 325"/>
                  <a:gd name="T16" fmla="*/ 135 w 289"/>
                  <a:gd name="T17" fmla="*/ 191 h 325"/>
                  <a:gd name="T18" fmla="*/ 135 w 289"/>
                  <a:gd name="T19" fmla="*/ 191 h 325"/>
                  <a:gd name="T20" fmla="*/ 135 w 289"/>
                  <a:gd name="T21" fmla="*/ 191 h 325"/>
                  <a:gd name="T22" fmla="*/ 128 w 289"/>
                  <a:gd name="T23" fmla="*/ 167 h 325"/>
                  <a:gd name="T24" fmla="*/ 91 w 289"/>
                  <a:gd name="T25" fmla="*/ 60 h 325"/>
                  <a:gd name="T26" fmla="*/ 0 w 289"/>
                  <a:gd name="T27" fmla="*/ 60 h 325"/>
                  <a:gd name="T28" fmla="*/ 90 w 289"/>
                  <a:gd name="T29" fmla="*/ 325 h 325"/>
                  <a:gd name="T30" fmla="*/ 184 w 289"/>
                  <a:gd name="T31"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9" h="325">
                    <a:moveTo>
                      <a:pt x="184" y="325"/>
                    </a:moveTo>
                    <a:lnTo>
                      <a:pt x="289" y="0"/>
                    </a:lnTo>
                    <a:lnTo>
                      <a:pt x="197" y="0"/>
                    </a:lnTo>
                    <a:lnTo>
                      <a:pt x="143" y="167"/>
                    </a:lnTo>
                    <a:lnTo>
                      <a:pt x="135" y="191"/>
                    </a:lnTo>
                    <a:lnTo>
                      <a:pt x="135" y="191"/>
                    </a:lnTo>
                    <a:lnTo>
                      <a:pt x="135" y="191"/>
                    </a:lnTo>
                    <a:lnTo>
                      <a:pt x="135" y="191"/>
                    </a:lnTo>
                    <a:lnTo>
                      <a:pt x="135" y="191"/>
                    </a:lnTo>
                    <a:lnTo>
                      <a:pt x="135" y="191"/>
                    </a:lnTo>
                    <a:lnTo>
                      <a:pt x="135" y="191"/>
                    </a:lnTo>
                    <a:lnTo>
                      <a:pt x="128" y="167"/>
                    </a:lnTo>
                    <a:lnTo>
                      <a:pt x="91" y="60"/>
                    </a:lnTo>
                    <a:lnTo>
                      <a:pt x="0" y="60"/>
                    </a:lnTo>
                    <a:lnTo>
                      <a:pt x="90" y="325"/>
                    </a:lnTo>
                    <a:lnTo>
                      <a:pt x="184" y="3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grpSp>
        <p:grpSp>
          <p:nvGrpSpPr>
            <p:cNvPr id="20" name="_VTT_logo_102019_04_white_on_dark_grey" hidden="1">
              <a:extLst>
                <a:ext uri="{FF2B5EF4-FFF2-40B4-BE49-F238E27FC236}">
                  <a16:creationId xmlns:a16="http://schemas.microsoft.com/office/drawing/2014/main" id="{F7710E75-D4D6-475D-A2D5-A28F599D9F81}"/>
                </a:ext>
              </a:extLst>
            </p:cNvPr>
            <p:cNvGrpSpPr/>
            <p:nvPr userDrawn="1"/>
          </p:nvGrpSpPr>
          <p:grpSpPr>
            <a:xfrm>
              <a:off x="7909204" y="1770762"/>
              <a:ext cx="971550" cy="655638"/>
              <a:chOff x="379933" y="-15999"/>
              <a:chExt cx="971550" cy="655638"/>
            </a:xfrm>
          </p:grpSpPr>
          <p:sp>
            <p:nvSpPr>
              <p:cNvPr id="46" name="Box">
                <a:extLst>
                  <a:ext uri="{FF2B5EF4-FFF2-40B4-BE49-F238E27FC236}">
                    <a16:creationId xmlns:a16="http://schemas.microsoft.com/office/drawing/2014/main" id="{E59108E7-25DD-4497-AF65-119EE49FC3A4}"/>
                  </a:ext>
                </a:extLst>
              </p:cNvPr>
              <p:cNvSpPr>
                <a:spLocks noChangeArrowheads="1"/>
              </p:cNvSpPr>
              <p:nvPr userDrawn="1"/>
            </p:nvSpPr>
            <p:spPr bwMode="auto">
              <a:xfrm>
                <a:off x="379933" y="-15999"/>
                <a:ext cx="971550" cy="655638"/>
              </a:xfrm>
              <a:prstGeom prst="rect">
                <a:avLst/>
              </a:prstGeom>
              <a:solidFill>
                <a:srgbClr val="AFAFA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47" name="T2">
                <a:extLst>
                  <a:ext uri="{FF2B5EF4-FFF2-40B4-BE49-F238E27FC236}">
                    <a16:creationId xmlns:a16="http://schemas.microsoft.com/office/drawing/2014/main" id="{CB6F4DF6-467D-40AC-BF5F-52F0EEFCDDA2}"/>
                  </a:ext>
                </a:extLst>
              </p:cNvPr>
              <p:cNvSpPr>
                <a:spLocks/>
              </p:cNvSpPr>
              <p:nvPr userDrawn="1"/>
            </p:nvSpPr>
            <p:spPr bwMode="auto">
              <a:xfrm>
                <a:off x="1011758" y="168151"/>
                <a:ext cx="176213" cy="258763"/>
              </a:xfrm>
              <a:custGeom>
                <a:avLst/>
                <a:gdLst>
                  <a:gd name="T0" fmla="*/ 157 w 222"/>
                  <a:gd name="T1" fmla="*/ 325 h 325"/>
                  <a:gd name="T2" fmla="*/ 157 w 222"/>
                  <a:gd name="T3" fmla="*/ 78 h 325"/>
                  <a:gd name="T4" fmla="*/ 222 w 222"/>
                  <a:gd name="T5" fmla="*/ 78 h 325"/>
                  <a:gd name="T6" fmla="*/ 222 w 222"/>
                  <a:gd name="T7" fmla="*/ 0 h 325"/>
                  <a:gd name="T8" fmla="*/ 0 w 222"/>
                  <a:gd name="T9" fmla="*/ 0 h 325"/>
                  <a:gd name="T10" fmla="*/ 0 w 222"/>
                  <a:gd name="T11" fmla="*/ 78 h 325"/>
                  <a:gd name="T12" fmla="*/ 66 w 222"/>
                  <a:gd name="T13" fmla="*/ 78 h 325"/>
                  <a:gd name="T14" fmla="*/ 66 w 222"/>
                  <a:gd name="T15" fmla="*/ 325 h 325"/>
                  <a:gd name="T16" fmla="*/ 66 w 222"/>
                  <a:gd name="T17" fmla="*/ 325 h 325"/>
                  <a:gd name="T18" fmla="*/ 157 w 222"/>
                  <a:gd name="T19"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2" h="325">
                    <a:moveTo>
                      <a:pt x="157" y="325"/>
                    </a:moveTo>
                    <a:lnTo>
                      <a:pt x="157" y="78"/>
                    </a:lnTo>
                    <a:lnTo>
                      <a:pt x="222" y="78"/>
                    </a:lnTo>
                    <a:lnTo>
                      <a:pt x="222" y="0"/>
                    </a:lnTo>
                    <a:lnTo>
                      <a:pt x="0" y="0"/>
                    </a:lnTo>
                    <a:lnTo>
                      <a:pt x="0" y="78"/>
                    </a:lnTo>
                    <a:lnTo>
                      <a:pt x="66" y="78"/>
                    </a:lnTo>
                    <a:lnTo>
                      <a:pt x="66" y="325"/>
                    </a:lnTo>
                    <a:lnTo>
                      <a:pt x="66" y="325"/>
                    </a:lnTo>
                    <a:lnTo>
                      <a:pt x="157" y="3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48" name="T1">
                <a:extLst>
                  <a:ext uri="{FF2B5EF4-FFF2-40B4-BE49-F238E27FC236}">
                    <a16:creationId xmlns:a16="http://schemas.microsoft.com/office/drawing/2014/main" id="{29A96A04-8FF4-4F93-AFB8-D11FDAE0F08C}"/>
                  </a:ext>
                </a:extLst>
              </p:cNvPr>
              <p:cNvSpPr>
                <a:spLocks/>
              </p:cNvSpPr>
              <p:nvPr userDrawn="1"/>
            </p:nvSpPr>
            <p:spPr bwMode="auto">
              <a:xfrm>
                <a:off x="799033" y="168151"/>
                <a:ext cx="193675" cy="258763"/>
              </a:xfrm>
              <a:custGeom>
                <a:avLst/>
                <a:gdLst>
                  <a:gd name="T0" fmla="*/ 88 w 244"/>
                  <a:gd name="T1" fmla="*/ 78 h 325"/>
                  <a:gd name="T2" fmla="*/ 88 w 244"/>
                  <a:gd name="T3" fmla="*/ 325 h 325"/>
                  <a:gd name="T4" fmla="*/ 179 w 244"/>
                  <a:gd name="T5" fmla="*/ 325 h 325"/>
                  <a:gd name="T6" fmla="*/ 179 w 244"/>
                  <a:gd name="T7" fmla="*/ 78 h 325"/>
                  <a:gd name="T8" fmla="*/ 244 w 244"/>
                  <a:gd name="T9" fmla="*/ 78 h 325"/>
                  <a:gd name="T10" fmla="*/ 244 w 244"/>
                  <a:gd name="T11" fmla="*/ 0 h 325"/>
                  <a:gd name="T12" fmla="*/ 25 w 244"/>
                  <a:gd name="T13" fmla="*/ 0 h 325"/>
                  <a:gd name="T14" fmla="*/ 0 w 244"/>
                  <a:gd name="T15" fmla="*/ 78 h 325"/>
                  <a:gd name="T16" fmla="*/ 88 w 244"/>
                  <a:gd name="T17" fmla="*/ 78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4" h="325">
                    <a:moveTo>
                      <a:pt x="88" y="78"/>
                    </a:moveTo>
                    <a:lnTo>
                      <a:pt x="88" y="325"/>
                    </a:lnTo>
                    <a:lnTo>
                      <a:pt x="179" y="325"/>
                    </a:lnTo>
                    <a:lnTo>
                      <a:pt x="179" y="78"/>
                    </a:lnTo>
                    <a:lnTo>
                      <a:pt x="244" y="78"/>
                    </a:lnTo>
                    <a:lnTo>
                      <a:pt x="244" y="0"/>
                    </a:lnTo>
                    <a:lnTo>
                      <a:pt x="25" y="0"/>
                    </a:lnTo>
                    <a:lnTo>
                      <a:pt x="0" y="78"/>
                    </a:lnTo>
                    <a:lnTo>
                      <a:pt x="88" y="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49" name="V">
                <a:extLst>
                  <a:ext uri="{FF2B5EF4-FFF2-40B4-BE49-F238E27FC236}">
                    <a16:creationId xmlns:a16="http://schemas.microsoft.com/office/drawing/2014/main" id="{4350BD7A-F1FB-472A-BFC7-7D45299A543F}"/>
                  </a:ext>
                </a:extLst>
              </p:cNvPr>
              <p:cNvSpPr>
                <a:spLocks/>
              </p:cNvSpPr>
              <p:nvPr userDrawn="1"/>
            </p:nvSpPr>
            <p:spPr bwMode="auto">
              <a:xfrm>
                <a:off x="567258" y="168151"/>
                <a:ext cx="230188" cy="258763"/>
              </a:xfrm>
              <a:custGeom>
                <a:avLst/>
                <a:gdLst>
                  <a:gd name="T0" fmla="*/ 184 w 289"/>
                  <a:gd name="T1" fmla="*/ 325 h 325"/>
                  <a:gd name="T2" fmla="*/ 289 w 289"/>
                  <a:gd name="T3" fmla="*/ 0 h 325"/>
                  <a:gd name="T4" fmla="*/ 197 w 289"/>
                  <a:gd name="T5" fmla="*/ 0 h 325"/>
                  <a:gd name="T6" fmla="*/ 143 w 289"/>
                  <a:gd name="T7" fmla="*/ 167 h 325"/>
                  <a:gd name="T8" fmla="*/ 135 w 289"/>
                  <a:gd name="T9" fmla="*/ 191 h 325"/>
                  <a:gd name="T10" fmla="*/ 135 w 289"/>
                  <a:gd name="T11" fmla="*/ 191 h 325"/>
                  <a:gd name="T12" fmla="*/ 135 w 289"/>
                  <a:gd name="T13" fmla="*/ 191 h 325"/>
                  <a:gd name="T14" fmla="*/ 135 w 289"/>
                  <a:gd name="T15" fmla="*/ 191 h 325"/>
                  <a:gd name="T16" fmla="*/ 135 w 289"/>
                  <a:gd name="T17" fmla="*/ 191 h 325"/>
                  <a:gd name="T18" fmla="*/ 135 w 289"/>
                  <a:gd name="T19" fmla="*/ 191 h 325"/>
                  <a:gd name="T20" fmla="*/ 135 w 289"/>
                  <a:gd name="T21" fmla="*/ 191 h 325"/>
                  <a:gd name="T22" fmla="*/ 128 w 289"/>
                  <a:gd name="T23" fmla="*/ 167 h 325"/>
                  <a:gd name="T24" fmla="*/ 91 w 289"/>
                  <a:gd name="T25" fmla="*/ 60 h 325"/>
                  <a:gd name="T26" fmla="*/ 0 w 289"/>
                  <a:gd name="T27" fmla="*/ 60 h 325"/>
                  <a:gd name="T28" fmla="*/ 90 w 289"/>
                  <a:gd name="T29" fmla="*/ 325 h 325"/>
                  <a:gd name="T30" fmla="*/ 184 w 289"/>
                  <a:gd name="T31"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9" h="325">
                    <a:moveTo>
                      <a:pt x="184" y="325"/>
                    </a:moveTo>
                    <a:lnTo>
                      <a:pt x="289" y="0"/>
                    </a:lnTo>
                    <a:lnTo>
                      <a:pt x="197" y="0"/>
                    </a:lnTo>
                    <a:lnTo>
                      <a:pt x="143" y="167"/>
                    </a:lnTo>
                    <a:lnTo>
                      <a:pt x="135" y="191"/>
                    </a:lnTo>
                    <a:lnTo>
                      <a:pt x="135" y="191"/>
                    </a:lnTo>
                    <a:lnTo>
                      <a:pt x="135" y="191"/>
                    </a:lnTo>
                    <a:lnTo>
                      <a:pt x="135" y="191"/>
                    </a:lnTo>
                    <a:lnTo>
                      <a:pt x="135" y="191"/>
                    </a:lnTo>
                    <a:lnTo>
                      <a:pt x="135" y="191"/>
                    </a:lnTo>
                    <a:lnTo>
                      <a:pt x="135" y="191"/>
                    </a:lnTo>
                    <a:lnTo>
                      <a:pt x="128" y="167"/>
                    </a:lnTo>
                    <a:lnTo>
                      <a:pt x="91" y="60"/>
                    </a:lnTo>
                    <a:lnTo>
                      <a:pt x="0" y="60"/>
                    </a:lnTo>
                    <a:lnTo>
                      <a:pt x="90" y="325"/>
                    </a:lnTo>
                    <a:lnTo>
                      <a:pt x="184" y="3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grpSp>
        <p:grpSp>
          <p:nvGrpSpPr>
            <p:cNvPr id="21" name="_VTT_logo_102019_05_dark_grey_on_white" hidden="1">
              <a:extLst>
                <a:ext uri="{FF2B5EF4-FFF2-40B4-BE49-F238E27FC236}">
                  <a16:creationId xmlns:a16="http://schemas.microsoft.com/office/drawing/2014/main" id="{FB9E0173-3D89-4098-9ABF-C9FCED41D37E}"/>
                </a:ext>
              </a:extLst>
            </p:cNvPr>
            <p:cNvGrpSpPr/>
            <p:nvPr userDrawn="1"/>
          </p:nvGrpSpPr>
          <p:grpSpPr>
            <a:xfrm>
              <a:off x="7909204" y="1770762"/>
              <a:ext cx="971550" cy="655638"/>
              <a:chOff x="379933" y="-15999"/>
              <a:chExt cx="971550" cy="655638"/>
            </a:xfrm>
          </p:grpSpPr>
          <p:sp>
            <p:nvSpPr>
              <p:cNvPr id="42" name="Box">
                <a:extLst>
                  <a:ext uri="{FF2B5EF4-FFF2-40B4-BE49-F238E27FC236}">
                    <a16:creationId xmlns:a16="http://schemas.microsoft.com/office/drawing/2014/main" id="{AF90CAEA-D913-49BD-ABB2-31ADA18804A3}"/>
                  </a:ext>
                </a:extLst>
              </p:cNvPr>
              <p:cNvSpPr>
                <a:spLocks noChangeArrowheads="1"/>
              </p:cNvSpPr>
              <p:nvPr userDrawn="1"/>
            </p:nvSpPr>
            <p:spPr bwMode="auto">
              <a:xfrm>
                <a:off x="379933" y="-15999"/>
                <a:ext cx="971550" cy="6556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43" name="T2">
                <a:extLst>
                  <a:ext uri="{FF2B5EF4-FFF2-40B4-BE49-F238E27FC236}">
                    <a16:creationId xmlns:a16="http://schemas.microsoft.com/office/drawing/2014/main" id="{211D16C8-DBC7-4587-B127-87242FF68DE2}"/>
                  </a:ext>
                </a:extLst>
              </p:cNvPr>
              <p:cNvSpPr>
                <a:spLocks/>
              </p:cNvSpPr>
              <p:nvPr userDrawn="1"/>
            </p:nvSpPr>
            <p:spPr bwMode="auto">
              <a:xfrm>
                <a:off x="1011758" y="168151"/>
                <a:ext cx="176213" cy="258763"/>
              </a:xfrm>
              <a:custGeom>
                <a:avLst/>
                <a:gdLst>
                  <a:gd name="T0" fmla="*/ 157 w 222"/>
                  <a:gd name="T1" fmla="*/ 325 h 325"/>
                  <a:gd name="T2" fmla="*/ 157 w 222"/>
                  <a:gd name="T3" fmla="*/ 78 h 325"/>
                  <a:gd name="T4" fmla="*/ 222 w 222"/>
                  <a:gd name="T5" fmla="*/ 78 h 325"/>
                  <a:gd name="T6" fmla="*/ 222 w 222"/>
                  <a:gd name="T7" fmla="*/ 0 h 325"/>
                  <a:gd name="T8" fmla="*/ 0 w 222"/>
                  <a:gd name="T9" fmla="*/ 0 h 325"/>
                  <a:gd name="T10" fmla="*/ 0 w 222"/>
                  <a:gd name="T11" fmla="*/ 78 h 325"/>
                  <a:gd name="T12" fmla="*/ 66 w 222"/>
                  <a:gd name="T13" fmla="*/ 78 h 325"/>
                  <a:gd name="T14" fmla="*/ 66 w 222"/>
                  <a:gd name="T15" fmla="*/ 325 h 325"/>
                  <a:gd name="T16" fmla="*/ 66 w 222"/>
                  <a:gd name="T17" fmla="*/ 325 h 325"/>
                  <a:gd name="T18" fmla="*/ 157 w 222"/>
                  <a:gd name="T19"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2" h="325">
                    <a:moveTo>
                      <a:pt x="157" y="325"/>
                    </a:moveTo>
                    <a:lnTo>
                      <a:pt x="157" y="78"/>
                    </a:lnTo>
                    <a:lnTo>
                      <a:pt x="222" y="78"/>
                    </a:lnTo>
                    <a:lnTo>
                      <a:pt x="222" y="0"/>
                    </a:lnTo>
                    <a:lnTo>
                      <a:pt x="0" y="0"/>
                    </a:lnTo>
                    <a:lnTo>
                      <a:pt x="0" y="78"/>
                    </a:lnTo>
                    <a:lnTo>
                      <a:pt x="66" y="78"/>
                    </a:lnTo>
                    <a:lnTo>
                      <a:pt x="66" y="325"/>
                    </a:lnTo>
                    <a:lnTo>
                      <a:pt x="66" y="325"/>
                    </a:lnTo>
                    <a:lnTo>
                      <a:pt x="157" y="325"/>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44" name="T1">
                <a:extLst>
                  <a:ext uri="{FF2B5EF4-FFF2-40B4-BE49-F238E27FC236}">
                    <a16:creationId xmlns:a16="http://schemas.microsoft.com/office/drawing/2014/main" id="{9F4BD180-A0C2-4BAD-85BC-FB5E0DBE5F04}"/>
                  </a:ext>
                </a:extLst>
              </p:cNvPr>
              <p:cNvSpPr>
                <a:spLocks/>
              </p:cNvSpPr>
              <p:nvPr userDrawn="1"/>
            </p:nvSpPr>
            <p:spPr bwMode="auto">
              <a:xfrm>
                <a:off x="799033" y="168151"/>
                <a:ext cx="193675" cy="258763"/>
              </a:xfrm>
              <a:custGeom>
                <a:avLst/>
                <a:gdLst>
                  <a:gd name="T0" fmla="*/ 88 w 244"/>
                  <a:gd name="T1" fmla="*/ 78 h 325"/>
                  <a:gd name="T2" fmla="*/ 88 w 244"/>
                  <a:gd name="T3" fmla="*/ 325 h 325"/>
                  <a:gd name="T4" fmla="*/ 179 w 244"/>
                  <a:gd name="T5" fmla="*/ 325 h 325"/>
                  <a:gd name="T6" fmla="*/ 179 w 244"/>
                  <a:gd name="T7" fmla="*/ 78 h 325"/>
                  <a:gd name="T8" fmla="*/ 244 w 244"/>
                  <a:gd name="T9" fmla="*/ 78 h 325"/>
                  <a:gd name="T10" fmla="*/ 244 w 244"/>
                  <a:gd name="T11" fmla="*/ 0 h 325"/>
                  <a:gd name="T12" fmla="*/ 25 w 244"/>
                  <a:gd name="T13" fmla="*/ 0 h 325"/>
                  <a:gd name="T14" fmla="*/ 0 w 244"/>
                  <a:gd name="T15" fmla="*/ 78 h 325"/>
                  <a:gd name="T16" fmla="*/ 88 w 244"/>
                  <a:gd name="T17" fmla="*/ 78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4" h="325">
                    <a:moveTo>
                      <a:pt x="88" y="78"/>
                    </a:moveTo>
                    <a:lnTo>
                      <a:pt x="88" y="325"/>
                    </a:lnTo>
                    <a:lnTo>
                      <a:pt x="179" y="325"/>
                    </a:lnTo>
                    <a:lnTo>
                      <a:pt x="179" y="78"/>
                    </a:lnTo>
                    <a:lnTo>
                      <a:pt x="244" y="78"/>
                    </a:lnTo>
                    <a:lnTo>
                      <a:pt x="244" y="0"/>
                    </a:lnTo>
                    <a:lnTo>
                      <a:pt x="25" y="0"/>
                    </a:lnTo>
                    <a:lnTo>
                      <a:pt x="0" y="78"/>
                    </a:lnTo>
                    <a:lnTo>
                      <a:pt x="88" y="78"/>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45" name="V">
                <a:extLst>
                  <a:ext uri="{FF2B5EF4-FFF2-40B4-BE49-F238E27FC236}">
                    <a16:creationId xmlns:a16="http://schemas.microsoft.com/office/drawing/2014/main" id="{6DFB1E4C-BDFA-4D6F-A82C-3A8114B4188C}"/>
                  </a:ext>
                </a:extLst>
              </p:cNvPr>
              <p:cNvSpPr>
                <a:spLocks/>
              </p:cNvSpPr>
              <p:nvPr userDrawn="1"/>
            </p:nvSpPr>
            <p:spPr bwMode="auto">
              <a:xfrm>
                <a:off x="567258" y="168151"/>
                <a:ext cx="230188" cy="258763"/>
              </a:xfrm>
              <a:custGeom>
                <a:avLst/>
                <a:gdLst>
                  <a:gd name="T0" fmla="*/ 184 w 289"/>
                  <a:gd name="T1" fmla="*/ 325 h 325"/>
                  <a:gd name="T2" fmla="*/ 289 w 289"/>
                  <a:gd name="T3" fmla="*/ 0 h 325"/>
                  <a:gd name="T4" fmla="*/ 197 w 289"/>
                  <a:gd name="T5" fmla="*/ 0 h 325"/>
                  <a:gd name="T6" fmla="*/ 143 w 289"/>
                  <a:gd name="T7" fmla="*/ 167 h 325"/>
                  <a:gd name="T8" fmla="*/ 135 w 289"/>
                  <a:gd name="T9" fmla="*/ 191 h 325"/>
                  <a:gd name="T10" fmla="*/ 135 w 289"/>
                  <a:gd name="T11" fmla="*/ 191 h 325"/>
                  <a:gd name="T12" fmla="*/ 135 w 289"/>
                  <a:gd name="T13" fmla="*/ 191 h 325"/>
                  <a:gd name="T14" fmla="*/ 135 w 289"/>
                  <a:gd name="T15" fmla="*/ 191 h 325"/>
                  <a:gd name="T16" fmla="*/ 135 w 289"/>
                  <a:gd name="T17" fmla="*/ 191 h 325"/>
                  <a:gd name="T18" fmla="*/ 135 w 289"/>
                  <a:gd name="T19" fmla="*/ 191 h 325"/>
                  <a:gd name="T20" fmla="*/ 135 w 289"/>
                  <a:gd name="T21" fmla="*/ 191 h 325"/>
                  <a:gd name="T22" fmla="*/ 128 w 289"/>
                  <a:gd name="T23" fmla="*/ 167 h 325"/>
                  <a:gd name="T24" fmla="*/ 91 w 289"/>
                  <a:gd name="T25" fmla="*/ 60 h 325"/>
                  <a:gd name="T26" fmla="*/ 0 w 289"/>
                  <a:gd name="T27" fmla="*/ 60 h 325"/>
                  <a:gd name="T28" fmla="*/ 90 w 289"/>
                  <a:gd name="T29" fmla="*/ 325 h 325"/>
                  <a:gd name="T30" fmla="*/ 184 w 289"/>
                  <a:gd name="T31"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9" h="325">
                    <a:moveTo>
                      <a:pt x="184" y="325"/>
                    </a:moveTo>
                    <a:lnTo>
                      <a:pt x="289" y="0"/>
                    </a:lnTo>
                    <a:lnTo>
                      <a:pt x="197" y="0"/>
                    </a:lnTo>
                    <a:lnTo>
                      <a:pt x="143" y="167"/>
                    </a:lnTo>
                    <a:lnTo>
                      <a:pt x="135" y="191"/>
                    </a:lnTo>
                    <a:lnTo>
                      <a:pt x="135" y="191"/>
                    </a:lnTo>
                    <a:lnTo>
                      <a:pt x="135" y="191"/>
                    </a:lnTo>
                    <a:lnTo>
                      <a:pt x="135" y="191"/>
                    </a:lnTo>
                    <a:lnTo>
                      <a:pt x="135" y="191"/>
                    </a:lnTo>
                    <a:lnTo>
                      <a:pt x="135" y="191"/>
                    </a:lnTo>
                    <a:lnTo>
                      <a:pt x="135" y="191"/>
                    </a:lnTo>
                    <a:lnTo>
                      <a:pt x="128" y="167"/>
                    </a:lnTo>
                    <a:lnTo>
                      <a:pt x="91" y="60"/>
                    </a:lnTo>
                    <a:lnTo>
                      <a:pt x="0" y="60"/>
                    </a:lnTo>
                    <a:lnTo>
                      <a:pt x="90" y="325"/>
                    </a:lnTo>
                    <a:lnTo>
                      <a:pt x="184" y="325"/>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grpSp>
        <p:grpSp>
          <p:nvGrpSpPr>
            <p:cNvPr id="22" name="_VTT_logo_102019_06_orange_blue_on_white" hidden="1">
              <a:extLst>
                <a:ext uri="{FF2B5EF4-FFF2-40B4-BE49-F238E27FC236}">
                  <a16:creationId xmlns:a16="http://schemas.microsoft.com/office/drawing/2014/main" id="{F13867EC-97E1-45BC-AC0E-0CE1FFA626DD}"/>
                </a:ext>
              </a:extLst>
            </p:cNvPr>
            <p:cNvGrpSpPr/>
            <p:nvPr userDrawn="1"/>
          </p:nvGrpSpPr>
          <p:grpSpPr>
            <a:xfrm>
              <a:off x="7909204" y="1770762"/>
              <a:ext cx="971550" cy="655638"/>
              <a:chOff x="379933" y="-15999"/>
              <a:chExt cx="971550" cy="655638"/>
            </a:xfrm>
          </p:grpSpPr>
          <p:sp>
            <p:nvSpPr>
              <p:cNvPr id="38" name="Box">
                <a:extLst>
                  <a:ext uri="{FF2B5EF4-FFF2-40B4-BE49-F238E27FC236}">
                    <a16:creationId xmlns:a16="http://schemas.microsoft.com/office/drawing/2014/main" id="{AE65884B-135A-4D9F-99B6-93E93BC56E36}"/>
                  </a:ext>
                </a:extLst>
              </p:cNvPr>
              <p:cNvSpPr>
                <a:spLocks noChangeArrowheads="1"/>
              </p:cNvSpPr>
              <p:nvPr userDrawn="1"/>
            </p:nvSpPr>
            <p:spPr bwMode="auto">
              <a:xfrm>
                <a:off x="379933" y="-15999"/>
                <a:ext cx="971550" cy="6556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39" name="T2">
                <a:extLst>
                  <a:ext uri="{FF2B5EF4-FFF2-40B4-BE49-F238E27FC236}">
                    <a16:creationId xmlns:a16="http://schemas.microsoft.com/office/drawing/2014/main" id="{52F816C4-3EF6-45EA-BD81-AE7BCC99338E}"/>
                  </a:ext>
                </a:extLst>
              </p:cNvPr>
              <p:cNvSpPr>
                <a:spLocks/>
              </p:cNvSpPr>
              <p:nvPr userDrawn="1"/>
            </p:nvSpPr>
            <p:spPr bwMode="auto">
              <a:xfrm>
                <a:off x="1011758" y="168151"/>
                <a:ext cx="176213" cy="258763"/>
              </a:xfrm>
              <a:custGeom>
                <a:avLst/>
                <a:gdLst>
                  <a:gd name="T0" fmla="*/ 157 w 222"/>
                  <a:gd name="T1" fmla="*/ 325 h 325"/>
                  <a:gd name="T2" fmla="*/ 157 w 222"/>
                  <a:gd name="T3" fmla="*/ 78 h 325"/>
                  <a:gd name="T4" fmla="*/ 222 w 222"/>
                  <a:gd name="T5" fmla="*/ 78 h 325"/>
                  <a:gd name="T6" fmla="*/ 222 w 222"/>
                  <a:gd name="T7" fmla="*/ 0 h 325"/>
                  <a:gd name="T8" fmla="*/ 0 w 222"/>
                  <a:gd name="T9" fmla="*/ 0 h 325"/>
                  <a:gd name="T10" fmla="*/ 0 w 222"/>
                  <a:gd name="T11" fmla="*/ 78 h 325"/>
                  <a:gd name="T12" fmla="*/ 66 w 222"/>
                  <a:gd name="T13" fmla="*/ 78 h 325"/>
                  <a:gd name="T14" fmla="*/ 66 w 222"/>
                  <a:gd name="T15" fmla="*/ 325 h 325"/>
                  <a:gd name="T16" fmla="*/ 66 w 222"/>
                  <a:gd name="T17" fmla="*/ 325 h 325"/>
                  <a:gd name="T18" fmla="*/ 157 w 222"/>
                  <a:gd name="T19"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2" h="325">
                    <a:moveTo>
                      <a:pt x="157" y="325"/>
                    </a:moveTo>
                    <a:lnTo>
                      <a:pt x="157" y="78"/>
                    </a:lnTo>
                    <a:lnTo>
                      <a:pt x="222" y="78"/>
                    </a:lnTo>
                    <a:lnTo>
                      <a:pt x="222" y="0"/>
                    </a:lnTo>
                    <a:lnTo>
                      <a:pt x="0" y="0"/>
                    </a:lnTo>
                    <a:lnTo>
                      <a:pt x="0" y="78"/>
                    </a:lnTo>
                    <a:lnTo>
                      <a:pt x="66" y="78"/>
                    </a:lnTo>
                    <a:lnTo>
                      <a:pt x="66" y="325"/>
                    </a:lnTo>
                    <a:lnTo>
                      <a:pt x="66" y="325"/>
                    </a:lnTo>
                    <a:lnTo>
                      <a:pt x="157" y="325"/>
                    </a:lnTo>
                    <a:close/>
                  </a:path>
                </a:pathLst>
              </a:custGeom>
              <a:solidFill>
                <a:srgbClr val="0057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40" name="T1">
                <a:extLst>
                  <a:ext uri="{FF2B5EF4-FFF2-40B4-BE49-F238E27FC236}">
                    <a16:creationId xmlns:a16="http://schemas.microsoft.com/office/drawing/2014/main" id="{E9832162-BAFA-4D45-BC83-046AED735FE0}"/>
                  </a:ext>
                </a:extLst>
              </p:cNvPr>
              <p:cNvSpPr>
                <a:spLocks/>
              </p:cNvSpPr>
              <p:nvPr userDrawn="1"/>
            </p:nvSpPr>
            <p:spPr bwMode="auto">
              <a:xfrm>
                <a:off x="799033" y="168151"/>
                <a:ext cx="193675" cy="258763"/>
              </a:xfrm>
              <a:custGeom>
                <a:avLst/>
                <a:gdLst>
                  <a:gd name="T0" fmla="*/ 88 w 244"/>
                  <a:gd name="T1" fmla="*/ 78 h 325"/>
                  <a:gd name="T2" fmla="*/ 88 w 244"/>
                  <a:gd name="T3" fmla="*/ 325 h 325"/>
                  <a:gd name="T4" fmla="*/ 179 w 244"/>
                  <a:gd name="T5" fmla="*/ 325 h 325"/>
                  <a:gd name="T6" fmla="*/ 179 w 244"/>
                  <a:gd name="T7" fmla="*/ 78 h 325"/>
                  <a:gd name="T8" fmla="*/ 244 w 244"/>
                  <a:gd name="T9" fmla="*/ 78 h 325"/>
                  <a:gd name="T10" fmla="*/ 244 w 244"/>
                  <a:gd name="T11" fmla="*/ 0 h 325"/>
                  <a:gd name="T12" fmla="*/ 25 w 244"/>
                  <a:gd name="T13" fmla="*/ 0 h 325"/>
                  <a:gd name="T14" fmla="*/ 0 w 244"/>
                  <a:gd name="T15" fmla="*/ 78 h 325"/>
                  <a:gd name="T16" fmla="*/ 88 w 244"/>
                  <a:gd name="T17" fmla="*/ 78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4" h="325">
                    <a:moveTo>
                      <a:pt x="88" y="78"/>
                    </a:moveTo>
                    <a:lnTo>
                      <a:pt x="88" y="325"/>
                    </a:lnTo>
                    <a:lnTo>
                      <a:pt x="179" y="325"/>
                    </a:lnTo>
                    <a:lnTo>
                      <a:pt x="179" y="78"/>
                    </a:lnTo>
                    <a:lnTo>
                      <a:pt x="244" y="78"/>
                    </a:lnTo>
                    <a:lnTo>
                      <a:pt x="244" y="0"/>
                    </a:lnTo>
                    <a:lnTo>
                      <a:pt x="25" y="0"/>
                    </a:lnTo>
                    <a:lnTo>
                      <a:pt x="0" y="78"/>
                    </a:lnTo>
                    <a:lnTo>
                      <a:pt x="88" y="78"/>
                    </a:lnTo>
                    <a:close/>
                  </a:path>
                </a:pathLst>
              </a:custGeom>
              <a:solidFill>
                <a:srgbClr val="0057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41" name="V">
                <a:extLst>
                  <a:ext uri="{FF2B5EF4-FFF2-40B4-BE49-F238E27FC236}">
                    <a16:creationId xmlns:a16="http://schemas.microsoft.com/office/drawing/2014/main" id="{7C9CE488-2603-41F7-B8E4-40E3DAE30D87}"/>
                  </a:ext>
                </a:extLst>
              </p:cNvPr>
              <p:cNvSpPr>
                <a:spLocks/>
              </p:cNvSpPr>
              <p:nvPr userDrawn="1"/>
            </p:nvSpPr>
            <p:spPr bwMode="auto">
              <a:xfrm>
                <a:off x="567258" y="168151"/>
                <a:ext cx="230188" cy="258763"/>
              </a:xfrm>
              <a:custGeom>
                <a:avLst/>
                <a:gdLst>
                  <a:gd name="T0" fmla="*/ 184 w 289"/>
                  <a:gd name="T1" fmla="*/ 325 h 325"/>
                  <a:gd name="T2" fmla="*/ 289 w 289"/>
                  <a:gd name="T3" fmla="*/ 0 h 325"/>
                  <a:gd name="T4" fmla="*/ 197 w 289"/>
                  <a:gd name="T5" fmla="*/ 0 h 325"/>
                  <a:gd name="T6" fmla="*/ 143 w 289"/>
                  <a:gd name="T7" fmla="*/ 167 h 325"/>
                  <a:gd name="T8" fmla="*/ 135 w 289"/>
                  <a:gd name="T9" fmla="*/ 191 h 325"/>
                  <a:gd name="T10" fmla="*/ 135 w 289"/>
                  <a:gd name="T11" fmla="*/ 191 h 325"/>
                  <a:gd name="T12" fmla="*/ 135 w 289"/>
                  <a:gd name="T13" fmla="*/ 191 h 325"/>
                  <a:gd name="T14" fmla="*/ 135 w 289"/>
                  <a:gd name="T15" fmla="*/ 191 h 325"/>
                  <a:gd name="T16" fmla="*/ 135 w 289"/>
                  <a:gd name="T17" fmla="*/ 191 h 325"/>
                  <a:gd name="T18" fmla="*/ 135 w 289"/>
                  <a:gd name="T19" fmla="*/ 191 h 325"/>
                  <a:gd name="T20" fmla="*/ 135 w 289"/>
                  <a:gd name="T21" fmla="*/ 191 h 325"/>
                  <a:gd name="T22" fmla="*/ 128 w 289"/>
                  <a:gd name="T23" fmla="*/ 167 h 325"/>
                  <a:gd name="T24" fmla="*/ 91 w 289"/>
                  <a:gd name="T25" fmla="*/ 60 h 325"/>
                  <a:gd name="T26" fmla="*/ 0 w 289"/>
                  <a:gd name="T27" fmla="*/ 60 h 325"/>
                  <a:gd name="T28" fmla="*/ 90 w 289"/>
                  <a:gd name="T29" fmla="*/ 325 h 325"/>
                  <a:gd name="T30" fmla="*/ 184 w 289"/>
                  <a:gd name="T31"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9" h="325">
                    <a:moveTo>
                      <a:pt x="184" y="325"/>
                    </a:moveTo>
                    <a:lnTo>
                      <a:pt x="289" y="0"/>
                    </a:lnTo>
                    <a:lnTo>
                      <a:pt x="197" y="0"/>
                    </a:lnTo>
                    <a:lnTo>
                      <a:pt x="143" y="167"/>
                    </a:lnTo>
                    <a:lnTo>
                      <a:pt x="135" y="191"/>
                    </a:lnTo>
                    <a:lnTo>
                      <a:pt x="135" y="191"/>
                    </a:lnTo>
                    <a:lnTo>
                      <a:pt x="135" y="191"/>
                    </a:lnTo>
                    <a:lnTo>
                      <a:pt x="135" y="191"/>
                    </a:lnTo>
                    <a:lnTo>
                      <a:pt x="135" y="191"/>
                    </a:lnTo>
                    <a:lnTo>
                      <a:pt x="135" y="191"/>
                    </a:lnTo>
                    <a:lnTo>
                      <a:pt x="135" y="191"/>
                    </a:lnTo>
                    <a:lnTo>
                      <a:pt x="128" y="167"/>
                    </a:lnTo>
                    <a:lnTo>
                      <a:pt x="91" y="60"/>
                    </a:lnTo>
                    <a:lnTo>
                      <a:pt x="0" y="60"/>
                    </a:lnTo>
                    <a:lnTo>
                      <a:pt x="90" y="325"/>
                    </a:lnTo>
                    <a:lnTo>
                      <a:pt x="184" y="325"/>
                    </a:lnTo>
                    <a:close/>
                  </a:path>
                </a:pathLst>
              </a:custGeom>
              <a:solidFill>
                <a:srgbClr val="F06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grpSp>
        <p:grpSp>
          <p:nvGrpSpPr>
            <p:cNvPr id="23" name="_VTT_logo_102019_07_blue_on_white" hidden="1">
              <a:extLst>
                <a:ext uri="{FF2B5EF4-FFF2-40B4-BE49-F238E27FC236}">
                  <a16:creationId xmlns:a16="http://schemas.microsoft.com/office/drawing/2014/main" id="{61D2E007-3ECF-44DD-974E-FA20895A2B30}"/>
                </a:ext>
              </a:extLst>
            </p:cNvPr>
            <p:cNvGrpSpPr/>
            <p:nvPr userDrawn="1"/>
          </p:nvGrpSpPr>
          <p:grpSpPr>
            <a:xfrm>
              <a:off x="7909204" y="1770762"/>
              <a:ext cx="971550" cy="655638"/>
              <a:chOff x="379933" y="-15999"/>
              <a:chExt cx="971550" cy="655638"/>
            </a:xfrm>
          </p:grpSpPr>
          <p:sp>
            <p:nvSpPr>
              <p:cNvPr id="34" name="Box">
                <a:extLst>
                  <a:ext uri="{FF2B5EF4-FFF2-40B4-BE49-F238E27FC236}">
                    <a16:creationId xmlns:a16="http://schemas.microsoft.com/office/drawing/2014/main" id="{636E86CD-F33F-4D87-9777-7422E14FC40A}"/>
                  </a:ext>
                </a:extLst>
              </p:cNvPr>
              <p:cNvSpPr>
                <a:spLocks noChangeArrowheads="1"/>
              </p:cNvSpPr>
              <p:nvPr userDrawn="1"/>
            </p:nvSpPr>
            <p:spPr bwMode="auto">
              <a:xfrm>
                <a:off x="379933" y="-15999"/>
                <a:ext cx="971550" cy="6556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35" name="T2">
                <a:extLst>
                  <a:ext uri="{FF2B5EF4-FFF2-40B4-BE49-F238E27FC236}">
                    <a16:creationId xmlns:a16="http://schemas.microsoft.com/office/drawing/2014/main" id="{A18EBE30-9BE8-4279-B65D-FC41D3122D84}"/>
                  </a:ext>
                </a:extLst>
              </p:cNvPr>
              <p:cNvSpPr>
                <a:spLocks/>
              </p:cNvSpPr>
              <p:nvPr userDrawn="1"/>
            </p:nvSpPr>
            <p:spPr bwMode="auto">
              <a:xfrm>
                <a:off x="1011758" y="168151"/>
                <a:ext cx="176213" cy="258763"/>
              </a:xfrm>
              <a:custGeom>
                <a:avLst/>
                <a:gdLst>
                  <a:gd name="T0" fmla="*/ 157 w 222"/>
                  <a:gd name="T1" fmla="*/ 325 h 325"/>
                  <a:gd name="T2" fmla="*/ 157 w 222"/>
                  <a:gd name="T3" fmla="*/ 78 h 325"/>
                  <a:gd name="T4" fmla="*/ 222 w 222"/>
                  <a:gd name="T5" fmla="*/ 78 h 325"/>
                  <a:gd name="T6" fmla="*/ 222 w 222"/>
                  <a:gd name="T7" fmla="*/ 0 h 325"/>
                  <a:gd name="T8" fmla="*/ 0 w 222"/>
                  <a:gd name="T9" fmla="*/ 0 h 325"/>
                  <a:gd name="T10" fmla="*/ 0 w 222"/>
                  <a:gd name="T11" fmla="*/ 78 h 325"/>
                  <a:gd name="T12" fmla="*/ 66 w 222"/>
                  <a:gd name="T13" fmla="*/ 78 h 325"/>
                  <a:gd name="T14" fmla="*/ 66 w 222"/>
                  <a:gd name="T15" fmla="*/ 325 h 325"/>
                  <a:gd name="T16" fmla="*/ 66 w 222"/>
                  <a:gd name="T17" fmla="*/ 325 h 325"/>
                  <a:gd name="T18" fmla="*/ 157 w 222"/>
                  <a:gd name="T19"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2" h="325">
                    <a:moveTo>
                      <a:pt x="157" y="325"/>
                    </a:moveTo>
                    <a:lnTo>
                      <a:pt x="157" y="78"/>
                    </a:lnTo>
                    <a:lnTo>
                      <a:pt x="222" y="78"/>
                    </a:lnTo>
                    <a:lnTo>
                      <a:pt x="222" y="0"/>
                    </a:lnTo>
                    <a:lnTo>
                      <a:pt x="0" y="0"/>
                    </a:lnTo>
                    <a:lnTo>
                      <a:pt x="0" y="78"/>
                    </a:lnTo>
                    <a:lnTo>
                      <a:pt x="66" y="78"/>
                    </a:lnTo>
                    <a:lnTo>
                      <a:pt x="66" y="325"/>
                    </a:lnTo>
                    <a:lnTo>
                      <a:pt x="66" y="325"/>
                    </a:lnTo>
                    <a:lnTo>
                      <a:pt x="157" y="325"/>
                    </a:lnTo>
                    <a:close/>
                  </a:path>
                </a:pathLst>
              </a:custGeom>
              <a:solidFill>
                <a:srgbClr val="0057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36" name="T1">
                <a:extLst>
                  <a:ext uri="{FF2B5EF4-FFF2-40B4-BE49-F238E27FC236}">
                    <a16:creationId xmlns:a16="http://schemas.microsoft.com/office/drawing/2014/main" id="{E1CD1D17-1C11-47B0-BE9F-DA932BE397AC}"/>
                  </a:ext>
                </a:extLst>
              </p:cNvPr>
              <p:cNvSpPr>
                <a:spLocks/>
              </p:cNvSpPr>
              <p:nvPr userDrawn="1"/>
            </p:nvSpPr>
            <p:spPr bwMode="auto">
              <a:xfrm>
                <a:off x="799033" y="168151"/>
                <a:ext cx="193675" cy="258763"/>
              </a:xfrm>
              <a:custGeom>
                <a:avLst/>
                <a:gdLst>
                  <a:gd name="T0" fmla="*/ 88 w 244"/>
                  <a:gd name="T1" fmla="*/ 78 h 325"/>
                  <a:gd name="T2" fmla="*/ 88 w 244"/>
                  <a:gd name="T3" fmla="*/ 325 h 325"/>
                  <a:gd name="T4" fmla="*/ 179 w 244"/>
                  <a:gd name="T5" fmla="*/ 325 h 325"/>
                  <a:gd name="T6" fmla="*/ 179 w 244"/>
                  <a:gd name="T7" fmla="*/ 78 h 325"/>
                  <a:gd name="T8" fmla="*/ 244 w 244"/>
                  <a:gd name="T9" fmla="*/ 78 h 325"/>
                  <a:gd name="T10" fmla="*/ 244 w 244"/>
                  <a:gd name="T11" fmla="*/ 0 h 325"/>
                  <a:gd name="T12" fmla="*/ 25 w 244"/>
                  <a:gd name="T13" fmla="*/ 0 h 325"/>
                  <a:gd name="T14" fmla="*/ 0 w 244"/>
                  <a:gd name="T15" fmla="*/ 78 h 325"/>
                  <a:gd name="T16" fmla="*/ 88 w 244"/>
                  <a:gd name="T17" fmla="*/ 78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4" h="325">
                    <a:moveTo>
                      <a:pt x="88" y="78"/>
                    </a:moveTo>
                    <a:lnTo>
                      <a:pt x="88" y="325"/>
                    </a:lnTo>
                    <a:lnTo>
                      <a:pt x="179" y="325"/>
                    </a:lnTo>
                    <a:lnTo>
                      <a:pt x="179" y="78"/>
                    </a:lnTo>
                    <a:lnTo>
                      <a:pt x="244" y="78"/>
                    </a:lnTo>
                    <a:lnTo>
                      <a:pt x="244" y="0"/>
                    </a:lnTo>
                    <a:lnTo>
                      <a:pt x="25" y="0"/>
                    </a:lnTo>
                    <a:lnTo>
                      <a:pt x="0" y="78"/>
                    </a:lnTo>
                    <a:lnTo>
                      <a:pt x="88" y="78"/>
                    </a:lnTo>
                    <a:close/>
                  </a:path>
                </a:pathLst>
              </a:custGeom>
              <a:solidFill>
                <a:srgbClr val="0057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37" name="V">
                <a:extLst>
                  <a:ext uri="{FF2B5EF4-FFF2-40B4-BE49-F238E27FC236}">
                    <a16:creationId xmlns:a16="http://schemas.microsoft.com/office/drawing/2014/main" id="{DD8BE6FA-4FE5-49CA-85DD-2B5168D0A682}"/>
                  </a:ext>
                </a:extLst>
              </p:cNvPr>
              <p:cNvSpPr>
                <a:spLocks/>
              </p:cNvSpPr>
              <p:nvPr userDrawn="1"/>
            </p:nvSpPr>
            <p:spPr bwMode="auto">
              <a:xfrm>
                <a:off x="567258" y="168151"/>
                <a:ext cx="230188" cy="258763"/>
              </a:xfrm>
              <a:custGeom>
                <a:avLst/>
                <a:gdLst>
                  <a:gd name="T0" fmla="*/ 184 w 289"/>
                  <a:gd name="T1" fmla="*/ 325 h 325"/>
                  <a:gd name="T2" fmla="*/ 289 w 289"/>
                  <a:gd name="T3" fmla="*/ 0 h 325"/>
                  <a:gd name="T4" fmla="*/ 197 w 289"/>
                  <a:gd name="T5" fmla="*/ 0 h 325"/>
                  <a:gd name="T6" fmla="*/ 143 w 289"/>
                  <a:gd name="T7" fmla="*/ 167 h 325"/>
                  <a:gd name="T8" fmla="*/ 135 w 289"/>
                  <a:gd name="T9" fmla="*/ 191 h 325"/>
                  <a:gd name="T10" fmla="*/ 135 w 289"/>
                  <a:gd name="T11" fmla="*/ 191 h 325"/>
                  <a:gd name="T12" fmla="*/ 135 w 289"/>
                  <a:gd name="T13" fmla="*/ 191 h 325"/>
                  <a:gd name="T14" fmla="*/ 135 w 289"/>
                  <a:gd name="T15" fmla="*/ 191 h 325"/>
                  <a:gd name="T16" fmla="*/ 135 w 289"/>
                  <a:gd name="T17" fmla="*/ 191 h 325"/>
                  <a:gd name="T18" fmla="*/ 135 w 289"/>
                  <a:gd name="T19" fmla="*/ 191 h 325"/>
                  <a:gd name="T20" fmla="*/ 135 w 289"/>
                  <a:gd name="T21" fmla="*/ 191 h 325"/>
                  <a:gd name="T22" fmla="*/ 128 w 289"/>
                  <a:gd name="T23" fmla="*/ 167 h 325"/>
                  <a:gd name="T24" fmla="*/ 91 w 289"/>
                  <a:gd name="T25" fmla="*/ 60 h 325"/>
                  <a:gd name="T26" fmla="*/ 0 w 289"/>
                  <a:gd name="T27" fmla="*/ 60 h 325"/>
                  <a:gd name="T28" fmla="*/ 90 w 289"/>
                  <a:gd name="T29" fmla="*/ 325 h 325"/>
                  <a:gd name="T30" fmla="*/ 184 w 289"/>
                  <a:gd name="T31"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9" h="325">
                    <a:moveTo>
                      <a:pt x="184" y="325"/>
                    </a:moveTo>
                    <a:lnTo>
                      <a:pt x="289" y="0"/>
                    </a:lnTo>
                    <a:lnTo>
                      <a:pt x="197" y="0"/>
                    </a:lnTo>
                    <a:lnTo>
                      <a:pt x="143" y="167"/>
                    </a:lnTo>
                    <a:lnTo>
                      <a:pt x="135" y="191"/>
                    </a:lnTo>
                    <a:lnTo>
                      <a:pt x="135" y="191"/>
                    </a:lnTo>
                    <a:lnTo>
                      <a:pt x="135" y="191"/>
                    </a:lnTo>
                    <a:lnTo>
                      <a:pt x="135" y="191"/>
                    </a:lnTo>
                    <a:lnTo>
                      <a:pt x="135" y="191"/>
                    </a:lnTo>
                    <a:lnTo>
                      <a:pt x="135" y="191"/>
                    </a:lnTo>
                    <a:lnTo>
                      <a:pt x="135" y="191"/>
                    </a:lnTo>
                    <a:lnTo>
                      <a:pt x="128" y="167"/>
                    </a:lnTo>
                    <a:lnTo>
                      <a:pt x="91" y="60"/>
                    </a:lnTo>
                    <a:lnTo>
                      <a:pt x="0" y="60"/>
                    </a:lnTo>
                    <a:lnTo>
                      <a:pt x="90" y="325"/>
                    </a:lnTo>
                    <a:lnTo>
                      <a:pt x="184" y="325"/>
                    </a:lnTo>
                    <a:close/>
                  </a:path>
                </a:pathLst>
              </a:custGeom>
              <a:solidFill>
                <a:srgbClr val="0057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grpSp>
        <p:grpSp>
          <p:nvGrpSpPr>
            <p:cNvPr id="24" name="_VTT_logo_102019_08_black_on_white" hidden="1">
              <a:extLst>
                <a:ext uri="{FF2B5EF4-FFF2-40B4-BE49-F238E27FC236}">
                  <a16:creationId xmlns:a16="http://schemas.microsoft.com/office/drawing/2014/main" id="{26D6B085-3229-40BD-9DCF-DA3DF1503D16}"/>
                </a:ext>
              </a:extLst>
            </p:cNvPr>
            <p:cNvGrpSpPr/>
            <p:nvPr userDrawn="1"/>
          </p:nvGrpSpPr>
          <p:grpSpPr>
            <a:xfrm>
              <a:off x="7909204" y="1770762"/>
              <a:ext cx="971550" cy="655638"/>
              <a:chOff x="379933" y="-15999"/>
              <a:chExt cx="971550" cy="655638"/>
            </a:xfrm>
          </p:grpSpPr>
          <p:sp>
            <p:nvSpPr>
              <p:cNvPr id="30" name="Box">
                <a:extLst>
                  <a:ext uri="{FF2B5EF4-FFF2-40B4-BE49-F238E27FC236}">
                    <a16:creationId xmlns:a16="http://schemas.microsoft.com/office/drawing/2014/main" id="{675FAD42-5184-482E-9335-456AEA67F339}"/>
                  </a:ext>
                </a:extLst>
              </p:cNvPr>
              <p:cNvSpPr>
                <a:spLocks noChangeArrowheads="1"/>
              </p:cNvSpPr>
              <p:nvPr userDrawn="1"/>
            </p:nvSpPr>
            <p:spPr bwMode="auto">
              <a:xfrm>
                <a:off x="379933" y="-15999"/>
                <a:ext cx="971550" cy="6556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31" name="T2">
                <a:extLst>
                  <a:ext uri="{FF2B5EF4-FFF2-40B4-BE49-F238E27FC236}">
                    <a16:creationId xmlns:a16="http://schemas.microsoft.com/office/drawing/2014/main" id="{A3E16945-E603-4A7C-91FD-86CC22751679}"/>
                  </a:ext>
                </a:extLst>
              </p:cNvPr>
              <p:cNvSpPr>
                <a:spLocks/>
              </p:cNvSpPr>
              <p:nvPr userDrawn="1"/>
            </p:nvSpPr>
            <p:spPr bwMode="auto">
              <a:xfrm>
                <a:off x="1011758" y="168151"/>
                <a:ext cx="176213" cy="258763"/>
              </a:xfrm>
              <a:custGeom>
                <a:avLst/>
                <a:gdLst>
                  <a:gd name="T0" fmla="*/ 157 w 222"/>
                  <a:gd name="T1" fmla="*/ 325 h 325"/>
                  <a:gd name="T2" fmla="*/ 157 w 222"/>
                  <a:gd name="T3" fmla="*/ 78 h 325"/>
                  <a:gd name="T4" fmla="*/ 222 w 222"/>
                  <a:gd name="T5" fmla="*/ 78 h 325"/>
                  <a:gd name="T6" fmla="*/ 222 w 222"/>
                  <a:gd name="T7" fmla="*/ 0 h 325"/>
                  <a:gd name="T8" fmla="*/ 0 w 222"/>
                  <a:gd name="T9" fmla="*/ 0 h 325"/>
                  <a:gd name="T10" fmla="*/ 0 w 222"/>
                  <a:gd name="T11" fmla="*/ 78 h 325"/>
                  <a:gd name="T12" fmla="*/ 66 w 222"/>
                  <a:gd name="T13" fmla="*/ 78 h 325"/>
                  <a:gd name="T14" fmla="*/ 66 w 222"/>
                  <a:gd name="T15" fmla="*/ 325 h 325"/>
                  <a:gd name="T16" fmla="*/ 66 w 222"/>
                  <a:gd name="T17" fmla="*/ 325 h 325"/>
                  <a:gd name="T18" fmla="*/ 157 w 222"/>
                  <a:gd name="T19"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2" h="325">
                    <a:moveTo>
                      <a:pt x="157" y="325"/>
                    </a:moveTo>
                    <a:lnTo>
                      <a:pt x="157" y="78"/>
                    </a:lnTo>
                    <a:lnTo>
                      <a:pt x="222" y="78"/>
                    </a:lnTo>
                    <a:lnTo>
                      <a:pt x="222" y="0"/>
                    </a:lnTo>
                    <a:lnTo>
                      <a:pt x="0" y="0"/>
                    </a:lnTo>
                    <a:lnTo>
                      <a:pt x="0" y="78"/>
                    </a:lnTo>
                    <a:lnTo>
                      <a:pt x="66" y="78"/>
                    </a:lnTo>
                    <a:lnTo>
                      <a:pt x="66" y="325"/>
                    </a:lnTo>
                    <a:lnTo>
                      <a:pt x="66" y="325"/>
                    </a:lnTo>
                    <a:lnTo>
                      <a:pt x="157" y="32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32" name="T1">
                <a:extLst>
                  <a:ext uri="{FF2B5EF4-FFF2-40B4-BE49-F238E27FC236}">
                    <a16:creationId xmlns:a16="http://schemas.microsoft.com/office/drawing/2014/main" id="{454A94AA-964C-4F59-A26F-67DFDB83E239}"/>
                  </a:ext>
                </a:extLst>
              </p:cNvPr>
              <p:cNvSpPr>
                <a:spLocks/>
              </p:cNvSpPr>
              <p:nvPr userDrawn="1"/>
            </p:nvSpPr>
            <p:spPr bwMode="auto">
              <a:xfrm>
                <a:off x="799033" y="168151"/>
                <a:ext cx="193675" cy="258763"/>
              </a:xfrm>
              <a:custGeom>
                <a:avLst/>
                <a:gdLst>
                  <a:gd name="T0" fmla="*/ 88 w 244"/>
                  <a:gd name="T1" fmla="*/ 78 h 325"/>
                  <a:gd name="T2" fmla="*/ 88 w 244"/>
                  <a:gd name="T3" fmla="*/ 325 h 325"/>
                  <a:gd name="T4" fmla="*/ 179 w 244"/>
                  <a:gd name="T5" fmla="*/ 325 h 325"/>
                  <a:gd name="T6" fmla="*/ 179 w 244"/>
                  <a:gd name="T7" fmla="*/ 78 h 325"/>
                  <a:gd name="T8" fmla="*/ 244 w 244"/>
                  <a:gd name="T9" fmla="*/ 78 h 325"/>
                  <a:gd name="T10" fmla="*/ 244 w 244"/>
                  <a:gd name="T11" fmla="*/ 0 h 325"/>
                  <a:gd name="T12" fmla="*/ 25 w 244"/>
                  <a:gd name="T13" fmla="*/ 0 h 325"/>
                  <a:gd name="T14" fmla="*/ 0 w 244"/>
                  <a:gd name="T15" fmla="*/ 78 h 325"/>
                  <a:gd name="T16" fmla="*/ 88 w 244"/>
                  <a:gd name="T17" fmla="*/ 78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4" h="325">
                    <a:moveTo>
                      <a:pt x="88" y="78"/>
                    </a:moveTo>
                    <a:lnTo>
                      <a:pt x="88" y="325"/>
                    </a:lnTo>
                    <a:lnTo>
                      <a:pt x="179" y="325"/>
                    </a:lnTo>
                    <a:lnTo>
                      <a:pt x="179" y="78"/>
                    </a:lnTo>
                    <a:lnTo>
                      <a:pt x="244" y="78"/>
                    </a:lnTo>
                    <a:lnTo>
                      <a:pt x="244" y="0"/>
                    </a:lnTo>
                    <a:lnTo>
                      <a:pt x="25" y="0"/>
                    </a:lnTo>
                    <a:lnTo>
                      <a:pt x="0" y="78"/>
                    </a:lnTo>
                    <a:lnTo>
                      <a:pt x="88" y="7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33" name="V">
                <a:extLst>
                  <a:ext uri="{FF2B5EF4-FFF2-40B4-BE49-F238E27FC236}">
                    <a16:creationId xmlns:a16="http://schemas.microsoft.com/office/drawing/2014/main" id="{054710AB-8642-4CFE-ABAF-57D35CC212BE}"/>
                  </a:ext>
                </a:extLst>
              </p:cNvPr>
              <p:cNvSpPr>
                <a:spLocks/>
              </p:cNvSpPr>
              <p:nvPr userDrawn="1"/>
            </p:nvSpPr>
            <p:spPr bwMode="auto">
              <a:xfrm>
                <a:off x="567258" y="168151"/>
                <a:ext cx="230188" cy="258763"/>
              </a:xfrm>
              <a:custGeom>
                <a:avLst/>
                <a:gdLst>
                  <a:gd name="T0" fmla="*/ 184 w 289"/>
                  <a:gd name="T1" fmla="*/ 325 h 325"/>
                  <a:gd name="T2" fmla="*/ 289 w 289"/>
                  <a:gd name="T3" fmla="*/ 0 h 325"/>
                  <a:gd name="T4" fmla="*/ 197 w 289"/>
                  <a:gd name="T5" fmla="*/ 0 h 325"/>
                  <a:gd name="T6" fmla="*/ 143 w 289"/>
                  <a:gd name="T7" fmla="*/ 167 h 325"/>
                  <a:gd name="T8" fmla="*/ 135 w 289"/>
                  <a:gd name="T9" fmla="*/ 191 h 325"/>
                  <a:gd name="T10" fmla="*/ 135 w 289"/>
                  <a:gd name="T11" fmla="*/ 191 h 325"/>
                  <a:gd name="T12" fmla="*/ 135 w 289"/>
                  <a:gd name="T13" fmla="*/ 191 h 325"/>
                  <a:gd name="T14" fmla="*/ 135 w 289"/>
                  <a:gd name="T15" fmla="*/ 191 h 325"/>
                  <a:gd name="T16" fmla="*/ 135 w 289"/>
                  <a:gd name="T17" fmla="*/ 191 h 325"/>
                  <a:gd name="T18" fmla="*/ 135 w 289"/>
                  <a:gd name="T19" fmla="*/ 191 h 325"/>
                  <a:gd name="T20" fmla="*/ 135 w 289"/>
                  <a:gd name="T21" fmla="*/ 191 h 325"/>
                  <a:gd name="T22" fmla="*/ 128 w 289"/>
                  <a:gd name="T23" fmla="*/ 167 h 325"/>
                  <a:gd name="T24" fmla="*/ 91 w 289"/>
                  <a:gd name="T25" fmla="*/ 60 h 325"/>
                  <a:gd name="T26" fmla="*/ 0 w 289"/>
                  <a:gd name="T27" fmla="*/ 60 h 325"/>
                  <a:gd name="T28" fmla="*/ 90 w 289"/>
                  <a:gd name="T29" fmla="*/ 325 h 325"/>
                  <a:gd name="T30" fmla="*/ 184 w 289"/>
                  <a:gd name="T31"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9" h="325">
                    <a:moveTo>
                      <a:pt x="184" y="325"/>
                    </a:moveTo>
                    <a:lnTo>
                      <a:pt x="289" y="0"/>
                    </a:lnTo>
                    <a:lnTo>
                      <a:pt x="197" y="0"/>
                    </a:lnTo>
                    <a:lnTo>
                      <a:pt x="143" y="167"/>
                    </a:lnTo>
                    <a:lnTo>
                      <a:pt x="135" y="191"/>
                    </a:lnTo>
                    <a:lnTo>
                      <a:pt x="135" y="191"/>
                    </a:lnTo>
                    <a:lnTo>
                      <a:pt x="135" y="191"/>
                    </a:lnTo>
                    <a:lnTo>
                      <a:pt x="135" y="191"/>
                    </a:lnTo>
                    <a:lnTo>
                      <a:pt x="135" y="191"/>
                    </a:lnTo>
                    <a:lnTo>
                      <a:pt x="135" y="191"/>
                    </a:lnTo>
                    <a:lnTo>
                      <a:pt x="135" y="191"/>
                    </a:lnTo>
                    <a:lnTo>
                      <a:pt x="128" y="167"/>
                    </a:lnTo>
                    <a:lnTo>
                      <a:pt x="91" y="60"/>
                    </a:lnTo>
                    <a:lnTo>
                      <a:pt x="0" y="60"/>
                    </a:lnTo>
                    <a:lnTo>
                      <a:pt x="90" y="325"/>
                    </a:lnTo>
                    <a:lnTo>
                      <a:pt x="184" y="32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grpSp>
        <p:grpSp>
          <p:nvGrpSpPr>
            <p:cNvPr id="25" name="_VTT_logo_102019_09_orange_on_white" hidden="1">
              <a:extLst>
                <a:ext uri="{FF2B5EF4-FFF2-40B4-BE49-F238E27FC236}">
                  <a16:creationId xmlns:a16="http://schemas.microsoft.com/office/drawing/2014/main" id="{1BF79268-3243-4866-806D-6DD75716890D}"/>
                </a:ext>
              </a:extLst>
            </p:cNvPr>
            <p:cNvGrpSpPr/>
            <p:nvPr userDrawn="1"/>
          </p:nvGrpSpPr>
          <p:grpSpPr>
            <a:xfrm>
              <a:off x="7909204" y="1770762"/>
              <a:ext cx="971550" cy="655638"/>
              <a:chOff x="379933" y="-15999"/>
              <a:chExt cx="971550" cy="655638"/>
            </a:xfrm>
          </p:grpSpPr>
          <p:sp>
            <p:nvSpPr>
              <p:cNvPr id="26" name="Box">
                <a:extLst>
                  <a:ext uri="{FF2B5EF4-FFF2-40B4-BE49-F238E27FC236}">
                    <a16:creationId xmlns:a16="http://schemas.microsoft.com/office/drawing/2014/main" id="{D7E3A7C8-A27F-495F-8448-FB07DB8F7E54}"/>
                  </a:ext>
                </a:extLst>
              </p:cNvPr>
              <p:cNvSpPr>
                <a:spLocks noChangeArrowheads="1"/>
              </p:cNvSpPr>
              <p:nvPr userDrawn="1"/>
            </p:nvSpPr>
            <p:spPr bwMode="auto">
              <a:xfrm>
                <a:off x="379933" y="-15999"/>
                <a:ext cx="971550" cy="6556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27" name="T2">
                <a:extLst>
                  <a:ext uri="{FF2B5EF4-FFF2-40B4-BE49-F238E27FC236}">
                    <a16:creationId xmlns:a16="http://schemas.microsoft.com/office/drawing/2014/main" id="{26085335-A298-4AF8-961A-70AFEFCD4FFB}"/>
                  </a:ext>
                </a:extLst>
              </p:cNvPr>
              <p:cNvSpPr>
                <a:spLocks/>
              </p:cNvSpPr>
              <p:nvPr userDrawn="1"/>
            </p:nvSpPr>
            <p:spPr bwMode="auto">
              <a:xfrm>
                <a:off x="1011758" y="168151"/>
                <a:ext cx="176213" cy="258763"/>
              </a:xfrm>
              <a:custGeom>
                <a:avLst/>
                <a:gdLst>
                  <a:gd name="T0" fmla="*/ 157 w 222"/>
                  <a:gd name="T1" fmla="*/ 325 h 325"/>
                  <a:gd name="T2" fmla="*/ 157 w 222"/>
                  <a:gd name="T3" fmla="*/ 78 h 325"/>
                  <a:gd name="T4" fmla="*/ 222 w 222"/>
                  <a:gd name="T5" fmla="*/ 78 h 325"/>
                  <a:gd name="T6" fmla="*/ 222 w 222"/>
                  <a:gd name="T7" fmla="*/ 0 h 325"/>
                  <a:gd name="T8" fmla="*/ 0 w 222"/>
                  <a:gd name="T9" fmla="*/ 0 h 325"/>
                  <a:gd name="T10" fmla="*/ 0 w 222"/>
                  <a:gd name="T11" fmla="*/ 78 h 325"/>
                  <a:gd name="T12" fmla="*/ 66 w 222"/>
                  <a:gd name="T13" fmla="*/ 78 h 325"/>
                  <a:gd name="T14" fmla="*/ 66 w 222"/>
                  <a:gd name="T15" fmla="*/ 325 h 325"/>
                  <a:gd name="T16" fmla="*/ 66 w 222"/>
                  <a:gd name="T17" fmla="*/ 325 h 325"/>
                  <a:gd name="T18" fmla="*/ 157 w 222"/>
                  <a:gd name="T19"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2" h="325">
                    <a:moveTo>
                      <a:pt x="157" y="325"/>
                    </a:moveTo>
                    <a:lnTo>
                      <a:pt x="157" y="78"/>
                    </a:lnTo>
                    <a:lnTo>
                      <a:pt x="222" y="78"/>
                    </a:lnTo>
                    <a:lnTo>
                      <a:pt x="222" y="0"/>
                    </a:lnTo>
                    <a:lnTo>
                      <a:pt x="0" y="0"/>
                    </a:lnTo>
                    <a:lnTo>
                      <a:pt x="0" y="78"/>
                    </a:lnTo>
                    <a:lnTo>
                      <a:pt x="66" y="78"/>
                    </a:lnTo>
                    <a:lnTo>
                      <a:pt x="66" y="325"/>
                    </a:lnTo>
                    <a:lnTo>
                      <a:pt x="66" y="325"/>
                    </a:lnTo>
                    <a:lnTo>
                      <a:pt x="157" y="325"/>
                    </a:lnTo>
                    <a:close/>
                  </a:path>
                </a:pathLst>
              </a:custGeom>
              <a:solidFill>
                <a:srgbClr val="F06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28" name="T1">
                <a:extLst>
                  <a:ext uri="{FF2B5EF4-FFF2-40B4-BE49-F238E27FC236}">
                    <a16:creationId xmlns:a16="http://schemas.microsoft.com/office/drawing/2014/main" id="{CB02BD5F-2803-4C44-AF48-342472FC098F}"/>
                  </a:ext>
                </a:extLst>
              </p:cNvPr>
              <p:cNvSpPr>
                <a:spLocks/>
              </p:cNvSpPr>
              <p:nvPr userDrawn="1"/>
            </p:nvSpPr>
            <p:spPr bwMode="auto">
              <a:xfrm>
                <a:off x="799033" y="168151"/>
                <a:ext cx="193675" cy="258763"/>
              </a:xfrm>
              <a:custGeom>
                <a:avLst/>
                <a:gdLst>
                  <a:gd name="T0" fmla="*/ 88 w 244"/>
                  <a:gd name="T1" fmla="*/ 78 h 325"/>
                  <a:gd name="T2" fmla="*/ 88 w 244"/>
                  <a:gd name="T3" fmla="*/ 325 h 325"/>
                  <a:gd name="T4" fmla="*/ 179 w 244"/>
                  <a:gd name="T5" fmla="*/ 325 h 325"/>
                  <a:gd name="T6" fmla="*/ 179 w 244"/>
                  <a:gd name="T7" fmla="*/ 78 h 325"/>
                  <a:gd name="T8" fmla="*/ 244 w 244"/>
                  <a:gd name="T9" fmla="*/ 78 h 325"/>
                  <a:gd name="T10" fmla="*/ 244 w 244"/>
                  <a:gd name="T11" fmla="*/ 0 h 325"/>
                  <a:gd name="T12" fmla="*/ 25 w 244"/>
                  <a:gd name="T13" fmla="*/ 0 h 325"/>
                  <a:gd name="T14" fmla="*/ 0 w 244"/>
                  <a:gd name="T15" fmla="*/ 78 h 325"/>
                  <a:gd name="T16" fmla="*/ 88 w 244"/>
                  <a:gd name="T17" fmla="*/ 78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4" h="325">
                    <a:moveTo>
                      <a:pt x="88" y="78"/>
                    </a:moveTo>
                    <a:lnTo>
                      <a:pt x="88" y="325"/>
                    </a:lnTo>
                    <a:lnTo>
                      <a:pt x="179" y="325"/>
                    </a:lnTo>
                    <a:lnTo>
                      <a:pt x="179" y="78"/>
                    </a:lnTo>
                    <a:lnTo>
                      <a:pt x="244" y="78"/>
                    </a:lnTo>
                    <a:lnTo>
                      <a:pt x="244" y="0"/>
                    </a:lnTo>
                    <a:lnTo>
                      <a:pt x="25" y="0"/>
                    </a:lnTo>
                    <a:lnTo>
                      <a:pt x="0" y="78"/>
                    </a:lnTo>
                    <a:lnTo>
                      <a:pt x="88" y="78"/>
                    </a:lnTo>
                    <a:close/>
                  </a:path>
                </a:pathLst>
              </a:custGeom>
              <a:solidFill>
                <a:srgbClr val="F06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29" name="V">
                <a:extLst>
                  <a:ext uri="{FF2B5EF4-FFF2-40B4-BE49-F238E27FC236}">
                    <a16:creationId xmlns:a16="http://schemas.microsoft.com/office/drawing/2014/main" id="{5C7FCEF8-1D1A-499B-BE37-AFFA9486AEA7}"/>
                  </a:ext>
                </a:extLst>
              </p:cNvPr>
              <p:cNvSpPr>
                <a:spLocks/>
              </p:cNvSpPr>
              <p:nvPr userDrawn="1"/>
            </p:nvSpPr>
            <p:spPr bwMode="auto">
              <a:xfrm>
                <a:off x="567258" y="168151"/>
                <a:ext cx="230188" cy="258763"/>
              </a:xfrm>
              <a:custGeom>
                <a:avLst/>
                <a:gdLst>
                  <a:gd name="T0" fmla="*/ 184 w 289"/>
                  <a:gd name="T1" fmla="*/ 325 h 325"/>
                  <a:gd name="T2" fmla="*/ 289 w 289"/>
                  <a:gd name="T3" fmla="*/ 0 h 325"/>
                  <a:gd name="T4" fmla="*/ 197 w 289"/>
                  <a:gd name="T5" fmla="*/ 0 h 325"/>
                  <a:gd name="T6" fmla="*/ 143 w 289"/>
                  <a:gd name="T7" fmla="*/ 167 h 325"/>
                  <a:gd name="T8" fmla="*/ 135 w 289"/>
                  <a:gd name="T9" fmla="*/ 191 h 325"/>
                  <a:gd name="T10" fmla="*/ 135 w 289"/>
                  <a:gd name="T11" fmla="*/ 191 h 325"/>
                  <a:gd name="T12" fmla="*/ 135 w 289"/>
                  <a:gd name="T13" fmla="*/ 191 h 325"/>
                  <a:gd name="T14" fmla="*/ 135 w 289"/>
                  <a:gd name="T15" fmla="*/ 191 h 325"/>
                  <a:gd name="T16" fmla="*/ 135 w 289"/>
                  <a:gd name="T17" fmla="*/ 191 h 325"/>
                  <a:gd name="T18" fmla="*/ 135 w 289"/>
                  <a:gd name="T19" fmla="*/ 191 h 325"/>
                  <a:gd name="T20" fmla="*/ 135 w 289"/>
                  <a:gd name="T21" fmla="*/ 191 h 325"/>
                  <a:gd name="T22" fmla="*/ 128 w 289"/>
                  <a:gd name="T23" fmla="*/ 167 h 325"/>
                  <a:gd name="T24" fmla="*/ 91 w 289"/>
                  <a:gd name="T25" fmla="*/ 60 h 325"/>
                  <a:gd name="T26" fmla="*/ 0 w 289"/>
                  <a:gd name="T27" fmla="*/ 60 h 325"/>
                  <a:gd name="T28" fmla="*/ 90 w 289"/>
                  <a:gd name="T29" fmla="*/ 325 h 325"/>
                  <a:gd name="T30" fmla="*/ 184 w 289"/>
                  <a:gd name="T31"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9" h="325">
                    <a:moveTo>
                      <a:pt x="184" y="325"/>
                    </a:moveTo>
                    <a:lnTo>
                      <a:pt x="289" y="0"/>
                    </a:lnTo>
                    <a:lnTo>
                      <a:pt x="197" y="0"/>
                    </a:lnTo>
                    <a:lnTo>
                      <a:pt x="143" y="167"/>
                    </a:lnTo>
                    <a:lnTo>
                      <a:pt x="135" y="191"/>
                    </a:lnTo>
                    <a:lnTo>
                      <a:pt x="135" y="191"/>
                    </a:lnTo>
                    <a:lnTo>
                      <a:pt x="135" y="191"/>
                    </a:lnTo>
                    <a:lnTo>
                      <a:pt x="135" y="191"/>
                    </a:lnTo>
                    <a:lnTo>
                      <a:pt x="135" y="191"/>
                    </a:lnTo>
                    <a:lnTo>
                      <a:pt x="135" y="191"/>
                    </a:lnTo>
                    <a:lnTo>
                      <a:pt x="135" y="191"/>
                    </a:lnTo>
                    <a:lnTo>
                      <a:pt x="128" y="167"/>
                    </a:lnTo>
                    <a:lnTo>
                      <a:pt x="91" y="60"/>
                    </a:lnTo>
                    <a:lnTo>
                      <a:pt x="0" y="60"/>
                    </a:lnTo>
                    <a:lnTo>
                      <a:pt x="90" y="325"/>
                    </a:lnTo>
                    <a:lnTo>
                      <a:pt x="184" y="325"/>
                    </a:lnTo>
                    <a:close/>
                  </a:path>
                </a:pathLst>
              </a:custGeom>
              <a:solidFill>
                <a:srgbClr val="F06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grpSp>
      </p:grpSp>
    </p:spTree>
    <p:extLst>
      <p:ext uri="{BB962C8B-B14F-4D97-AF65-F5344CB8AC3E}">
        <p14:creationId xmlns:p14="http://schemas.microsoft.com/office/powerpoint/2010/main" val="36957061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VTT 2020 Content slide 01b">
    <p:bg>
      <p:bgPr>
        <a:solidFill>
          <a:srgbClr val="005794"/>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C43D522F-9A95-4C09-947F-9389828E52AA}"/>
              </a:ext>
            </a:extLst>
          </p:cNvPr>
          <p:cNvSpPr>
            <a:spLocks noGrp="1"/>
          </p:cNvSpPr>
          <p:nvPr>
            <p:ph type="dt" sz="half" idx="10"/>
          </p:nvPr>
        </p:nvSpPr>
        <p:spPr/>
        <p:txBody>
          <a:bodyPr/>
          <a:lstStyle>
            <a:lvl1pPr>
              <a:defRPr>
                <a:solidFill>
                  <a:srgbClr val="FFFFFF"/>
                </a:solidFill>
              </a:defRPr>
            </a:lvl1pPr>
          </a:lstStyle>
          <a:p>
            <a:fld id="{3A8FA19F-DC1A-41A0-A5FD-B7856E6B131E}" type="datetime1">
              <a:rPr lang="en-GB" smtClean="0"/>
              <a:t>30/05/2025</a:t>
            </a:fld>
            <a:endParaRPr lang="en-GB" dirty="0"/>
          </a:p>
        </p:txBody>
      </p:sp>
      <p:sp>
        <p:nvSpPr>
          <p:cNvPr id="4" name="Footer Placeholder 3">
            <a:extLst>
              <a:ext uri="{FF2B5EF4-FFF2-40B4-BE49-F238E27FC236}">
                <a16:creationId xmlns:a16="http://schemas.microsoft.com/office/drawing/2014/main" id="{62FBCA9D-2905-4200-875A-D971396E4B04}"/>
              </a:ext>
            </a:extLst>
          </p:cNvPr>
          <p:cNvSpPr>
            <a:spLocks noGrp="1"/>
          </p:cNvSpPr>
          <p:nvPr>
            <p:ph type="ftr" sz="quarter" idx="11"/>
          </p:nvPr>
        </p:nvSpPr>
        <p:spPr/>
        <p:txBody>
          <a:bodyPr/>
          <a:lstStyle>
            <a:lvl1pPr>
              <a:defRPr>
                <a:solidFill>
                  <a:srgbClr val="FFFFFF"/>
                </a:solidFill>
              </a:defRPr>
            </a:lvl1pPr>
          </a:lstStyle>
          <a:p>
            <a:r>
              <a:rPr lang="en-GB"/>
              <a:t>VTT – beyond the obvious</a:t>
            </a:r>
            <a:endParaRPr lang="en-GB" dirty="0"/>
          </a:p>
        </p:txBody>
      </p:sp>
      <p:sp>
        <p:nvSpPr>
          <p:cNvPr id="5" name="Slide Number Placeholder 4">
            <a:extLst>
              <a:ext uri="{FF2B5EF4-FFF2-40B4-BE49-F238E27FC236}">
                <a16:creationId xmlns:a16="http://schemas.microsoft.com/office/drawing/2014/main" id="{28EDE462-89B5-4754-BE57-386BC9DB87C7}"/>
              </a:ext>
            </a:extLst>
          </p:cNvPr>
          <p:cNvSpPr>
            <a:spLocks noGrp="1"/>
          </p:cNvSpPr>
          <p:nvPr>
            <p:ph type="sldNum" sz="quarter" idx="12"/>
          </p:nvPr>
        </p:nvSpPr>
        <p:spPr/>
        <p:txBody>
          <a:bodyPr/>
          <a:lstStyle>
            <a:lvl1pPr>
              <a:defRPr>
                <a:solidFill>
                  <a:srgbClr val="FFFFFF"/>
                </a:solidFill>
              </a:defRPr>
            </a:lvl1pPr>
          </a:lstStyle>
          <a:p>
            <a:fld id="{B89A5CCE-AC13-A746-9A72-5D19050CC0B7}" type="slidenum">
              <a:rPr lang="en-GB" smtClean="0"/>
              <a:pPr/>
              <a:t>‹#›</a:t>
            </a:fld>
            <a:endParaRPr lang="en-GB" dirty="0"/>
          </a:p>
        </p:txBody>
      </p:sp>
      <p:sp>
        <p:nvSpPr>
          <p:cNvPr id="9" name="Content Placeholder 7">
            <a:extLst>
              <a:ext uri="{FF2B5EF4-FFF2-40B4-BE49-F238E27FC236}">
                <a16:creationId xmlns:a16="http://schemas.microsoft.com/office/drawing/2014/main" id="{5A250970-4174-4E9D-B15B-AC478D968E0E}"/>
              </a:ext>
            </a:extLst>
          </p:cNvPr>
          <p:cNvSpPr>
            <a:spLocks noGrp="1"/>
          </p:cNvSpPr>
          <p:nvPr>
            <p:ph sz="quarter" idx="13" hasCustomPrompt="1"/>
          </p:nvPr>
        </p:nvSpPr>
        <p:spPr>
          <a:xfrm>
            <a:off x="719137" y="1573200"/>
            <a:ext cx="6947999" cy="3049200"/>
          </a:xfrm>
        </p:spPr>
        <p:txBody>
          <a:bodyPr numCol="1" spcCol="360000"/>
          <a:lstStyle>
            <a:lvl1pPr>
              <a:buClr>
                <a:srgbClr val="FFFFFF"/>
              </a:buClr>
              <a:defRPr>
                <a:solidFill>
                  <a:srgbClr val="FFFFFF"/>
                </a:solidFill>
              </a:defRPr>
            </a:lvl1pPr>
            <a:lvl2pPr>
              <a:buClr>
                <a:srgbClr val="FFFFFF"/>
              </a:buClr>
              <a:defRPr>
                <a:solidFill>
                  <a:srgbClr val="FFFFFF"/>
                </a:solidFill>
              </a:defRPr>
            </a:lvl2pPr>
            <a:lvl3pPr>
              <a:buClr>
                <a:srgbClr val="FFFFFF"/>
              </a:buClr>
              <a:defRPr>
                <a:solidFill>
                  <a:srgbClr val="FFFFFF"/>
                </a:solidFill>
              </a:defRPr>
            </a:lvl3pPr>
            <a:lvl4pPr>
              <a:buClr>
                <a:srgbClr val="FFFFFF"/>
              </a:buClr>
              <a:defRPr>
                <a:solidFill>
                  <a:srgbClr val="FFFFFF"/>
                </a:solidFill>
              </a:defRPr>
            </a:lvl4pPr>
            <a:lvl5pPr>
              <a:defRPr>
                <a:solidFill>
                  <a:srgbClr val="FFFFFF"/>
                </a:solidFill>
              </a:defRPr>
            </a:lvl5pPr>
          </a:lstStyle>
          <a:p>
            <a:pPr lvl="0"/>
            <a:r>
              <a:rPr lang="en-GB" noProof="0" dirty="0"/>
              <a:t>Edit Master text styles</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6" name="Title 5">
            <a:extLst>
              <a:ext uri="{FF2B5EF4-FFF2-40B4-BE49-F238E27FC236}">
                <a16:creationId xmlns:a16="http://schemas.microsoft.com/office/drawing/2014/main" id="{546B329F-CC33-4C5E-8135-8861EA26232B}"/>
              </a:ext>
            </a:extLst>
          </p:cNvPr>
          <p:cNvSpPr>
            <a:spLocks noGrp="1"/>
          </p:cNvSpPr>
          <p:nvPr>
            <p:ph type="title"/>
          </p:nvPr>
        </p:nvSpPr>
        <p:spPr/>
        <p:txBody>
          <a:bodyPr anchor="t" anchorCtr="0"/>
          <a:lstStyle>
            <a:lvl1pPr>
              <a:defRPr>
                <a:solidFill>
                  <a:srgbClr val="FFFFFF"/>
                </a:solidFill>
              </a:defRPr>
            </a:lvl1pPr>
          </a:lstStyle>
          <a:p>
            <a:r>
              <a:rPr lang="en-GB" noProof="0" dirty="0"/>
              <a:t>Click to edit Master title style</a:t>
            </a:r>
          </a:p>
        </p:txBody>
      </p:sp>
      <p:grpSp>
        <p:nvGrpSpPr>
          <p:cNvPr id="54" name="VTT_LogoStack_v3_16092019 pienempi koko">
            <a:extLst>
              <a:ext uri="{FF2B5EF4-FFF2-40B4-BE49-F238E27FC236}">
                <a16:creationId xmlns:a16="http://schemas.microsoft.com/office/drawing/2014/main" id="{6D563EB9-102D-4B9A-BEC3-1A42F728BEA7}"/>
              </a:ext>
            </a:extLst>
          </p:cNvPr>
          <p:cNvGrpSpPr/>
          <p:nvPr userDrawn="1"/>
        </p:nvGrpSpPr>
        <p:grpSpPr>
          <a:xfrm>
            <a:off x="8043515" y="1"/>
            <a:ext cx="869543" cy="586800"/>
            <a:chOff x="7909204" y="1770762"/>
            <a:chExt cx="971550" cy="655638"/>
          </a:xfrm>
        </p:grpSpPr>
        <p:grpSp>
          <p:nvGrpSpPr>
            <p:cNvPr id="55" name="_VTT_logo_102019_01_white_on_orange" hidden="1">
              <a:extLst>
                <a:ext uri="{FF2B5EF4-FFF2-40B4-BE49-F238E27FC236}">
                  <a16:creationId xmlns:a16="http://schemas.microsoft.com/office/drawing/2014/main" id="{5ADE5902-7CFD-48D9-96D2-3A7006060277}"/>
                </a:ext>
              </a:extLst>
            </p:cNvPr>
            <p:cNvGrpSpPr/>
            <p:nvPr userDrawn="1"/>
          </p:nvGrpSpPr>
          <p:grpSpPr>
            <a:xfrm>
              <a:off x="7909204" y="1770762"/>
              <a:ext cx="971550" cy="655638"/>
              <a:chOff x="379933" y="-15999"/>
              <a:chExt cx="971550" cy="655638"/>
            </a:xfrm>
          </p:grpSpPr>
          <p:sp>
            <p:nvSpPr>
              <p:cNvPr id="96" name="Box">
                <a:extLst>
                  <a:ext uri="{FF2B5EF4-FFF2-40B4-BE49-F238E27FC236}">
                    <a16:creationId xmlns:a16="http://schemas.microsoft.com/office/drawing/2014/main" id="{A2F069E5-B553-4B61-8B91-055DAFFF6A6E}"/>
                  </a:ext>
                </a:extLst>
              </p:cNvPr>
              <p:cNvSpPr>
                <a:spLocks noChangeArrowheads="1"/>
              </p:cNvSpPr>
              <p:nvPr userDrawn="1"/>
            </p:nvSpPr>
            <p:spPr bwMode="auto">
              <a:xfrm>
                <a:off x="379933" y="-15999"/>
                <a:ext cx="971550" cy="655638"/>
              </a:xfrm>
              <a:prstGeom prst="rect">
                <a:avLst/>
              </a:prstGeom>
              <a:solidFill>
                <a:srgbClr val="F06E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97" name="T2">
                <a:extLst>
                  <a:ext uri="{FF2B5EF4-FFF2-40B4-BE49-F238E27FC236}">
                    <a16:creationId xmlns:a16="http://schemas.microsoft.com/office/drawing/2014/main" id="{060537D6-2BA2-40D4-8933-AE73E16FF268}"/>
                  </a:ext>
                </a:extLst>
              </p:cNvPr>
              <p:cNvSpPr>
                <a:spLocks/>
              </p:cNvSpPr>
              <p:nvPr userDrawn="1"/>
            </p:nvSpPr>
            <p:spPr bwMode="auto">
              <a:xfrm>
                <a:off x="1011758" y="168151"/>
                <a:ext cx="176213" cy="258763"/>
              </a:xfrm>
              <a:custGeom>
                <a:avLst/>
                <a:gdLst>
                  <a:gd name="T0" fmla="*/ 157 w 222"/>
                  <a:gd name="T1" fmla="*/ 325 h 325"/>
                  <a:gd name="T2" fmla="*/ 157 w 222"/>
                  <a:gd name="T3" fmla="*/ 78 h 325"/>
                  <a:gd name="T4" fmla="*/ 222 w 222"/>
                  <a:gd name="T5" fmla="*/ 78 h 325"/>
                  <a:gd name="T6" fmla="*/ 222 w 222"/>
                  <a:gd name="T7" fmla="*/ 0 h 325"/>
                  <a:gd name="T8" fmla="*/ 0 w 222"/>
                  <a:gd name="T9" fmla="*/ 0 h 325"/>
                  <a:gd name="T10" fmla="*/ 0 w 222"/>
                  <a:gd name="T11" fmla="*/ 78 h 325"/>
                  <a:gd name="T12" fmla="*/ 66 w 222"/>
                  <a:gd name="T13" fmla="*/ 78 h 325"/>
                  <a:gd name="T14" fmla="*/ 66 w 222"/>
                  <a:gd name="T15" fmla="*/ 325 h 325"/>
                  <a:gd name="T16" fmla="*/ 66 w 222"/>
                  <a:gd name="T17" fmla="*/ 325 h 325"/>
                  <a:gd name="T18" fmla="*/ 157 w 222"/>
                  <a:gd name="T19"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2" h="325">
                    <a:moveTo>
                      <a:pt x="157" y="325"/>
                    </a:moveTo>
                    <a:lnTo>
                      <a:pt x="157" y="78"/>
                    </a:lnTo>
                    <a:lnTo>
                      <a:pt x="222" y="78"/>
                    </a:lnTo>
                    <a:lnTo>
                      <a:pt x="222" y="0"/>
                    </a:lnTo>
                    <a:lnTo>
                      <a:pt x="0" y="0"/>
                    </a:lnTo>
                    <a:lnTo>
                      <a:pt x="0" y="78"/>
                    </a:lnTo>
                    <a:lnTo>
                      <a:pt x="66" y="78"/>
                    </a:lnTo>
                    <a:lnTo>
                      <a:pt x="66" y="325"/>
                    </a:lnTo>
                    <a:lnTo>
                      <a:pt x="66" y="325"/>
                    </a:lnTo>
                    <a:lnTo>
                      <a:pt x="157" y="3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98" name="T1">
                <a:extLst>
                  <a:ext uri="{FF2B5EF4-FFF2-40B4-BE49-F238E27FC236}">
                    <a16:creationId xmlns:a16="http://schemas.microsoft.com/office/drawing/2014/main" id="{2890CDB3-1034-4F88-87C9-D796C2798F60}"/>
                  </a:ext>
                </a:extLst>
              </p:cNvPr>
              <p:cNvSpPr>
                <a:spLocks/>
              </p:cNvSpPr>
              <p:nvPr userDrawn="1"/>
            </p:nvSpPr>
            <p:spPr bwMode="auto">
              <a:xfrm>
                <a:off x="799033" y="168151"/>
                <a:ext cx="193675" cy="258763"/>
              </a:xfrm>
              <a:custGeom>
                <a:avLst/>
                <a:gdLst>
                  <a:gd name="T0" fmla="*/ 88 w 244"/>
                  <a:gd name="T1" fmla="*/ 78 h 325"/>
                  <a:gd name="T2" fmla="*/ 88 w 244"/>
                  <a:gd name="T3" fmla="*/ 325 h 325"/>
                  <a:gd name="T4" fmla="*/ 179 w 244"/>
                  <a:gd name="T5" fmla="*/ 325 h 325"/>
                  <a:gd name="T6" fmla="*/ 179 w 244"/>
                  <a:gd name="T7" fmla="*/ 78 h 325"/>
                  <a:gd name="T8" fmla="*/ 244 w 244"/>
                  <a:gd name="T9" fmla="*/ 78 h 325"/>
                  <a:gd name="T10" fmla="*/ 244 w 244"/>
                  <a:gd name="T11" fmla="*/ 0 h 325"/>
                  <a:gd name="T12" fmla="*/ 25 w 244"/>
                  <a:gd name="T13" fmla="*/ 0 h 325"/>
                  <a:gd name="T14" fmla="*/ 0 w 244"/>
                  <a:gd name="T15" fmla="*/ 78 h 325"/>
                  <a:gd name="T16" fmla="*/ 88 w 244"/>
                  <a:gd name="T17" fmla="*/ 78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4" h="325">
                    <a:moveTo>
                      <a:pt x="88" y="78"/>
                    </a:moveTo>
                    <a:lnTo>
                      <a:pt x="88" y="325"/>
                    </a:lnTo>
                    <a:lnTo>
                      <a:pt x="179" y="325"/>
                    </a:lnTo>
                    <a:lnTo>
                      <a:pt x="179" y="78"/>
                    </a:lnTo>
                    <a:lnTo>
                      <a:pt x="244" y="78"/>
                    </a:lnTo>
                    <a:lnTo>
                      <a:pt x="244" y="0"/>
                    </a:lnTo>
                    <a:lnTo>
                      <a:pt x="25" y="0"/>
                    </a:lnTo>
                    <a:lnTo>
                      <a:pt x="0" y="78"/>
                    </a:lnTo>
                    <a:lnTo>
                      <a:pt x="88" y="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99" name="V">
                <a:extLst>
                  <a:ext uri="{FF2B5EF4-FFF2-40B4-BE49-F238E27FC236}">
                    <a16:creationId xmlns:a16="http://schemas.microsoft.com/office/drawing/2014/main" id="{5AA6A557-40CD-49C6-B2B1-26915912BC45}"/>
                  </a:ext>
                </a:extLst>
              </p:cNvPr>
              <p:cNvSpPr>
                <a:spLocks/>
              </p:cNvSpPr>
              <p:nvPr userDrawn="1"/>
            </p:nvSpPr>
            <p:spPr bwMode="auto">
              <a:xfrm>
                <a:off x="567258" y="168151"/>
                <a:ext cx="230188" cy="258763"/>
              </a:xfrm>
              <a:custGeom>
                <a:avLst/>
                <a:gdLst>
                  <a:gd name="T0" fmla="*/ 184 w 289"/>
                  <a:gd name="T1" fmla="*/ 325 h 325"/>
                  <a:gd name="T2" fmla="*/ 289 w 289"/>
                  <a:gd name="T3" fmla="*/ 0 h 325"/>
                  <a:gd name="T4" fmla="*/ 197 w 289"/>
                  <a:gd name="T5" fmla="*/ 0 h 325"/>
                  <a:gd name="T6" fmla="*/ 143 w 289"/>
                  <a:gd name="T7" fmla="*/ 167 h 325"/>
                  <a:gd name="T8" fmla="*/ 135 w 289"/>
                  <a:gd name="T9" fmla="*/ 191 h 325"/>
                  <a:gd name="T10" fmla="*/ 135 w 289"/>
                  <a:gd name="T11" fmla="*/ 191 h 325"/>
                  <a:gd name="T12" fmla="*/ 135 w 289"/>
                  <a:gd name="T13" fmla="*/ 191 h 325"/>
                  <a:gd name="T14" fmla="*/ 135 w 289"/>
                  <a:gd name="T15" fmla="*/ 191 h 325"/>
                  <a:gd name="T16" fmla="*/ 135 w 289"/>
                  <a:gd name="T17" fmla="*/ 191 h 325"/>
                  <a:gd name="T18" fmla="*/ 135 w 289"/>
                  <a:gd name="T19" fmla="*/ 191 h 325"/>
                  <a:gd name="T20" fmla="*/ 135 w 289"/>
                  <a:gd name="T21" fmla="*/ 191 h 325"/>
                  <a:gd name="T22" fmla="*/ 128 w 289"/>
                  <a:gd name="T23" fmla="*/ 167 h 325"/>
                  <a:gd name="T24" fmla="*/ 91 w 289"/>
                  <a:gd name="T25" fmla="*/ 60 h 325"/>
                  <a:gd name="T26" fmla="*/ 0 w 289"/>
                  <a:gd name="T27" fmla="*/ 60 h 325"/>
                  <a:gd name="T28" fmla="*/ 90 w 289"/>
                  <a:gd name="T29" fmla="*/ 325 h 325"/>
                  <a:gd name="T30" fmla="*/ 184 w 289"/>
                  <a:gd name="T31"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9" h="325">
                    <a:moveTo>
                      <a:pt x="184" y="325"/>
                    </a:moveTo>
                    <a:lnTo>
                      <a:pt x="289" y="0"/>
                    </a:lnTo>
                    <a:lnTo>
                      <a:pt x="197" y="0"/>
                    </a:lnTo>
                    <a:lnTo>
                      <a:pt x="143" y="167"/>
                    </a:lnTo>
                    <a:lnTo>
                      <a:pt x="135" y="191"/>
                    </a:lnTo>
                    <a:lnTo>
                      <a:pt x="135" y="191"/>
                    </a:lnTo>
                    <a:lnTo>
                      <a:pt x="135" y="191"/>
                    </a:lnTo>
                    <a:lnTo>
                      <a:pt x="135" y="191"/>
                    </a:lnTo>
                    <a:lnTo>
                      <a:pt x="135" y="191"/>
                    </a:lnTo>
                    <a:lnTo>
                      <a:pt x="135" y="191"/>
                    </a:lnTo>
                    <a:lnTo>
                      <a:pt x="135" y="191"/>
                    </a:lnTo>
                    <a:lnTo>
                      <a:pt x="128" y="167"/>
                    </a:lnTo>
                    <a:lnTo>
                      <a:pt x="91" y="60"/>
                    </a:lnTo>
                    <a:lnTo>
                      <a:pt x="0" y="60"/>
                    </a:lnTo>
                    <a:lnTo>
                      <a:pt x="90" y="325"/>
                    </a:lnTo>
                    <a:lnTo>
                      <a:pt x="184" y="3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grpSp>
        <p:grpSp>
          <p:nvGrpSpPr>
            <p:cNvPr id="56" name="_VTT_logo_102019_02_white_on_black" hidden="1">
              <a:extLst>
                <a:ext uri="{FF2B5EF4-FFF2-40B4-BE49-F238E27FC236}">
                  <a16:creationId xmlns:a16="http://schemas.microsoft.com/office/drawing/2014/main" id="{5CB97820-549B-4D90-A462-78CD5BC0C8D2}"/>
                </a:ext>
              </a:extLst>
            </p:cNvPr>
            <p:cNvGrpSpPr/>
            <p:nvPr userDrawn="1"/>
          </p:nvGrpSpPr>
          <p:grpSpPr>
            <a:xfrm>
              <a:off x="7909204" y="1770762"/>
              <a:ext cx="971550" cy="655638"/>
              <a:chOff x="379933" y="-15999"/>
              <a:chExt cx="971550" cy="655638"/>
            </a:xfrm>
          </p:grpSpPr>
          <p:sp>
            <p:nvSpPr>
              <p:cNvPr id="92" name="Box">
                <a:extLst>
                  <a:ext uri="{FF2B5EF4-FFF2-40B4-BE49-F238E27FC236}">
                    <a16:creationId xmlns:a16="http://schemas.microsoft.com/office/drawing/2014/main" id="{C81C50F1-ECB7-4145-AF54-30F4E84E6786}"/>
                  </a:ext>
                </a:extLst>
              </p:cNvPr>
              <p:cNvSpPr>
                <a:spLocks noChangeArrowheads="1"/>
              </p:cNvSpPr>
              <p:nvPr userDrawn="1"/>
            </p:nvSpPr>
            <p:spPr bwMode="auto">
              <a:xfrm>
                <a:off x="379933" y="-15999"/>
                <a:ext cx="971550" cy="6556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93" name="T2">
                <a:extLst>
                  <a:ext uri="{FF2B5EF4-FFF2-40B4-BE49-F238E27FC236}">
                    <a16:creationId xmlns:a16="http://schemas.microsoft.com/office/drawing/2014/main" id="{C7D31B99-657D-47FD-9CC2-F0348DBFBC82}"/>
                  </a:ext>
                </a:extLst>
              </p:cNvPr>
              <p:cNvSpPr>
                <a:spLocks/>
              </p:cNvSpPr>
              <p:nvPr userDrawn="1"/>
            </p:nvSpPr>
            <p:spPr bwMode="auto">
              <a:xfrm>
                <a:off x="1011758" y="168151"/>
                <a:ext cx="176213" cy="258763"/>
              </a:xfrm>
              <a:custGeom>
                <a:avLst/>
                <a:gdLst>
                  <a:gd name="T0" fmla="*/ 157 w 222"/>
                  <a:gd name="T1" fmla="*/ 325 h 325"/>
                  <a:gd name="T2" fmla="*/ 157 w 222"/>
                  <a:gd name="T3" fmla="*/ 78 h 325"/>
                  <a:gd name="T4" fmla="*/ 222 w 222"/>
                  <a:gd name="T5" fmla="*/ 78 h 325"/>
                  <a:gd name="T6" fmla="*/ 222 w 222"/>
                  <a:gd name="T7" fmla="*/ 0 h 325"/>
                  <a:gd name="T8" fmla="*/ 0 w 222"/>
                  <a:gd name="T9" fmla="*/ 0 h 325"/>
                  <a:gd name="T10" fmla="*/ 0 w 222"/>
                  <a:gd name="T11" fmla="*/ 78 h 325"/>
                  <a:gd name="T12" fmla="*/ 66 w 222"/>
                  <a:gd name="T13" fmla="*/ 78 h 325"/>
                  <a:gd name="T14" fmla="*/ 66 w 222"/>
                  <a:gd name="T15" fmla="*/ 325 h 325"/>
                  <a:gd name="T16" fmla="*/ 66 w 222"/>
                  <a:gd name="T17" fmla="*/ 325 h 325"/>
                  <a:gd name="T18" fmla="*/ 157 w 222"/>
                  <a:gd name="T19"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2" h="325">
                    <a:moveTo>
                      <a:pt x="157" y="325"/>
                    </a:moveTo>
                    <a:lnTo>
                      <a:pt x="157" y="78"/>
                    </a:lnTo>
                    <a:lnTo>
                      <a:pt x="222" y="78"/>
                    </a:lnTo>
                    <a:lnTo>
                      <a:pt x="222" y="0"/>
                    </a:lnTo>
                    <a:lnTo>
                      <a:pt x="0" y="0"/>
                    </a:lnTo>
                    <a:lnTo>
                      <a:pt x="0" y="78"/>
                    </a:lnTo>
                    <a:lnTo>
                      <a:pt x="66" y="78"/>
                    </a:lnTo>
                    <a:lnTo>
                      <a:pt x="66" y="325"/>
                    </a:lnTo>
                    <a:lnTo>
                      <a:pt x="66" y="325"/>
                    </a:lnTo>
                    <a:lnTo>
                      <a:pt x="157" y="3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94" name="T1">
                <a:extLst>
                  <a:ext uri="{FF2B5EF4-FFF2-40B4-BE49-F238E27FC236}">
                    <a16:creationId xmlns:a16="http://schemas.microsoft.com/office/drawing/2014/main" id="{A7033A82-E1D2-4BCA-8D59-D5FDA4775F84}"/>
                  </a:ext>
                </a:extLst>
              </p:cNvPr>
              <p:cNvSpPr>
                <a:spLocks/>
              </p:cNvSpPr>
              <p:nvPr userDrawn="1"/>
            </p:nvSpPr>
            <p:spPr bwMode="auto">
              <a:xfrm>
                <a:off x="799033" y="168151"/>
                <a:ext cx="193675" cy="258763"/>
              </a:xfrm>
              <a:custGeom>
                <a:avLst/>
                <a:gdLst>
                  <a:gd name="T0" fmla="*/ 88 w 244"/>
                  <a:gd name="T1" fmla="*/ 78 h 325"/>
                  <a:gd name="T2" fmla="*/ 88 w 244"/>
                  <a:gd name="T3" fmla="*/ 325 h 325"/>
                  <a:gd name="T4" fmla="*/ 179 w 244"/>
                  <a:gd name="T5" fmla="*/ 325 h 325"/>
                  <a:gd name="T6" fmla="*/ 179 w 244"/>
                  <a:gd name="T7" fmla="*/ 78 h 325"/>
                  <a:gd name="T8" fmla="*/ 244 w 244"/>
                  <a:gd name="T9" fmla="*/ 78 h 325"/>
                  <a:gd name="T10" fmla="*/ 244 w 244"/>
                  <a:gd name="T11" fmla="*/ 0 h 325"/>
                  <a:gd name="T12" fmla="*/ 25 w 244"/>
                  <a:gd name="T13" fmla="*/ 0 h 325"/>
                  <a:gd name="T14" fmla="*/ 0 w 244"/>
                  <a:gd name="T15" fmla="*/ 78 h 325"/>
                  <a:gd name="T16" fmla="*/ 88 w 244"/>
                  <a:gd name="T17" fmla="*/ 78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4" h="325">
                    <a:moveTo>
                      <a:pt x="88" y="78"/>
                    </a:moveTo>
                    <a:lnTo>
                      <a:pt x="88" y="325"/>
                    </a:lnTo>
                    <a:lnTo>
                      <a:pt x="179" y="325"/>
                    </a:lnTo>
                    <a:lnTo>
                      <a:pt x="179" y="78"/>
                    </a:lnTo>
                    <a:lnTo>
                      <a:pt x="244" y="78"/>
                    </a:lnTo>
                    <a:lnTo>
                      <a:pt x="244" y="0"/>
                    </a:lnTo>
                    <a:lnTo>
                      <a:pt x="25" y="0"/>
                    </a:lnTo>
                    <a:lnTo>
                      <a:pt x="0" y="78"/>
                    </a:lnTo>
                    <a:lnTo>
                      <a:pt x="88" y="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95" name="V">
                <a:extLst>
                  <a:ext uri="{FF2B5EF4-FFF2-40B4-BE49-F238E27FC236}">
                    <a16:creationId xmlns:a16="http://schemas.microsoft.com/office/drawing/2014/main" id="{6BE28FD4-14BC-40D0-A065-ADFD352BF842}"/>
                  </a:ext>
                </a:extLst>
              </p:cNvPr>
              <p:cNvSpPr>
                <a:spLocks/>
              </p:cNvSpPr>
              <p:nvPr userDrawn="1"/>
            </p:nvSpPr>
            <p:spPr bwMode="auto">
              <a:xfrm>
                <a:off x="567258" y="168151"/>
                <a:ext cx="230188" cy="258763"/>
              </a:xfrm>
              <a:custGeom>
                <a:avLst/>
                <a:gdLst>
                  <a:gd name="T0" fmla="*/ 184 w 289"/>
                  <a:gd name="T1" fmla="*/ 325 h 325"/>
                  <a:gd name="T2" fmla="*/ 289 w 289"/>
                  <a:gd name="T3" fmla="*/ 0 h 325"/>
                  <a:gd name="T4" fmla="*/ 197 w 289"/>
                  <a:gd name="T5" fmla="*/ 0 h 325"/>
                  <a:gd name="T6" fmla="*/ 143 w 289"/>
                  <a:gd name="T7" fmla="*/ 167 h 325"/>
                  <a:gd name="T8" fmla="*/ 135 w 289"/>
                  <a:gd name="T9" fmla="*/ 191 h 325"/>
                  <a:gd name="T10" fmla="*/ 135 w 289"/>
                  <a:gd name="T11" fmla="*/ 191 h 325"/>
                  <a:gd name="T12" fmla="*/ 135 w 289"/>
                  <a:gd name="T13" fmla="*/ 191 h 325"/>
                  <a:gd name="T14" fmla="*/ 135 w 289"/>
                  <a:gd name="T15" fmla="*/ 191 h 325"/>
                  <a:gd name="T16" fmla="*/ 135 w 289"/>
                  <a:gd name="T17" fmla="*/ 191 h 325"/>
                  <a:gd name="T18" fmla="*/ 135 w 289"/>
                  <a:gd name="T19" fmla="*/ 191 h 325"/>
                  <a:gd name="T20" fmla="*/ 135 w 289"/>
                  <a:gd name="T21" fmla="*/ 191 h 325"/>
                  <a:gd name="T22" fmla="*/ 128 w 289"/>
                  <a:gd name="T23" fmla="*/ 167 h 325"/>
                  <a:gd name="T24" fmla="*/ 91 w 289"/>
                  <a:gd name="T25" fmla="*/ 60 h 325"/>
                  <a:gd name="T26" fmla="*/ 0 w 289"/>
                  <a:gd name="T27" fmla="*/ 60 h 325"/>
                  <a:gd name="T28" fmla="*/ 90 w 289"/>
                  <a:gd name="T29" fmla="*/ 325 h 325"/>
                  <a:gd name="T30" fmla="*/ 184 w 289"/>
                  <a:gd name="T31"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9" h="325">
                    <a:moveTo>
                      <a:pt x="184" y="325"/>
                    </a:moveTo>
                    <a:lnTo>
                      <a:pt x="289" y="0"/>
                    </a:lnTo>
                    <a:lnTo>
                      <a:pt x="197" y="0"/>
                    </a:lnTo>
                    <a:lnTo>
                      <a:pt x="143" y="167"/>
                    </a:lnTo>
                    <a:lnTo>
                      <a:pt x="135" y="191"/>
                    </a:lnTo>
                    <a:lnTo>
                      <a:pt x="135" y="191"/>
                    </a:lnTo>
                    <a:lnTo>
                      <a:pt x="135" y="191"/>
                    </a:lnTo>
                    <a:lnTo>
                      <a:pt x="135" y="191"/>
                    </a:lnTo>
                    <a:lnTo>
                      <a:pt x="135" y="191"/>
                    </a:lnTo>
                    <a:lnTo>
                      <a:pt x="135" y="191"/>
                    </a:lnTo>
                    <a:lnTo>
                      <a:pt x="135" y="191"/>
                    </a:lnTo>
                    <a:lnTo>
                      <a:pt x="128" y="167"/>
                    </a:lnTo>
                    <a:lnTo>
                      <a:pt x="91" y="60"/>
                    </a:lnTo>
                    <a:lnTo>
                      <a:pt x="0" y="60"/>
                    </a:lnTo>
                    <a:lnTo>
                      <a:pt x="90" y="325"/>
                    </a:lnTo>
                    <a:lnTo>
                      <a:pt x="184" y="3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grpSp>
        <p:grpSp>
          <p:nvGrpSpPr>
            <p:cNvPr id="57" name="_VTT_logo_102019_03_white_on_blue" hidden="1">
              <a:extLst>
                <a:ext uri="{FF2B5EF4-FFF2-40B4-BE49-F238E27FC236}">
                  <a16:creationId xmlns:a16="http://schemas.microsoft.com/office/drawing/2014/main" id="{A4693AB5-0916-4A5A-807A-029E500DD23D}"/>
                </a:ext>
              </a:extLst>
            </p:cNvPr>
            <p:cNvGrpSpPr/>
            <p:nvPr userDrawn="1"/>
          </p:nvGrpSpPr>
          <p:grpSpPr>
            <a:xfrm>
              <a:off x="7909204" y="1770762"/>
              <a:ext cx="971550" cy="655638"/>
              <a:chOff x="379933" y="-15999"/>
              <a:chExt cx="971550" cy="655638"/>
            </a:xfrm>
          </p:grpSpPr>
          <p:sp>
            <p:nvSpPr>
              <p:cNvPr id="88" name="Box">
                <a:extLst>
                  <a:ext uri="{FF2B5EF4-FFF2-40B4-BE49-F238E27FC236}">
                    <a16:creationId xmlns:a16="http://schemas.microsoft.com/office/drawing/2014/main" id="{FC974299-8C93-42D7-AFA0-DE7ADBF89D35}"/>
                  </a:ext>
                </a:extLst>
              </p:cNvPr>
              <p:cNvSpPr>
                <a:spLocks noChangeArrowheads="1"/>
              </p:cNvSpPr>
              <p:nvPr userDrawn="1"/>
            </p:nvSpPr>
            <p:spPr bwMode="auto">
              <a:xfrm>
                <a:off x="379933" y="-15999"/>
                <a:ext cx="971550" cy="655638"/>
              </a:xfrm>
              <a:prstGeom prst="rect">
                <a:avLst/>
              </a:prstGeom>
              <a:solidFill>
                <a:srgbClr val="0057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89" name="T2">
                <a:extLst>
                  <a:ext uri="{FF2B5EF4-FFF2-40B4-BE49-F238E27FC236}">
                    <a16:creationId xmlns:a16="http://schemas.microsoft.com/office/drawing/2014/main" id="{EBE66339-6F35-407A-8D8E-FF109C4EB573}"/>
                  </a:ext>
                </a:extLst>
              </p:cNvPr>
              <p:cNvSpPr>
                <a:spLocks/>
              </p:cNvSpPr>
              <p:nvPr userDrawn="1"/>
            </p:nvSpPr>
            <p:spPr bwMode="auto">
              <a:xfrm>
                <a:off x="1011758" y="168151"/>
                <a:ext cx="176213" cy="258763"/>
              </a:xfrm>
              <a:custGeom>
                <a:avLst/>
                <a:gdLst>
                  <a:gd name="T0" fmla="*/ 157 w 222"/>
                  <a:gd name="T1" fmla="*/ 325 h 325"/>
                  <a:gd name="T2" fmla="*/ 157 w 222"/>
                  <a:gd name="T3" fmla="*/ 78 h 325"/>
                  <a:gd name="T4" fmla="*/ 222 w 222"/>
                  <a:gd name="T5" fmla="*/ 78 h 325"/>
                  <a:gd name="T6" fmla="*/ 222 w 222"/>
                  <a:gd name="T7" fmla="*/ 0 h 325"/>
                  <a:gd name="T8" fmla="*/ 0 w 222"/>
                  <a:gd name="T9" fmla="*/ 0 h 325"/>
                  <a:gd name="T10" fmla="*/ 0 w 222"/>
                  <a:gd name="T11" fmla="*/ 78 h 325"/>
                  <a:gd name="T12" fmla="*/ 66 w 222"/>
                  <a:gd name="T13" fmla="*/ 78 h 325"/>
                  <a:gd name="T14" fmla="*/ 66 w 222"/>
                  <a:gd name="T15" fmla="*/ 325 h 325"/>
                  <a:gd name="T16" fmla="*/ 66 w 222"/>
                  <a:gd name="T17" fmla="*/ 325 h 325"/>
                  <a:gd name="T18" fmla="*/ 157 w 222"/>
                  <a:gd name="T19"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2" h="325">
                    <a:moveTo>
                      <a:pt x="157" y="325"/>
                    </a:moveTo>
                    <a:lnTo>
                      <a:pt x="157" y="78"/>
                    </a:lnTo>
                    <a:lnTo>
                      <a:pt x="222" y="78"/>
                    </a:lnTo>
                    <a:lnTo>
                      <a:pt x="222" y="0"/>
                    </a:lnTo>
                    <a:lnTo>
                      <a:pt x="0" y="0"/>
                    </a:lnTo>
                    <a:lnTo>
                      <a:pt x="0" y="78"/>
                    </a:lnTo>
                    <a:lnTo>
                      <a:pt x="66" y="78"/>
                    </a:lnTo>
                    <a:lnTo>
                      <a:pt x="66" y="325"/>
                    </a:lnTo>
                    <a:lnTo>
                      <a:pt x="66" y="325"/>
                    </a:lnTo>
                    <a:lnTo>
                      <a:pt x="157" y="3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90" name="T1">
                <a:extLst>
                  <a:ext uri="{FF2B5EF4-FFF2-40B4-BE49-F238E27FC236}">
                    <a16:creationId xmlns:a16="http://schemas.microsoft.com/office/drawing/2014/main" id="{D3428DB9-1F95-43B6-A169-D0B04E2ED06A}"/>
                  </a:ext>
                </a:extLst>
              </p:cNvPr>
              <p:cNvSpPr>
                <a:spLocks/>
              </p:cNvSpPr>
              <p:nvPr userDrawn="1"/>
            </p:nvSpPr>
            <p:spPr bwMode="auto">
              <a:xfrm>
                <a:off x="799033" y="168151"/>
                <a:ext cx="193675" cy="258763"/>
              </a:xfrm>
              <a:custGeom>
                <a:avLst/>
                <a:gdLst>
                  <a:gd name="T0" fmla="*/ 88 w 244"/>
                  <a:gd name="T1" fmla="*/ 78 h 325"/>
                  <a:gd name="T2" fmla="*/ 88 w 244"/>
                  <a:gd name="T3" fmla="*/ 325 h 325"/>
                  <a:gd name="T4" fmla="*/ 179 w 244"/>
                  <a:gd name="T5" fmla="*/ 325 h 325"/>
                  <a:gd name="T6" fmla="*/ 179 w 244"/>
                  <a:gd name="T7" fmla="*/ 78 h 325"/>
                  <a:gd name="T8" fmla="*/ 244 w 244"/>
                  <a:gd name="T9" fmla="*/ 78 h 325"/>
                  <a:gd name="T10" fmla="*/ 244 w 244"/>
                  <a:gd name="T11" fmla="*/ 0 h 325"/>
                  <a:gd name="T12" fmla="*/ 25 w 244"/>
                  <a:gd name="T13" fmla="*/ 0 h 325"/>
                  <a:gd name="T14" fmla="*/ 0 w 244"/>
                  <a:gd name="T15" fmla="*/ 78 h 325"/>
                  <a:gd name="T16" fmla="*/ 88 w 244"/>
                  <a:gd name="T17" fmla="*/ 78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4" h="325">
                    <a:moveTo>
                      <a:pt x="88" y="78"/>
                    </a:moveTo>
                    <a:lnTo>
                      <a:pt x="88" y="325"/>
                    </a:lnTo>
                    <a:lnTo>
                      <a:pt x="179" y="325"/>
                    </a:lnTo>
                    <a:lnTo>
                      <a:pt x="179" y="78"/>
                    </a:lnTo>
                    <a:lnTo>
                      <a:pt x="244" y="78"/>
                    </a:lnTo>
                    <a:lnTo>
                      <a:pt x="244" y="0"/>
                    </a:lnTo>
                    <a:lnTo>
                      <a:pt x="25" y="0"/>
                    </a:lnTo>
                    <a:lnTo>
                      <a:pt x="0" y="78"/>
                    </a:lnTo>
                    <a:lnTo>
                      <a:pt x="88" y="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91" name="V">
                <a:extLst>
                  <a:ext uri="{FF2B5EF4-FFF2-40B4-BE49-F238E27FC236}">
                    <a16:creationId xmlns:a16="http://schemas.microsoft.com/office/drawing/2014/main" id="{15DD40CA-4DB0-4361-9269-0AD65958D398}"/>
                  </a:ext>
                </a:extLst>
              </p:cNvPr>
              <p:cNvSpPr>
                <a:spLocks/>
              </p:cNvSpPr>
              <p:nvPr userDrawn="1"/>
            </p:nvSpPr>
            <p:spPr bwMode="auto">
              <a:xfrm>
                <a:off x="567258" y="168151"/>
                <a:ext cx="230188" cy="258763"/>
              </a:xfrm>
              <a:custGeom>
                <a:avLst/>
                <a:gdLst>
                  <a:gd name="T0" fmla="*/ 184 w 289"/>
                  <a:gd name="T1" fmla="*/ 325 h 325"/>
                  <a:gd name="T2" fmla="*/ 289 w 289"/>
                  <a:gd name="T3" fmla="*/ 0 h 325"/>
                  <a:gd name="T4" fmla="*/ 197 w 289"/>
                  <a:gd name="T5" fmla="*/ 0 h 325"/>
                  <a:gd name="T6" fmla="*/ 143 w 289"/>
                  <a:gd name="T7" fmla="*/ 167 h 325"/>
                  <a:gd name="T8" fmla="*/ 135 w 289"/>
                  <a:gd name="T9" fmla="*/ 191 h 325"/>
                  <a:gd name="T10" fmla="*/ 135 w 289"/>
                  <a:gd name="T11" fmla="*/ 191 h 325"/>
                  <a:gd name="T12" fmla="*/ 135 w 289"/>
                  <a:gd name="T13" fmla="*/ 191 h 325"/>
                  <a:gd name="T14" fmla="*/ 135 w 289"/>
                  <a:gd name="T15" fmla="*/ 191 h 325"/>
                  <a:gd name="T16" fmla="*/ 135 w 289"/>
                  <a:gd name="T17" fmla="*/ 191 h 325"/>
                  <a:gd name="T18" fmla="*/ 135 w 289"/>
                  <a:gd name="T19" fmla="*/ 191 h 325"/>
                  <a:gd name="T20" fmla="*/ 135 w 289"/>
                  <a:gd name="T21" fmla="*/ 191 h 325"/>
                  <a:gd name="T22" fmla="*/ 128 w 289"/>
                  <a:gd name="T23" fmla="*/ 167 h 325"/>
                  <a:gd name="T24" fmla="*/ 91 w 289"/>
                  <a:gd name="T25" fmla="*/ 60 h 325"/>
                  <a:gd name="T26" fmla="*/ 0 w 289"/>
                  <a:gd name="T27" fmla="*/ 60 h 325"/>
                  <a:gd name="T28" fmla="*/ 90 w 289"/>
                  <a:gd name="T29" fmla="*/ 325 h 325"/>
                  <a:gd name="T30" fmla="*/ 184 w 289"/>
                  <a:gd name="T31"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9" h="325">
                    <a:moveTo>
                      <a:pt x="184" y="325"/>
                    </a:moveTo>
                    <a:lnTo>
                      <a:pt x="289" y="0"/>
                    </a:lnTo>
                    <a:lnTo>
                      <a:pt x="197" y="0"/>
                    </a:lnTo>
                    <a:lnTo>
                      <a:pt x="143" y="167"/>
                    </a:lnTo>
                    <a:lnTo>
                      <a:pt x="135" y="191"/>
                    </a:lnTo>
                    <a:lnTo>
                      <a:pt x="135" y="191"/>
                    </a:lnTo>
                    <a:lnTo>
                      <a:pt x="135" y="191"/>
                    </a:lnTo>
                    <a:lnTo>
                      <a:pt x="135" y="191"/>
                    </a:lnTo>
                    <a:lnTo>
                      <a:pt x="135" y="191"/>
                    </a:lnTo>
                    <a:lnTo>
                      <a:pt x="135" y="191"/>
                    </a:lnTo>
                    <a:lnTo>
                      <a:pt x="135" y="191"/>
                    </a:lnTo>
                    <a:lnTo>
                      <a:pt x="128" y="167"/>
                    </a:lnTo>
                    <a:lnTo>
                      <a:pt x="91" y="60"/>
                    </a:lnTo>
                    <a:lnTo>
                      <a:pt x="0" y="60"/>
                    </a:lnTo>
                    <a:lnTo>
                      <a:pt x="90" y="325"/>
                    </a:lnTo>
                    <a:lnTo>
                      <a:pt x="184" y="3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grpSp>
        <p:grpSp>
          <p:nvGrpSpPr>
            <p:cNvPr id="58" name="_VTT_logo_102019_04_white_on_dark_grey" hidden="1">
              <a:extLst>
                <a:ext uri="{FF2B5EF4-FFF2-40B4-BE49-F238E27FC236}">
                  <a16:creationId xmlns:a16="http://schemas.microsoft.com/office/drawing/2014/main" id="{7DF1C8F9-E214-468A-A70F-76A611F3D579}"/>
                </a:ext>
              </a:extLst>
            </p:cNvPr>
            <p:cNvGrpSpPr/>
            <p:nvPr userDrawn="1"/>
          </p:nvGrpSpPr>
          <p:grpSpPr>
            <a:xfrm>
              <a:off x="7909204" y="1770762"/>
              <a:ext cx="971550" cy="655638"/>
              <a:chOff x="379933" y="-15999"/>
              <a:chExt cx="971550" cy="655638"/>
            </a:xfrm>
          </p:grpSpPr>
          <p:sp>
            <p:nvSpPr>
              <p:cNvPr id="84" name="Box">
                <a:extLst>
                  <a:ext uri="{FF2B5EF4-FFF2-40B4-BE49-F238E27FC236}">
                    <a16:creationId xmlns:a16="http://schemas.microsoft.com/office/drawing/2014/main" id="{D4DA0E26-A409-469E-9840-033E78ADA509}"/>
                  </a:ext>
                </a:extLst>
              </p:cNvPr>
              <p:cNvSpPr>
                <a:spLocks noChangeArrowheads="1"/>
              </p:cNvSpPr>
              <p:nvPr userDrawn="1"/>
            </p:nvSpPr>
            <p:spPr bwMode="auto">
              <a:xfrm>
                <a:off x="379933" y="-15999"/>
                <a:ext cx="971550" cy="655638"/>
              </a:xfrm>
              <a:prstGeom prst="rect">
                <a:avLst/>
              </a:prstGeom>
              <a:solidFill>
                <a:srgbClr val="AFAFA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85" name="T2">
                <a:extLst>
                  <a:ext uri="{FF2B5EF4-FFF2-40B4-BE49-F238E27FC236}">
                    <a16:creationId xmlns:a16="http://schemas.microsoft.com/office/drawing/2014/main" id="{42BBD910-50B0-4108-BD0A-D60D099FAF96}"/>
                  </a:ext>
                </a:extLst>
              </p:cNvPr>
              <p:cNvSpPr>
                <a:spLocks/>
              </p:cNvSpPr>
              <p:nvPr userDrawn="1"/>
            </p:nvSpPr>
            <p:spPr bwMode="auto">
              <a:xfrm>
                <a:off x="1011758" y="168151"/>
                <a:ext cx="176213" cy="258763"/>
              </a:xfrm>
              <a:custGeom>
                <a:avLst/>
                <a:gdLst>
                  <a:gd name="T0" fmla="*/ 157 w 222"/>
                  <a:gd name="T1" fmla="*/ 325 h 325"/>
                  <a:gd name="T2" fmla="*/ 157 w 222"/>
                  <a:gd name="T3" fmla="*/ 78 h 325"/>
                  <a:gd name="T4" fmla="*/ 222 w 222"/>
                  <a:gd name="T5" fmla="*/ 78 h 325"/>
                  <a:gd name="T6" fmla="*/ 222 w 222"/>
                  <a:gd name="T7" fmla="*/ 0 h 325"/>
                  <a:gd name="T8" fmla="*/ 0 w 222"/>
                  <a:gd name="T9" fmla="*/ 0 h 325"/>
                  <a:gd name="T10" fmla="*/ 0 w 222"/>
                  <a:gd name="T11" fmla="*/ 78 h 325"/>
                  <a:gd name="T12" fmla="*/ 66 w 222"/>
                  <a:gd name="T13" fmla="*/ 78 h 325"/>
                  <a:gd name="T14" fmla="*/ 66 w 222"/>
                  <a:gd name="T15" fmla="*/ 325 h 325"/>
                  <a:gd name="T16" fmla="*/ 66 w 222"/>
                  <a:gd name="T17" fmla="*/ 325 h 325"/>
                  <a:gd name="T18" fmla="*/ 157 w 222"/>
                  <a:gd name="T19"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2" h="325">
                    <a:moveTo>
                      <a:pt x="157" y="325"/>
                    </a:moveTo>
                    <a:lnTo>
                      <a:pt x="157" y="78"/>
                    </a:lnTo>
                    <a:lnTo>
                      <a:pt x="222" y="78"/>
                    </a:lnTo>
                    <a:lnTo>
                      <a:pt x="222" y="0"/>
                    </a:lnTo>
                    <a:lnTo>
                      <a:pt x="0" y="0"/>
                    </a:lnTo>
                    <a:lnTo>
                      <a:pt x="0" y="78"/>
                    </a:lnTo>
                    <a:lnTo>
                      <a:pt x="66" y="78"/>
                    </a:lnTo>
                    <a:lnTo>
                      <a:pt x="66" y="325"/>
                    </a:lnTo>
                    <a:lnTo>
                      <a:pt x="66" y="325"/>
                    </a:lnTo>
                    <a:lnTo>
                      <a:pt x="157" y="3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86" name="T1">
                <a:extLst>
                  <a:ext uri="{FF2B5EF4-FFF2-40B4-BE49-F238E27FC236}">
                    <a16:creationId xmlns:a16="http://schemas.microsoft.com/office/drawing/2014/main" id="{721A9A27-ACB3-454C-9608-E1DF178FB72E}"/>
                  </a:ext>
                </a:extLst>
              </p:cNvPr>
              <p:cNvSpPr>
                <a:spLocks/>
              </p:cNvSpPr>
              <p:nvPr userDrawn="1"/>
            </p:nvSpPr>
            <p:spPr bwMode="auto">
              <a:xfrm>
                <a:off x="799033" y="168151"/>
                <a:ext cx="193675" cy="258763"/>
              </a:xfrm>
              <a:custGeom>
                <a:avLst/>
                <a:gdLst>
                  <a:gd name="T0" fmla="*/ 88 w 244"/>
                  <a:gd name="T1" fmla="*/ 78 h 325"/>
                  <a:gd name="T2" fmla="*/ 88 w 244"/>
                  <a:gd name="T3" fmla="*/ 325 h 325"/>
                  <a:gd name="T4" fmla="*/ 179 w 244"/>
                  <a:gd name="T5" fmla="*/ 325 h 325"/>
                  <a:gd name="T6" fmla="*/ 179 w 244"/>
                  <a:gd name="T7" fmla="*/ 78 h 325"/>
                  <a:gd name="T8" fmla="*/ 244 w 244"/>
                  <a:gd name="T9" fmla="*/ 78 h 325"/>
                  <a:gd name="T10" fmla="*/ 244 w 244"/>
                  <a:gd name="T11" fmla="*/ 0 h 325"/>
                  <a:gd name="T12" fmla="*/ 25 w 244"/>
                  <a:gd name="T13" fmla="*/ 0 h 325"/>
                  <a:gd name="T14" fmla="*/ 0 w 244"/>
                  <a:gd name="T15" fmla="*/ 78 h 325"/>
                  <a:gd name="T16" fmla="*/ 88 w 244"/>
                  <a:gd name="T17" fmla="*/ 78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4" h="325">
                    <a:moveTo>
                      <a:pt x="88" y="78"/>
                    </a:moveTo>
                    <a:lnTo>
                      <a:pt x="88" y="325"/>
                    </a:lnTo>
                    <a:lnTo>
                      <a:pt x="179" y="325"/>
                    </a:lnTo>
                    <a:lnTo>
                      <a:pt x="179" y="78"/>
                    </a:lnTo>
                    <a:lnTo>
                      <a:pt x="244" y="78"/>
                    </a:lnTo>
                    <a:lnTo>
                      <a:pt x="244" y="0"/>
                    </a:lnTo>
                    <a:lnTo>
                      <a:pt x="25" y="0"/>
                    </a:lnTo>
                    <a:lnTo>
                      <a:pt x="0" y="78"/>
                    </a:lnTo>
                    <a:lnTo>
                      <a:pt x="88" y="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87" name="V">
                <a:extLst>
                  <a:ext uri="{FF2B5EF4-FFF2-40B4-BE49-F238E27FC236}">
                    <a16:creationId xmlns:a16="http://schemas.microsoft.com/office/drawing/2014/main" id="{01C19703-6FC3-4D80-88C2-53B94425F0D9}"/>
                  </a:ext>
                </a:extLst>
              </p:cNvPr>
              <p:cNvSpPr>
                <a:spLocks/>
              </p:cNvSpPr>
              <p:nvPr userDrawn="1"/>
            </p:nvSpPr>
            <p:spPr bwMode="auto">
              <a:xfrm>
                <a:off x="567258" y="168151"/>
                <a:ext cx="230188" cy="258763"/>
              </a:xfrm>
              <a:custGeom>
                <a:avLst/>
                <a:gdLst>
                  <a:gd name="T0" fmla="*/ 184 w 289"/>
                  <a:gd name="T1" fmla="*/ 325 h 325"/>
                  <a:gd name="T2" fmla="*/ 289 w 289"/>
                  <a:gd name="T3" fmla="*/ 0 h 325"/>
                  <a:gd name="T4" fmla="*/ 197 w 289"/>
                  <a:gd name="T5" fmla="*/ 0 h 325"/>
                  <a:gd name="T6" fmla="*/ 143 w 289"/>
                  <a:gd name="T7" fmla="*/ 167 h 325"/>
                  <a:gd name="T8" fmla="*/ 135 w 289"/>
                  <a:gd name="T9" fmla="*/ 191 h 325"/>
                  <a:gd name="T10" fmla="*/ 135 w 289"/>
                  <a:gd name="T11" fmla="*/ 191 h 325"/>
                  <a:gd name="T12" fmla="*/ 135 w 289"/>
                  <a:gd name="T13" fmla="*/ 191 h 325"/>
                  <a:gd name="T14" fmla="*/ 135 w 289"/>
                  <a:gd name="T15" fmla="*/ 191 h 325"/>
                  <a:gd name="T16" fmla="*/ 135 w 289"/>
                  <a:gd name="T17" fmla="*/ 191 h 325"/>
                  <a:gd name="T18" fmla="*/ 135 w 289"/>
                  <a:gd name="T19" fmla="*/ 191 h 325"/>
                  <a:gd name="T20" fmla="*/ 135 w 289"/>
                  <a:gd name="T21" fmla="*/ 191 h 325"/>
                  <a:gd name="T22" fmla="*/ 128 w 289"/>
                  <a:gd name="T23" fmla="*/ 167 h 325"/>
                  <a:gd name="T24" fmla="*/ 91 w 289"/>
                  <a:gd name="T25" fmla="*/ 60 h 325"/>
                  <a:gd name="T26" fmla="*/ 0 w 289"/>
                  <a:gd name="T27" fmla="*/ 60 h 325"/>
                  <a:gd name="T28" fmla="*/ 90 w 289"/>
                  <a:gd name="T29" fmla="*/ 325 h 325"/>
                  <a:gd name="T30" fmla="*/ 184 w 289"/>
                  <a:gd name="T31"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9" h="325">
                    <a:moveTo>
                      <a:pt x="184" y="325"/>
                    </a:moveTo>
                    <a:lnTo>
                      <a:pt x="289" y="0"/>
                    </a:lnTo>
                    <a:lnTo>
                      <a:pt x="197" y="0"/>
                    </a:lnTo>
                    <a:lnTo>
                      <a:pt x="143" y="167"/>
                    </a:lnTo>
                    <a:lnTo>
                      <a:pt x="135" y="191"/>
                    </a:lnTo>
                    <a:lnTo>
                      <a:pt x="135" y="191"/>
                    </a:lnTo>
                    <a:lnTo>
                      <a:pt x="135" y="191"/>
                    </a:lnTo>
                    <a:lnTo>
                      <a:pt x="135" y="191"/>
                    </a:lnTo>
                    <a:lnTo>
                      <a:pt x="135" y="191"/>
                    </a:lnTo>
                    <a:lnTo>
                      <a:pt x="135" y="191"/>
                    </a:lnTo>
                    <a:lnTo>
                      <a:pt x="135" y="191"/>
                    </a:lnTo>
                    <a:lnTo>
                      <a:pt x="128" y="167"/>
                    </a:lnTo>
                    <a:lnTo>
                      <a:pt x="91" y="60"/>
                    </a:lnTo>
                    <a:lnTo>
                      <a:pt x="0" y="60"/>
                    </a:lnTo>
                    <a:lnTo>
                      <a:pt x="90" y="325"/>
                    </a:lnTo>
                    <a:lnTo>
                      <a:pt x="184" y="3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grpSp>
        <p:grpSp>
          <p:nvGrpSpPr>
            <p:cNvPr id="59" name="_VTT_logo_102019_05_dark_grey_on_white" hidden="1">
              <a:extLst>
                <a:ext uri="{FF2B5EF4-FFF2-40B4-BE49-F238E27FC236}">
                  <a16:creationId xmlns:a16="http://schemas.microsoft.com/office/drawing/2014/main" id="{8DF5C96E-AC9C-4C2C-BA61-7F4969746B68}"/>
                </a:ext>
              </a:extLst>
            </p:cNvPr>
            <p:cNvGrpSpPr/>
            <p:nvPr userDrawn="1"/>
          </p:nvGrpSpPr>
          <p:grpSpPr>
            <a:xfrm>
              <a:off x="7909204" y="1770762"/>
              <a:ext cx="971550" cy="655638"/>
              <a:chOff x="379933" y="-15999"/>
              <a:chExt cx="971550" cy="655638"/>
            </a:xfrm>
          </p:grpSpPr>
          <p:sp>
            <p:nvSpPr>
              <p:cNvPr id="80" name="Box">
                <a:extLst>
                  <a:ext uri="{FF2B5EF4-FFF2-40B4-BE49-F238E27FC236}">
                    <a16:creationId xmlns:a16="http://schemas.microsoft.com/office/drawing/2014/main" id="{B08FB4C4-360A-4B7B-B3B6-7B850D74C8A5}"/>
                  </a:ext>
                </a:extLst>
              </p:cNvPr>
              <p:cNvSpPr>
                <a:spLocks noChangeArrowheads="1"/>
              </p:cNvSpPr>
              <p:nvPr userDrawn="1"/>
            </p:nvSpPr>
            <p:spPr bwMode="auto">
              <a:xfrm>
                <a:off x="379933" y="-15999"/>
                <a:ext cx="971550" cy="6556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81" name="T2">
                <a:extLst>
                  <a:ext uri="{FF2B5EF4-FFF2-40B4-BE49-F238E27FC236}">
                    <a16:creationId xmlns:a16="http://schemas.microsoft.com/office/drawing/2014/main" id="{84AE1DBC-EEE9-4625-9417-B96AE056F8B2}"/>
                  </a:ext>
                </a:extLst>
              </p:cNvPr>
              <p:cNvSpPr>
                <a:spLocks/>
              </p:cNvSpPr>
              <p:nvPr userDrawn="1"/>
            </p:nvSpPr>
            <p:spPr bwMode="auto">
              <a:xfrm>
                <a:off x="1011758" y="168151"/>
                <a:ext cx="176213" cy="258763"/>
              </a:xfrm>
              <a:custGeom>
                <a:avLst/>
                <a:gdLst>
                  <a:gd name="T0" fmla="*/ 157 w 222"/>
                  <a:gd name="T1" fmla="*/ 325 h 325"/>
                  <a:gd name="T2" fmla="*/ 157 w 222"/>
                  <a:gd name="T3" fmla="*/ 78 h 325"/>
                  <a:gd name="T4" fmla="*/ 222 w 222"/>
                  <a:gd name="T5" fmla="*/ 78 h 325"/>
                  <a:gd name="T6" fmla="*/ 222 w 222"/>
                  <a:gd name="T7" fmla="*/ 0 h 325"/>
                  <a:gd name="T8" fmla="*/ 0 w 222"/>
                  <a:gd name="T9" fmla="*/ 0 h 325"/>
                  <a:gd name="T10" fmla="*/ 0 w 222"/>
                  <a:gd name="T11" fmla="*/ 78 h 325"/>
                  <a:gd name="T12" fmla="*/ 66 w 222"/>
                  <a:gd name="T13" fmla="*/ 78 h 325"/>
                  <a:gd name="T14" fmla="*/ 66 w 222"/>
                  <a:gd name="T15" fmla="*/ 325 h 325"/>
                  <a:gd name="T16" fmla="*/ 66 w 222"/>
                  <a:gd name="T17" fmla="*/ 325 h 325"/>
                  <a:gd name="T18" fmla="*/ 157 w 222"/>
                  <a:gd name="T19"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2" h="325">
                    <a:moveTo>
                      <a:pt x="157" y="325"/>
                    </a:moveTo>
                    <a:lnTo>
                      <a:pt x="157" y="78"/>
                    </a:lnTo>
                    <a:lnTo>
                      <a:pt x="222" y="78"/>
                    </a:lnTo>
                    <a:lnTo>
                      <a:pt x="222" y="0"/>
                    </a:lnTo>
                    <a:lnTo>
                      <a:pt x="0" y="0"/>
                    </a:lnTo>
                    <a:lnTo>
                      <a:pt x="0" y="78"/>
                    </a:lnTo>
                    <a:lnTo>
                      <a:pt x="66" y="78"/>
                    </a:lnTo>
                    <a:lnTo>
                      <a:pt x="66" y="325"/>
                    </a:lnTo>
                    <a:lnTo>
                      <a:pt x="66" y="325"/>
                    </a:lnTo>
                    <a:lnTo>
                      <a:pt x="157" y="325"/>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82" name="T1">
                <a:extLst>
                  <a:ext uri="{FF2B5EF4-FFF2-40B4-BE49-F238E27FC236}">
                    <a16:creationId xmlns:a16="http://schemas.microsoft.com/office/drawing/2014/main" id="{A83A1C1D-EBEE-45EA-A773-CDB8BE936643}"/>
                  </a:ext>
                </a:extLst>
              </p:cNvPr>
              <p:cNvSpPr>
                <a:spLocks/>
              </p:cNvSpPr>
              <p:nvPr userDrawn="1"/>
            </p:nvSpPr>
            <p:spPr bwMode="auto">
              <a:xfrm>
                <a:off x="799033" y="168151"/>
                <a:ext cx="193675" cy="258763"/>
              </a:xfrm>
              <a:custGeom>
                <a:avLst/>
                <a:gdLst>
                  <a:gd name="T0" fmla="*/ 88 w 244"/>
                  <a:gd name="T1" fmla="*/ 78 h 325"/>
                  <a:gd name="T2" fmla="*/ 88 w 244"/>
                  <a:gd name="T3" fmla="*/ 325 h 325"/>
                  <a:gd name="T4" fmla="*/ 179 w 244"/>
                  <a:gd name="T5" fmla="*/ 325 h 325"/>
                  <a:gd name="T6" fmla="*/ 179 w 244"/>
                  <a:gd name="T7" fmla="*/ 78 h 325"/>
                  <a:gd name="T8" fmla="*/ 244 w 244"/>
                  <a:gd name="T9" fmla="*/ 78 h 325"/>
                  <a:gd name="T10" fmla="*/ 244 w 244"/>
                  <a:gd name="T11" fmla="*/ 0 h 325"/>
                  <a:gd name="T12" fmla="*/ 25 w 244"/>
                  <a:gd name="T13" fmla="*/ 0 h 325"/>
                  <a:gd name="T14" fmla="*/ 0 w 244"/>
                  <a:gd name="T15" fmla="*/ 78 h 325"/>
                  <a:gd name="T16" fmla="*/ 88 w 244"/>
                  <a:gd name="T17" fmla="*/ 78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4" h="325">
                    <a:moveTo>
                      <a:pt x="88" y="78"/>
                    </a:moveTo>
                    <a:lnTo>
                      <a:pt x="88" y="325"/>
                    </a:lnTo>
                    <a:lnTo>
                      <a:pt x="179" y="325"/>
                    </a:lnTo>
                    <a:lnTo>
                      <a:pt x="179" y="78"/>
                    </a:lnTo>
                    <a:lnTo>
                      <a:pt x="244" y="78"/>
                    </a:lnTo>
                    <a:lnTo>
                      <a:pt x="244" y="0"/>
                    </a:lnTo>
                    <a:lnTo>
                      <a:pt x="25" y="0"/>
                    </a:lnTo>
                    <a:lnTo>
                      <a:pt x="0" y="78"/>
                    </a:lnTo>
                    <a:lnTo>
                      <a:pt x="88" y="78"/>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83" name="V">
                <a:extLst>
                  <a:ext uri="{FF2B5EF4-FFF2-40B4-BE49-F238E27FC236}">
                    <a16:creationId xmlns:a16="http://schemas.microsoft.com/office/drawing/2014/main" id="{49D53F0E-78C8-4551-B4A7-EB6A1B2D1387}"/>
                  </a:ext>
                </a:extLst>
              </p:cNvPr>
              <p:cNvSpPr>
                <a:spLocks/>
              </p:cNvSpPr>
              <p:nvPr userDrawn="1"/>
            </p:nvSpPr>
            <p:spPr bwMode="auto">
              <a:xfrm>
                <a:off x="567258" y="168151"/>
                <a:ext cx="230188" cy="258763"/>
              </a:xfrm>
              <a:custGeom>
                <a:avLst/>
                <a:gdLst>
                  <a:gd name="T0" fmla="*/ 184 w 289"/>
                  <a:gd name="T1" fmla="*/ 325 h 325"/>
                  <a:gd name="T2" fmla="*/ 289 w 289"/>
                  <a:gd name="T3" fmla="*/ 0 h 325"/>
                  <a:gd name="T4" fmla="*/ 197 w 289"/>
                  <a:gd name="T5" fmla="*/ 0 h 325"/>
                  <a:gd name="T6" fmla="*/ 143 w 289"/>
                  <a:gd name="T7" fmla="*/ 167 h 325"/>
                  <a:gd name="T8" fmla="*/ 135 w 289"/>
                  <a:gd name="T9" fmla="*/ 191 h 325"/>
                  <a:gd name="T10" fmla="*/ 135 w 289"/>
                  <a:gd name="T11" fmla="*/ 191 h 325"/>
                  <a:gd name="T12" fmla="*/ 135 w 289"/>
                  <a:gd name="T13" fmla="*/ 191 h 325"/>
                  <a:gd name="T14" fmla="*/ 135 w 289"/>
                  <a:gd name="T15" fmla="*/ 191 h 325"/>
                  <a:gd name="T16" fmla="*/ 135 w 289"/>
                  <a:gd name="T17" fmla="*/ 191 h 325"/>
                  <a:gd name="T18" fmla="*/ 135 w 289"/>
                  <a:gd name="T19" fmla="*/ 191 h 325"/>
                  <a:gd name="T20" fmla="*/ 135 w 289"/>
                  <a:gd name="T21" fmla="*/ 191 h 325"/>
                  <a:gd name="T22" fmla="*/ 128 w 289"/>
                  <a:gd name="T23" fmla="*/ 167 h 325"/>
                  <a:gd name="T24" fmla="*/ 91 w 289"/>
                  <a:gd name="T25" fmla="*/ 60 h 325"/>
                  <a:gd name="T26" fmla="*/ 0 w 289"/>
                  <a:gd name="T27" fmla="*/ 60 h 325"/>
                  <a:gd name="T28" fmla="*/ 90 w 289"/>
                  <a:gd name="T29" fmla="*/ 325 h 325"/>
                  <a:gd name="T30" fmla="*/ 184 w 289"/>
                  <a:gd name="T31"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9" h="325">
                    <a:moveTo>
                      <a:pt x="184" y="325"/>
                    </a:moveTo>
                    <a:lnTo>
                      <a:pt x="289" y="0"/>
                    </a:lnTo>
                    <a:lnTo>
                      <a:pt x="197" y="0"/>
                    </a:lnTo>
                    <a:lnTo>
                      <a:pt x="143" y="167"/>
                    </a:lnTo>
                    <a:lnTo>
                      <a:pt x="135" y="191"/>
                    </a:lnTo>
                    <a:lnTo>
                      <a:pt x="135" y="191"/>
                    </a:lnTo>
                    <a:lnTo>
                      <a:pt x="135" y="191"/>
                    </a:lnTo>
                    <a:lnTo>
                      <a:pt x="135" y="191"/>
                    </a:lnTo>
                    <a:lnTo>
                      <a:pt x="135" y="191"/>
                    </a:lnTo>
                    <a:lnTo>
                      <a:pt x="135" y="191"/>
                    </a:lnTo>
                    <a:lnTo>
                      <a:pt x="135" y="191"/>
                    </a:lnTo>
                    <a:lnTo>
                      <a:pt x="128" y="167"/>
                    </a:lnTo>
                    <a:lnTo>
                      <a:pt x="91" y="60"/>
                    </a:lnTo>
                    <a:lnTo>
                      <a:pt x="0" y="60"/>
                    </a:lnTo>
                    <a:lnTo>
                      <a:pt x="90" y="325"/>
                    </a:lnTo>
                    <a:lnTo>
                      <a:pt x="184" y="325"/>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grpSp>
        <p:grpSp>
          <p:nvGrpSpPr>
            <p:cNvPr id="60" name="_VTT_logo_102019_06_orange_blue_on_white" hidden="1">
              <a:extLst>
                <a:ext uri="{FF2B5EF4-FFF2-40B4-BE49-F238E27FC236}">
                  <a16:creationId xmlns:a16="http://schemas.microsoft.com/office/drawing/2014/main" id="{08D9A759-CB43-4603-9CB0-20AA55A8C798}"/>
                </a:ext>
              </a:extLst>
            </p:cNvPr>
            <p:cNvGrpSpPr/>
            <p:nvPr userDrawn="1"/>
          </p:nvGrpSpPr>
          <p:grpSpPr>
            <a:xfrm>
              <a:off x="7909204" y="1770762"/>
              <a:ext cx="971550" cy="655638"/>
              <a:chOff x="379933" y="-15999"/>
              <a:chExt cx="971550" cy="655638"/>
            </a:xfrm>
          </p:grpSpPr>
          <p:sp>
            <p:nvSpPr>
              <p:cNvPr id="76" name="Box">
                <a:extLst>
                  <a:ext uri="{FF2B5EF4-FFF2-40B4-BE49-F238E27FC236}">
                    <a16:creationId xmlns:a16="http://schemas.microsoft.com/office/drawing/2014/main" id="{C3FCA357-A549-46BF-A9A0-EEB59D232B5B}"/>
                  </a:ext>
                </a:extLst>
              </p:cNvPr>
              <p:cNvSpPr>
                <a:spLocks noChangeArrowheads="1"/>
              </p:cNvSpPr>
              <p:nvPr userDrawn="1"/>
            </p:nvSpPr>
            <p:spPr bwMode="auto">
              <a:xfrm>
                <a:off x="379933" y="-15999"/>
                <a:ext cx="971550" cy="6556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77" name="T2">
                <a:extLst>
                  <a:ext uri="{FF2B5EF4-FFF2-40B4-BE49-F238E27FC236}">
                    <a16:creationId xmlns:a16="http://schemas.microsoft.com/office/drawing/2014/main" id="{4813A7C2-0602-48D5-9BF7-8EA52FFB5107}"/>
                  </a:ext>
                </a:extLst>
              </p:cNvPr>
              <p:cNvSpPr>
                <a:spLocks/>
              </p:cNvSpPr>
              <p:nvPr userDrawn="1"/>
            </p:nvSpPr>
            <p:spPr bwMode="auto">
              <a:xfrm>
                <a:off x="1011758" y="168151"/>
                <a:ext cx="176213" cy="258763"/>
              </a:xfrm>
              <a:custGeom>
                <a:avLst/>
                <a:gdLst>
                  <a:gd name="T0" fmla="*/ 157 w 222"/>
                  <a:gd name="T1" fmla="*/ 325 h 325"/>
                  <a:gd name="T2" fmla="*/ 157 w 222"/>
                  <a:gd name="T3" fmla="*/ 78 h 325"/>
                  <a:gd name="T4" fmla="*/ 222 w 222"/>
                  <a:gd name="T5" fmla="*/ 78 h 325"/>
                  <a:gd name="T6" fmla="*/ 222 w 222"/>
                  <a:gd name="T7" fmla="*/ 0 h 325"/>
                  <a:gd name="T8" fmla="*/ 0 w 222"/>
                  <a:gd name="T9" fmla="*/ 0 h 325"/>
                  <a:gd name="T10" fmla="*/ 0 w 222"/>
                  <a:gd name="T11" fmla="*/ 78 h 325"/>
                  <a:gd name="T12" fmla="*/ 66 w 222"/>
                  <a:gd name="T13" fmla="*/ 78 h 325"/>
                  <a:gd name="T14" fmla="*/ 66 w 222"/>
                  <a:gd name="T15" fmla="*/ 325 h 325"/>
                  <a:gd name="T16" fmla="*/ 66 w 222"/>
                  <a:gd name="T17" fmla="*/ 325 h 325"/>
                  <a:gd name="T18" fmla="*/ 157 w 222"/>
                  <a:gd name="T19"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2" h="325">
                    <a:moveTo>
                      <a:pt x="157" y="325"/>
                    </a:moveTo>
                    <a:lnTo>
                      <a:pt x="157" y="78"/>
                    </a:lnTo>
                    <a:lnTo>
                      <a:pt x="222" y="78"/>
                    </a:lnTo>
                    <a:lnTo>
                      <a:pt x="222" y="0"/>
                    </a:lnTo>
                    <a:lnTo>
                      <a:pt x="0" y="0"/>
                    </a:lnTo>
                    <a:lnTo>
                      <a:pt x="0" y="78"/>
                    </a:lnTo>
                    <a:lnTo>
                      <a:pt x="66" y="78"/>
                    </a:lnTo>
                    <a:lnTo>
                      <a:pt x="66" y="325"/>
                    </a:lnTo>
                    <a:lnTo>
                      <a:pt x="66" y="325"/>
                    </a:lnTo>
                    <a:lnTo>
                      <a:pt x="157" y="325"/>
                    </a:lnTo>
                    <a:close/>
                  </a:path>
                </a:pathLst>
              </a:custGeom>
              <a:solidFill>
                <a:srgbClr val="0057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78" name="T1">
                <a:extLst>
                  <a:ext uri="{FF2B5EF4-FFF2-40B4-BE49-F238E27FC236}">
                    <a16:creationId xmlns:a16="http://schemas.microsoft.com/office/drawing/2014/main" id="{451EA7E9-82D8-4F5F-86C9-FA2148C5D2D8}"/>
                  </a:ext>
                </a:extLst>
              </p:cNvPr>
              <p:cNvSpPr>
                <a:spLocks/>
              </p:cNvSpPr>
              <p:nvPr userDrawn="1"/>
            </p:nvSpPr>
            <p:spPr bwMode="auto">
              <a:xfrm>
                <a:off x="799033" y="168151"/>
                <a:ext cx="193675" cy="258763"/>
              </a:xfrm>
              <a:custGeom>
                <a:avLst/>
                <a:gdLst>
                  <a:gd name="T0" fmla="*/ 88 w 244"/>
                  <a:gd name="T1" fmla="*/ 78 h 325"/>
                  <a:gd name="T2" fmla="*/ 88 w 244"/>
                  <a:gd name="T3" fmla="*/ 325 h 325"/>
                  <a:gd name="T4" fmla="*/ 179 w 244"/>
                  <a:gd name="T5" fmla="*/ 325 h 325"/>
                  <a:gd name="T6" fmla="*/ 179 w 244"/>
                  <a:gd name="T7" fmla="*/ 78 h 325"/>
                  <a:gd name="T8" fmla="*/ 244 w 244"/>
                  <a:gd name="T9" fmla="*/ 78 h 325"/>
                  <a:gd name="T10" fmla="*/ 244 w 244"/>
                  <a:gd name="T11" fmla="*/ 0 h 325"/>
                  <a:gd name="T12" fmla="*/ 25 w 244"/>
                  <a:gd name="T13" fmla="*/ 0 h 325"/>
                  <a:gd name="T14" fmla="*/ 0 w 244"/>
                  <a:gd name="T15" fmla="*/ 78 h 325"/>
                  <a:gd name="T16" fmla="*/ 88 w 244"/>
                  <a:gd name="T17" fmla="*/ 78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4" h="325">
                    <a:moveTo>
                      <a:pt x="88" y="78"/>
                    </a:moveTo>
                    <a:lnTo>
                      <a:pt x="88" y="325"/>
                    </a:lnTo>
                    <a:lnTo>
                      <a:pt x="179" y="325"/>
                    </a:lnTo>
                    <a:lnTo>
                      <a:pt x="179" y="78"/>
                    </a:lnTo>
                    <a:lnTo>
                      <a:pt x="244" y="78"/>
                    </a:lnTo>
                    <a:lnTo>
                      <a:pt x="244" y="0"/>
                    </a:lnTo>
                    <a:lnTo>
                      <a:pt x="25" y="0"/>
                    </a:lnTo>
                    <a:lnTo>
                      <a:pt x="0" y="78"/>
                    </a:lnTo>
                    <a:lnTo>
                      <a:pt x="88" y="78"/>
                    </a:lnTo>
                    <a:close/>
                  </a:path>
                </a:pathLst>
              </a:custGeom>
              <a:solidFill>
                <a:srgbClr val="0057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79" name="V">
                <a:extLst>
                  <a:ext uri="{FF2B5EF4-FFF2-40B4-BE49-F238E27FC236}">
                    <a16:creationId xmlns:a16="http://schemas.microsoft.com/office/drawing/2014/main" id="{D97009EE-9C0B-4EE9-9B18-66E090D16FF4}"/>
                  </a:ext>
                </a:extLst>
              </p:cNvPr>
              <p:cNvSpPr>
                <a:spLocks/>
              </p:cNvSpPr>
              <p:nvPr userDrawn="1"/>
            </p:nvSpPr>
            <p:spPr bwMode="auto">
              <a:xfrm>
                <a:off x="567258" y="168151"/>
                <a:ext cx="230188" cy="258763"/>
              </a:xfrm>
              <a:custGeom>
                <a:avLst/>
                <a:gdLst>
                  <a:gd name="T0" fmla="*/ 184 w 289"/>
                  <a:gd name="T1" fmla="*/ 325 h 325"/>
                  <a:gd name="T2" fmla="*/ 289 w 289"/>
                  <a:gd name="T3" fmla="*/ 0 h 325"/>
                  <a:gd name="T4" fmla="*/ 197 w 289"/>
                  <a:gd name="T5" fmla="*/ 0 h 325"/>
                  <a:gd name="T6" fmla="*/ 143 w 289"/>
                  <a:gd name="T7" fmla="*/ 167 h 325"/>
                  <a:gd name="T8" fmla="*/ 135 w 289"/>
                  <a:gd name="T9" fmla="*/ 191 h 325"/>
                  <a:gd name="T10" fmla="*/ 135 w 289"/>
                  <a:gd name="T11" fmla="*/ 191 h 325"/>
                  <a:gd name="T12" fmla="*/ 135 w 289"/>
                  <a:gd name="T13" fmla="*/ 191 h 325"/>
                  <a:gd name="T14" fmla="*/ 135 w 289"/>
                  <a:gd name="T15" fmla="*/ 191 h 325"/>
                  <a:gd name="T16" fmla="*/ 135 w 289"/>
                  <a:gd name="T17" fmla="*/ 191 h 325"/>
                  <a:gd name="T18" fmla="*/ 135 w 289"/>
                  <a:gd name="T19" fmla="*/ 191 h 325"/>
                  <a:gd name="T20" fmla="*/ 135 w 289"/>
                  <a:gd name="T21" fmla="*/ 191 h 325"/>
                  <a:gd name="T22" fmla="*/ 128 w 289"/>
                  <a:gd name="T23" fmla="*/ 167 h 325"/>
                  <a:gd name="T24" fmla="*/ 91 w 289"/>
                  <a:gd name="T25" fmla="*/ 60 h 325"/>
                  <a:gd name="T26" fmla="*/ 0 w 289"/>
                  <a:gd name="T27" fmla="*/ 60 h 325"/>
                  <a:gd name="T28" fmla="*/ 90 w 289"/>
                  <a:gd name="T29" fmla="*/ 325 h 325"/>
                  <a:gd name="T30" fmla="*/ 184 w 289"/>
                  <a:gd name="T31"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9" h="325">
                    <a:moveTo>
                      <a:pt x="184" y="325"/>
                    </a:moveTo>
                    <a:lnTo>
                      <a:pt x="289" y="0"/>
                    </a:lnTo>
                    <a:lnTo>
                      <a:pt x="197" y="0"/>
                    </a:lnTo>
                    <a:lnTo>
                      <a:pt x="143" y="167"/>
                    </a:lnTo>
                    <a:lnTo>
                      <a:pt x="135" y="191"/>
                    </a:lnTo>
                    <a:lnTo>
                      <a:pt x="135" y="191"/>
                    </a:lnTo>
                    <a:lnTo>
                      <a:pt x="135" y="191"/>
                    </a:lnTo>
                    <a:lnTo>
                      <a:pt x="135" y="191"/>
                    </a:lnTo>
                    <a:lnTo>
                      <a:pt x="135" y="191"/>
                    </a:lnTo>
                    <a:lnTo>
                      <a:pt x="135" y="191"/>
                    </a:lnTo>
                    <a:lnTo>
                      <a:pt x="135" y="191"/>
                    </a:lnTo>
                    <a:lnTo>
                      <a:pt x="128" y="167"/>
                    </a:lnTo>
                    <a:lnTo>
                      <a:pt x="91" y="60"/>
                    </a:lnTo>
                    <a:lnTo>
                      <a:pt x="0" y="60"/>
                    </a:lnTo>
                    <a:lnTo>
                      <a:pt x="90" y="325"/>
                    </a:lnTo>
                    <a:lnTo>
                      <a:pt x="184" y="325"/>
                    </a:lnTo>
                    <a:close/>
                  </a:path>
                </a:pathLst>
              </a:custGeom>
              <a:solidFill>
                <a:srgbClr val="F06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grpSp>
        <p:grpSp>
          <p:nvGrpSpPr>
            <p:cNvPr id="61" name="_VTT_logo_102019_07_blue_on_white">
              <a:extLst>
                <a:ext uri="{FF2B5EF4-FFF2-40B4-BE49-F238E27FC236}">
                  <a16:creationId xmlns:a16="http://schemas.microsoft.com/office/drawing/2014/main" id="{EAB8725D-083C-42C3-BC2C-62CBB29078E7}"/>
                </a:ext>
              </a:extLst>
            </p:cNvPr>
            <p:cNvGrpSpPr/>
            <p:nvPr userDrawn="1"/>
          </p:nvGrpSpPr>
          <p:grpSpPr>
            <a:xfrm>
              <a:off x="7909204" y="1770762"/>
              <a:ext cx="971550" cy="655638"/>
              <a:chOff x="379933" y="-15999"/>
              <a:chExt cx="971550" cy="655638"/>
            </a:xfrm>
          </p:grpSpPr>
          <p:sp>
            <p:nvSpPr>
              <p:cNvPr id="72" name="Box">
                <a:extLst>
                  <a:ext uri="{FF2B5EF4-FFF2-40B4-BE49-F238E27FC236}">
                    <a16:creationId xmlns:a16="http://schemas.microsoft.com/office/drawing/2014/main" id="{3934E56E-3AE5-4159-8144-C63C0EC4421F}"/>
                  </a:ext>
                </a:extLst>
              </p:cNvPr>
              <p:cNvSpPr>
                <a:spLocks noChangeArrowheads="1"/>
              </p:cNvSpPr>
              <p:nvPr userDrawn="1"/>
            </p:nvSpPr>
            <p:spPr bwMode="auto">
              <a:xfrm>
                <a:off x="379933" y="-15999"/>
                <a:ext cx="971550" cy="6556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73" name="T2">
                <a:extLst>
                  <a:ext uri="{FF2B5EF4-FFF2-40B4-BE49-F238E27FC236}">
                    <a16:creationId xmlns:a16="http://schemas.microsoft.com/office/drawing/2014/main" id="{3C3BCD8D-6800-41CF-8855-D46891CF3775}"/>
                  </a:ext>
                </a:extLst>
              </p:cNvPr>
              <p:cNvSpPr>
                <a:spLocks/>
              </p:cNvSpPr>
              <p:nvPr userDrawn="1"/>
            </p:nvSpPr>
            <p:spPr bwMode="auto">
              <a:xfrm>
                <a:off x="1011758" y="168151"/>
                <a:ext cx="176213" cy="258763"/>
              </a:xfrm>
              <a:custGeom>
                <a:avLst/>
                <a:gdLst>
                  <a:gd name="T0" fmla="*/ 157 w 222"/>
                  <a:gd name="T1" fmla="*/ 325 h 325"/>
                  <a:gd name="T2" fmla="*/ 157 w 222"/>
                  <a:gd name="T3" fmla="*/ 78 h 325"/>
                  <a:gd name="T4" fmla="*/ 222 w 222"/>
                  <a:gd name="T5" fmla="*/ 78 h 325"/>
                  <a:gd name="T6" fmla="*/ 222 w 222"/>
                  <a:gd name="T7" fmla="*/ 0 h 325"/>
                  <a:gd name="T8" fmla="*/ 0 w 222"/>
                  <a:gd name="T9" fmla="*/ 0 h 325"/>
                  <a:gd name="T10" fmla="*/ 0 w 222"/>
                  <a:gd name="T11" fmla="*/ 78 h 325"/>
                  <a:gd name="T12" fmla="*/ 66 w 222"/>
                  <a:gd name="T13" fmla="*/ 78 h 325"/>
                  <a:gd name="T14" fmla="*/ 66 w 222"/>
                  <a:gd name="T15" fmla="*/ 325 h 325"/>
                  <a:gd name="T16" fmla="*/ 66 w 222"/>
                  <a:gd name="T17" fmla="*/ 325 h 325"/>
                  <a:gd name="T18" fmla="*/ 157 w 222"/>
                  <a:gd name="T19"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2" h="325">
                    <a:moveTo>
                      <a:pt x="157" y="325"/>
                    </a:moveTo>
                    <a:lnTo>
                      <a:pt x="157" y="78"/>
                    </a:lnTo>
                    <a:lnTo>
                      <a:pt x="222" y="78"/>
                    </a:lnTo>
                    <a:lnTo>
                      <a:pt x="222" y="0"/>
                    </a:lnTo>
                    <a:lnTo>
                      <a:pt x="0" y="0"/>
                    </a:lnTo>
                    <a:lnTo>
                      <a:pt x="0" y="78"/>
                    </a:lnTo>
                    <a:lnTo>
                      <a:pt x="66" y="78"/>
                    </a:lnTo>
                    <a:lnTo>
                      <a:pt x="66" y="325"/>
                    </a:lnTo>
                    <a:lnTo>
                      <a:pt x="66" y="325"/>
                    </a:lnTo>
                    <a:lnTo>
                      <a:pt x="157" y="325"/>
                    </a:lnTo>
                    <a:close/>
                  </a:path>
                </a:pathLst>
              </a:custGeom>
              <a:solidFill>
                <a:srgbClr val="0057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74" name="T1">
                <a:extLst>
                  <a:ext uri="{FF2B5EF4-FFF2-40B4-BE49-F238E27FC236}">
                    <a16:creationId xmlns:a16="http://schemas.microsoft.com/office/drawing/2014/main" id="{5A6FCF6A-E3C3-4F9F-99F7-1A5FA536CEBE}"/>
                  </a:ext>
                </a:extLst>
              </p:cNvPr>
              <p:cNvSpPr>
                <a:spLocks/>
              </p:cNvSpPr>
              <p:nvPr userDrawn="1"/>
            </p:nvSpPr>
            <p:spPr bwMode="auto">
              <a:xfrm>
                <a:off x="799033" y="168151"/>
                <a:ext cx="193675" cy="258763"/>
              </a:xfrm>
              <a:custGeom>
                <a:avLst/>
                <a:gdLst>
                  <a:gd name="T0" fmla="*/ 88 w 244"/>
                  <a:gd name="T1" fmla="*/ 78 h 325"/>
                  <a:gd name="T2" fmla="*/ 88 w 244"/>
                  <a:gd name="T3" fmla="*/ 325 h 325"/>
                  <a:gd name="T4" fmla="*/ 179 w 244"/>
                  <a:gd name="T5" fmla="*/ 325 h 325"/>
                  <a:gd name="T6" fmla="*/ 179 w 244"/>
                  <a:gd name="T7" fmla="*/ 78 h 325"/>
                  <a:gd name="T8" fmla="*/ 244 w 244"/>
                  <a:gd name="T9" fmla="*/ 78 h 325"/>
                  <a:gd name="T10" fmla="*/ 244 w 244"/>
                  <a:gd name="T11" fmla="*/ 0 h 325"/>
                  <a:gd name="T12" fmla="*/ 25 w 244"/>
                  <a:gd name="T13" fmla="*/ 0 h 325"/>
                  <a:gd name="T14" fmla="*/ 0 w 244"/>
                  <a:gd name="T15" fmla="*/ 78 h 325"/>
                  <a:gd name="T16" fmla="*/ 88 w 244"/>
                  <a:gd name="T17" fmla="*/ 78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4" h="325">
                    <a:moveTo>
                      <a:pt x="88" y="78"/>
                    </a:moveTo>
                    <a:lnTo>
                      <a:pt x="88" y="325"/>
                    </a:lnTo>
                    <a:lnTo>
                      <a:pt x="179" y="325"/>
                    </a:lnTo>
                    <a:lnTo>
                      <a:pt x="179" y="78"/>
                    </a:lnTo>
                    <a:lnTo>
                      <a:pt x="244" y="78"/>
                    </a:lnTo>
                    <a:lnTo>
                      <a:pt x="244" y="0"/>
                    </a:lnTo>
                    <a:lnTo>
                      <a:pt x="25" y="0"/>
                    </a:lnTo>
                    <a:lnTo>
                      <a:pt x="0" y="78"/>
                    </a:lnTo>
                    <a:lnTo>
                      <a:pt x="88" y="78"/>
                    </a:lnTo>
                    <a:close/>
                  </a:path>
                </a:pathLst>
              </a:custGeom>
              <a:solidFill>
                <a:srgbClr val="0057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75" name="V">
                <a:extLst>
                  <a:ext uri="{FF2B5EF4-FFF2-40B4-BE49-F238E27FC236}">
                    <a16:creationId xmlns:a16="http://schemas.microsoft.com/office/drawing/2014/main" id="{9D9250C7-77BB-4E2A-A86D-6F4A49650DA3}"/>
                  </a:ext>
                </a:extLst>
              </p:cNvPr>
              <p:cNvSpPr>
                <a:spLocks/>
              </p:cNvSpPr>
              <p:nvPr userDrawn="1"/>
            </p:nvSpPr>
            <p:spPr bwMode="auto">
              <a:xfrm>
                <a:off x="567258" y="168151"/>
                <a:ext cx="230188" cy="258763"/>
              </a:xfrm>
              <a:custGeom>
                <a:avLst/>
                <a:gdLst>
                  <a:gd name="T0" fmla="*/ 184 w 289"/>
                  <a:gd name="T1" fmla="*/ 325 h 325"/>
                  <a:gd name="T2" fmla="*/ 289 w 289"/>
                  <a:gd name="T3" fmla="*/ 0 h 325"/>
                  <a:gd name="T4" fmla="*/ 197 w 289"/>
                  <a:gd name="T5" fmla="*/ 0 h 325"/>
                  <a:gd name="T6" fmla="*/ 143 w 289"/>
                  <a:gd name="T7" fmla="*/ 167 h 325"/>
                  <a:gd name="T8" fmla="*/ 135 w 289"/>
                  <a:gd name="T9" fmla="*/ 191 h 325"/>
                  <a:gd name="T10" fmla="*/ 135 w 289"/>
                  <a:gd name="T11" fmla="*/ 191 h 325"/>
                  <a:gd name="T12" fmla="*/ 135 w 289"/>
                  <a:gd name="T13" fmla="*/ 191 h 325"/>
                  <a:gd name="T14" fmla="*/ 135 w 289"/>
                  <a:gd name="T15" fmla="*/ 191 h 325"/>
                  <a:gd name="T16" fmla="*/ 135 w 289"/>
                  <a:gd name="T17" fmla="*/ 191 h 325"/>
                  <a:gd name="T18" fmla="*/ 135 w 289"/>
                  <a:gd name="T19" fmla="*/ 191 h 325"/>
                  <a:gd name="T20" fmla="*/ 135 w 289"/>
                  <a:gd name="T21" fmla="*/ 191 h 325"/>
                  <a:gd name="T22" fmla="*/ 128 w 289"/>
                  <a:gd name="T23" fmla="*/ 167 h 325"/>
                  <a:gd name="T24" fmla="*/ 91 w 289"/>
                  <a:gd name="T25" fmla="*/ 60 h 325"/>
                  <a:gd name="T26" fmla="*/ 0 w 289"/>
                  <a:gd name="T27" fmla="*/ 60 h 325"/>
                  <a:gd name="T28" fmla="*/ 90 w 289"/>
                  <a:gd name="T29" fmla="*/ 325 h 325"/>
                  <a:gd name="T30" fmla="*/ 184 w 289"/>
                  <a:gd name="T31"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9" h="325">
                    <a:moveTo>
                      <a:pt x="184" y="325"/>
                    </a:moveTo>
                    <a:lnTo>
                      <a:pt x="289" y="0"/>
                    </a:lnTo>
                    <a:lnTo>
                      <a:pt x="197" y="0"/>
                    </a:lnTo>
                    <a:lnTo>
                      <a:pt x="143" y="167"/>
                    </a:lnTo>
                    <a:lnTo>
                      <a:pt x="135" y="191"/>
                    </a:lnTo>
                    <a:lnTo>
                      <a:pt x="135" y="191"/>
                    </a:lnTo>
                    <a:lnTo>
                      <a:pt x="135" y="191"/>
                    </a:lnTo>
                    <a:lnTo>
                      <a:pt x="135" y="191"/>
                    </a:lnTo>
                    <a:lnTo>
                      <a:pt x="135" y="191"/>
                    </a:lnTo>
                    <a:lnTo>
                      <a:pt x="135" y="191"/>
                    </a:lnTo>
                    <a:lnTo>
                      <a:pt x="135" y="191"/>
                    </a:lnTo>
                    <a:lnTo>
                      <a:pt x="128" y="167"/>
                    </a:lnTo>
                    <a:lnTo>
                      <a:pt x="91" y="60"/>
                    </a:lnTo>
                    <a:lnTo>
                      <a:pt x="0" y="60"/>
                    </a:lnTo>
                    <a:lnTo>
                      <a:pt x="90" y="325"/>
                    </a:lnTo>
                    <a:lnTo>
                      <a:pt x="184" y="325"/>
                    </a:lnTo>
                    <a:close/>
                  </a:path>
                </a:pathLst>
              </a:custGeom>
              <a:solidFill>
                <a:srgbClr val="0057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grpSp>
        <p:grpSp>
          <p:nvGrpSpPr>
            <p:cNvPr id="62" name="_VTT_logo_102019_08_black_on_white" hidden="1">
              <a:extLst>
                <a:ext uri="{FF2B5EF4-FFF2-40B4-BE49-F238E27FC236}">
                  <a16:creationId xmlns:a16="http://schemas.microsoft.com/office/drawing/2014/main" id="{DFCAD07A-C48F-4F87-8E23-E3BD6A0AF8AB}"/>
                </a:ext>
              </a:extLst>
            </p:cNvPr>
            <p:cNvGrpSpPr/>
            <p:nvPr userDrawn="1"/>
          </p:nvGrpSpPr>
          <p:grpSpPr>
            <a:xfrm>
              <a:off x="7909204" y="1770762"/>
              <a:ext cx="971550" cy="655638"/>
              <a:chOff x="379933" y="-15999"/>
              <a:chExt cx="971550" cy="655638"/>
            </a:xfrm>
          </p:grpSpPr>
          <p:sp>
            <p:nvSpPr>
              <p:cNvPr id="68" name="Box">
                <a:extLst>
                  <a:ext uri="{FF2B5EF4-FFF2-40B4-BE49-F238E27FC236}">
                    <a16:creationId xmlns:a16="http://schemas.microsoft.com/office/drawing/2014/main" id="{61784095-03AC-4985-857E-CF2685DD78F2}"/>
                  </a:ext>
                </a:extLst>
              </p:cNvPr>
              <p:cNvSpPr>
                <a:spLocks noChangeArrowheads="1"/>
              </p:cNvSpPr>
              <p:nvPr userDrawn="1"/>
            </p:nvSpPr>
            <p:spPr bwMode="auto">
              <a:xfrm>
                <a:off x="379933" y="-15999"/>
                <a:ext cx="971550" cy="6556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69" name="T2">
                <a:extLst>
                  <a:ext uri="{FF2B5EF4-FFF2-40B4-BE49-F238E27FC236}">
                    <a16:creationId xmlns:a16="http://schemas.microsoft.com/office/drawing/2014/main" id="{F96B0681-00B3-4506-9D4D-A23AFDCC66A5}"/>
                  </a:ext>
                </a:extLst>
              </p:cNvPr>
              <p:cNvSpPr>
                <a:spLocks/>
              </p:cNvSpPr>
              <p:nvPr userDrawn="1"/>
            </p:nvSpPr>
            <p:spPr bwMode="auto">
              <a:xfrm>
                <a:off x="1011758" y="168151"/>
                <a:ext cx="176213" cy="258763"/>
              </a:xfrm>
              <a:custGeom>
                <a:avLst/>
                <a:gdLst>
                  <a:gd name="T0" fmla="*/ 157 w 222"/>
                  <a:gd name="T1" fmla="*/ 325 h 325"/>
                  <a:gd name="T2" fmla="*/ 157 w 222"/>
                  <a:gd name="T3" fmla="*/ 78 h 325"/>
                  <a:gd name="T4" fmla="*/ 222 w 222"/>
                  <a:gd name="T5" fmla="*/ 78 h 325"/>
                  <a:gd name="T6" fmla="*/ 222 w 222"/>
                  <a:gd name="T7" fmla="*/ 0 h 325"/>
                  <a:gd name="T8" fmla="*/ 0 w 222"/>
                  <a:gd name="T9" fmla="*/ 0 h 325"/>
                  <a:gd name="T10" fmla="*/ 0 w 222"/>
                  <a:gd name="T11" fmla="*/ 78 h 325"/>
                  <a:gd name="T12" fmla="*/ 66 w 222"/>
                  <a:gd name="T13" fmla="*/ 78 h 325"/>
                  <a:gd name="T14" fmla="*/ 66 w 222"/>
                  <a:gd name="T15" fmla="*/ 325 h 325"/>
                  <a:gd name="T16" fmla="*/ 66 w 222"/>
                  <a:gd name="T17" fmla="*/ 325 h 325"/>
                  <a:gd name="T18" fmla="*/ 157 w 222"/>
                  <a:gd name="T19"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2" h="325">
                    <a:moveTo>
                      <a:pt x="157" y="325"/>
                    </a:moveTo>
                    <a:lnTo>
                      <a:pt x="157" y="78"/>
                    </a:lnTo>
                    <a:lnTo>
                      <a:pt x="222" y="78"/>
                    </a:lnTo>
                    <a:lnTo>
                      <a:pt x="222" y="0"/>
                    </a:lnTo>
                    <a:lnTo>
                      <a:pt x="0" y="0"/>
                    </a:lnTo>
                    <a:lnTo>
                      <a:pt x="0" y="78"/>
                    </a:lnTo>
                    <a:lnTo>
                      <a:pt x="66" y="78"/>
                    </a:lnTo>
                    <a:lnTo>
                      <a:pt x="66" y="325"/>
                    </a:lnTo>
                    <a:lnTo>
                      <a:pt x="66" y="325"/>
                    </a:lnTo>
                    <a:lnTo>
                      <a:pt x="157" y="32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70" name="T1">
                <a:extLst>
                  <a:ext uri="{FF2B5EF4-FFF2-40B4-BE49-F238E27FC236}">
                    <a16:creationId xmlns:a16="http://schemas.microsoft.com/office/drawing/2014/main" id="{592BD0E4-65DB-4D92-A117-0290DE89068D}"/>
                  </a:ext>
                </a:extLst>
              </p:cNvPr>
              <p:cNvSpPr>
                <a:spLocks/>
              </p:cNvSpPr>
              <p:nvPr userDrawn="1"/>
            </p:nvSpPr>
            <p:spPr bwMode="auto">
              <a:xfrm>
                <a:off x="799033" y="168151"/>
                <a:ext cx="193675" cy="258763"/>
              </a:xfrm>
              <a:custGeom>
                <a:avLst/>
                <a:gdLst>
                  <a:gd name="T0" fmla="*/ 88 w 244"/>
                  <a:gd name="T1" fmla="*/ 78 h 325"/>
                  <a:gd name="T2" fmla="*/ 88 w 244"/>
                  <a:gd name="T3" fmla="*/ 325 h 325"/>
                  <a:gd name="T4" fmla="*/ 179 w 244"/>
                  <a:gd name="T5" fmla="*/ 325 h 325"/>
                  <a:gd name="T6" fmla="*/ 179 w 244"/>
                  <a:gd name="T7" fmla="*/ 78 h 325"/>
                  <a:gd name="T8" fmla="*/ 244 w 244"/>
                  <a:gd name="T9" fmla="*/ 78 h 325"/>
                  <a:gd name="T10" fmla="*/ 244 w 244"/>
                  <a:gd name="T11" fmla="*/ 0 h 325"/>
                  <a:gd name="T12" fmla="*/ 25 w 244"/>
                  <a:gd name="T13" fmla="*/ 0 h 325"/>
                  <a:gd name="T14" fmla="*/ 0 w 244"/>
                  <a:gd name="T15" fmla="*/ 78 h 325"/>
                  <a:gd name="T16" fmla="*/ 88 w 244"/>
                  <a:gd name="T17" fmla="*/ 78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4" h="325">
                    <a:moveTo>
                      <a:pt x="88" y="78"/>
                    </a:moveTo>
                    <a:lnTo>
                      <a:pt x="88" y="325"/>
                    </a:lnTo>
                    <a:lnTo>
                      <a:pt x="179" y="325"/>
                    </a:lnTo>
                    <a:lnTo>
                      <a:pt x="179" y="78"/>
                    </a:lnTo>
                    <a:lnTo>
                      <a:pt x="244" y="78"/>
                    </a:lnTo>
                    <a:lnTo>
                      <a:pt x="244" y="0"/>
                    </a:lnTo>
                    <a:lnTo>
                      <a:pt x="25" y="0"/>
                    </a:lnTo>
                    <a:lnTo>
                      <a:pt x="0" y="78"/>
                    </a:lnTo>
                    <a:lnTo>
                      <a:pt x="88" y="7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71" name="V">
                <a:extLst>
                  <a:ext uri="{FF2B5EF4-FFF2-40B4-BE49-F238E27FC236}">
                    <a16:creationId xmlns:a16="http://schemas.microsoft.com/office/drawing/2014/main" id="{52DB1FF6-65BE-4821-8978-911947DA7A7F}"/>
                  </a:ext>
                </a:extLst>
              </p:cNvPr>
              <p:cNvSpPr>
                <a:spLocks/>
              </p:cNvSpPr>
              <p:nvPr userDrawn="1"/>
            </p:nvSpPr>
            <p:spPr bwMode="auto">
              <a:xfrm>
                <a:off x="567258" y="168151"/>
                <a:ext cx="230188" cy="258763"/>
              </a:xfrm>
              <a:custGeom>
                <a:avLst/>
                <a:gdLst>
                  <a:gd name="T0" fmla="*/ 184 w 289"/>
                  <a:gd name="T1" fmla="*/ 325 h 325"/>
                  <a:gd name="T2" fmla="*/ 289 w 289"/>
                  <a:gd name="T3" fmla="*/ 0 h 325"/>
                  <a:gd name="T4" fmla="*/ 197 w 289"/>
                  <a:gd name="T5" fmla="*/ 0 h 325"/>
                  <a:gd name="T6" fmla="*/ 143 w 289"/>
                  <a:gd name="T7" fmla="*/ 167 h 325"/>
                  <a:gd name="T8" fmla="*/ 135 w 289"/>
                  <a:gd name="T9" fmla="*/ 191 h 325"/>
                  <a:gd name="T10" fmla="*/ 135 w 289"/>
                  <a:gd name="T11" fmla="*/ 191 h 325"/>
                  <a:gd name="T12" fmla="*/ 135 w 289"/>
                  <a:gd name="T13" fmla="*/ 191 h 325"/>
                  <a:gd name="T14" fmla="*/ 135 w 289"/>
                  <a:gd name="T15" fmla="*/ 191 h 325"/>
                  <a:gd name="T16" fmla="*/ 135 w 289"/>
                  <a:gd name="T17" fmla="*/ 191 h 325"/>
                  <a:gd name="T18" fmla="*/ 135 w 289"/>
                  <a:gd name="T19" fmla="*/ 191 h 325"/>
                  <a:gd name="T20" fmla="*/ 135 w 289"/>
                  <a:gd name="T21" fmla="*/ 191 h 325"/>
                  <a:gd name="T22" fmla="*/ 128 w 289"/>
                  <a:gd name="T23" fmla="*/ 167 h 325"/>
                  <a:gd name="T24" fmla="*/ 91 w 289"/>
                  <a:gd name="T25" fmla="*/ 60 h 325"/>
                  <a:gd name="T26" fmla="*/ 0 w 289"/>
                  <a:gd name="T27" fmla="*/ 60 h 325"/>
                  <a:gd name="T28" fmla="*/ 90 w 289"/>
                  <a:gd name="T29" fmla="*/ 325 h 325"/>
                  <a:gd name="T30" fmla="*/ 184 w 289"/>
                  <a:gd name="T31"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9" h="325">
                    <a:moveTo>
                      <a:pt x="184" y="325"/>
                    </a:moveTo>
                    <a:lnTo>
                      <a:pt x="289" y="0"/>
                    </a:lnTo>
                    <a:lnTo>
                      <a:pt x="197" y="0"/>
                    </a:lnTo>
                    <a:lnTo>
                      <a:pt x="143" y="167"/>
                    </a:lnTo>
                    <a:lnTo>
                      <a:pt x="135" y="191"/>
                    </a:lnTo>
                    <a:lnTo>
                      <a:pt x="135" y="191"/>
                    </a:lnTo>
                    <a:lnTo>
                      <a:pt x="135" y="191"/>
                    </a:lnTo>
                    <a:lnTo>
                      <a:pt x="135" y="191"/>
                    </a:lnTo>
                    <a:lnTo>
                      <a:pt x="135" y="191"/>
                    </a:lnTo>
                    <a:lnTo>
                      <a:pt x="135" y="191"/>
                    </a:lnTo>
                    <a:lnTo>
                      <a:pt x="135" y="191"/>
                    </a:lnTo>
                    <a:lnTo>
                      <a:pt x="128" y="167"/>
                    </a:lnTo>
                    <a:lnTo>
                      <a:pt x="91" y="60"/>
                    </a:lnTo>
                    <a:lnTo>
                      <a:pt x="0" y="60"/>
                    </a:lnTo>
                    <a:lnTo>
                      <a:pt x="90" y="325"/>
                    </a:lnTo>
                    <a:lnTo>
                      <a:pt x="184" y="32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grpSp>
        <p:grpSp>
          <p:nvGrpSpPr>
            <p:cNvPr id="63" name="_VTT_logo_102019_09_orange_on_white" hidden="1">
              <a:extLst>
                <a:ext uri="{FF2B5EF4-FFF2-40B4-BE49-F238E27FC236}">
                  <a16:creationId xmlns:a16="http://schemas.microsoft.com/office/drawing/2014/main" id="{F12A74A5-8C96-453B-8D8C-5AAC6D7E7022}"/>
                </a:ext>
              </a:extLst>
            </p:cNvPr>
            <p:cNvGrpSpPr/>
            <p:nvPr userDrawn="1"/>
          </p:nvGrpSpPr>
          <p:grpSpPr>
            <a:xfrm>
              <a:off x="7909204" y="1770762"/>
              <a:ext cx="971550" cy="655638"/>
              <a:chOff x="379933" y="-15999"/>
              <a:chExt cx="971550" cy="655638"/>
            </a:xfrm>
          </p:grpSpPr>
          <p:sp>
            <p:nvSpPr>
              <p:cNvPr id="64" name="Box">
                <a:extLst>
                  <a:ext uri="{FF2B5EF4-FFF2-40B4-BE49-F238E27FC236}">
                    <a16:creationId xmlns:a16="http://schemas.microsoft.com/office/drawing/2014/main" id="{7D5F602A-123E-4621-BCCD-8102CC17AFA6}"/>
                  </a:ext>
                </a:extLst>
              </p:cNvPr>
              <p:cNvSpPr>
                <a:spLocks noChangeArrowheads="1"/>
              </p:cNvSpPr>
              <p:nvPr userDrawn="1"/>
            </p:nvSpPr>
            <p:spPr bwMode="auto">
              <a:xfrm>
                <a:off x="379933" y="-15999"/>
                <a:ext cx="971550" cy="6556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65" name="T2">
                <a:extLst>
                  <a:ext uri="{FF2B5EF4-FFF2-40B4-BE49-F238E27FC236}">
                    <a16:creationId xmlns:a16="http://schemas.microsoft.com/office/drawing/2014/main" id="{31A9A705-A7B4-4DE3-A036-39F4DA09DFA0}"/>
                  </a:ext>
                </a:extLst>
              </p:cNvPr>
              <p:cNvSpPr>
                <a:spLocks/>
              </p:cNvSpPr>
              <p:nvPr userDrawn="1"/>
            </p:nvSpPr>
            <p:spPr bwMode="auto">
              <a:xfrm>
                <a:off x="1011758" y="168151"/>
                <a:ext cx="176213" cy="258763"/>
              </a:xfrm>
              <a:custGeom>
                <a:avLst/>
                <a:gdLst>
                  <a:gd name="T0" fmla="*/ 157 w 222"/>
                  <a:gd name="T1" fmla="*/ 325 h 325"/>
                  <a:gd name="T2" fmla="*/ 157 w 222"/>
                  <a:gd name="T3" fmla="*/ 78 h 325"/>
                  <a:gd name="T4" fmla="*/ 222 w 222"/>
                  <a:gd name="T5" fmla="*/ 78 h 325"/>
                  <a:gd name="T6" fmla="*/ 222 w 222"/>
                  <a:gd name="T7" fmla="*/ 0 h 325"/>
                  <a:gd name="T8" fmla="*/ 0 w 222"/>
                  <a:gd name="T9" fmla="*/ 0 h 325"/>
                  <a:gd name="T10" fmla="*/ 0 w 222"/>
                  <a:gd name="T11" fmla="*/ 78 h 325"/>
                  <a:gd name="T12" fmla="*/ 66 w 222"/>
                  <a:gd name="T13" fmla="*/ 78 h 325"/>
                  <a:gd name="T14" fmla="*/ 66 w 222"/>
                  <a:gd name="T15" fmla="*/ 325 h 325"/>
                  <a:gd name="T16" fmla="*/ 66 w 222"/>
                  <a:gd name="T17" fmla="*/ 325 h 325"/>
                  <a:gd name="T18" fmla="*/ 157 w 222"/>
                  <a:gd name="T19"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2" h="325">
                    <a:moveTo>
                      <a:pt x="157" y="325"/>
                    </a:moveTo>
                    <a:lnTo>
                      <a:pt x="157" y="78"/>
                    </a:lnTo>
                    <a:lnTo>
                      <a:pt x="222" y="78"/>
                    </a:lnTo>
                    <a:lnTo>
                      <a:pt x="222" y="0"/>
                    </a:lnTo>
                    <a:lnTo>
                      <a:pt x="0" y="0"/>
                    </a:lnTo>
                    <a:lnTo>
                      <a:pt x="0" y="78"/>
                    </a:lnTo>
                    <a:lnTo>
                      <a:pt x="66" y="78"/>
                    </a:lnTo>
                    <a:lnTo>
                      <a:pt x="66" y="325"/>
                    </a:lnTo>
                    <a:lnTo>
                      <a:pt x="66" y="325"/>
                    </a:lnTo>
                    <a:lnTo>
                      <a:pt x="157" y="325"/>
                    </a:lnTo>
                    <a:close/>
                  </a:path>
                </a:pathLst>
              </a:custGeom>
              <a:solidFill>
                <a:srgbClr val="F06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66" name="T1">
                <a:extLst>
                  <a:ext uri="{FF2B5EF4-FFF2-40B4-BE49-F238E27FC236}">
                    <a16:creationId xmlns:a16="http://schemas.microsoft.com/office/drawing/2014/main" id="{22E8213B-7ACA-475F-827C-5E267DC9A658}"/>
                  </a:ext>
                </a:extLst>
              </p:cNvPr>
              <p:cNvSpPr>
                <a:spLocks/>
              </p:cNvSpPr>
              <p:nvPr userDrawn="1"/>
            </p:nvSpPr>
            <p:spPr bwMode="auto">
              <a:xfrm>
                <a:off x="799033" y="168151"/>
                <a:ext cx="193675" cy="258763"/>
              </a:xfrm>
              <a:custGeom>
                <a:avLst/>
                <a:gdLst>
                  <a:gd name="T0" fmla="*/ 88 w 244"/>
                  <a:gd name="T1" fmla="*/ 78 h 325"/>
                  <a:gd name="T2" fmla="*/ 88 w 244"/>
                  <a:gd name="T3" fmla="*/ 325 h 325"/>
                  <a:gd name="T4" fmla="*/ 179 w 244"/>
                  <a:gd name="T5" fmla="*/ 325 h 325"/>
                  <a:gd name="T6" fmla="*/ 179 w 244"/>
                  <a:gd name="T7" fmla="*/ 78 h 325"/>
                  <a:gd name="T8" fmla="*/ 244 w 244"/>
                  <a:gd name="T9" fmla="*/ 78 h 325"/>
                  <a:gd name="T10" fmla="*/ 244 w 244"/>
                  <a:gd name="T11" fmla="*/ 0 h 325"/>
                  <a:gd name="T12" fmla="*/ 25 w 244"/>
                  <a:gd name="T13" fmla="*/ 0 h 325"/>
                  <a:gd name="T14" fmla="*/ 0 w 244"/>
                  <a:gd name="T15" fmla="*/ 78 h 325"/>
                  <a:gd name="T16" fmla="*/ 88 w 244"/>
                  <a:gd name="T17" fmla="*/ 78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4" h="325">
                    <a:moveTo>
                      <a:pt x="88" y="78"/>
                    </a:moveTo>
                    <a:lnTo>
                      <a:pt x="88" y="325"/>
                    </a:lnTo>
                    <a:lnTo>
                      <a:pt x="179" y="325"/>
                    </a:lnTo>
                    <a:lnTo>
                      <a:pt x="179" y="78"/>
                    </a:lnTo>
                    <a:lnTo>
                      <a:pt x="244" y="78"/>
                    </a:lnTo>
                    <a:lnTo>
                      <a:pt x="244" y="0"/>
                    </a:lnTo>
                    <a:lnTo>
                      <a:pt x="25" y="0"/>
                    </a:lnTo>
                    <a:lnTo>
                      <a:pt x="0" y="78"/>
                    </a:lnTo>
                    <a:lnTo>
                      <a:pt x="88" y="78"/>
                    </a:lnTo>
                    <a:close/>
                  </a:path>
                </a:pathLst>
              </a:custGeom>
              <a:solidFill>
                <a:srgbClr val="F06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67" name="V">
                <a:extLst>
                  <a:ext uri="{FF2B5EF4-FFF2-40B4-BE49-F238E27FC236}">
                    <a16:creationId xmlns:a16="http://schemas.microsoft.com/office/drawing/2014/main" id="{CC5B821F-F3DC-4144-A24A-30529800C718}"/>
                  </a:ext>
                </a:extLst>
              </p:cNvPr>
              <p:cNvSpPr>
                <a:spLocks/>
              </p:cNvSpPr>
              <p:nvPr userDrawn="1"/>
            </p:nvSpPr>
            <p:spPr bwMode="auto">
              <a:xfrm>
                <a:off x="567258" y="168151"/>
                <a:ext cx="230188" cy="258763"/>
              </a:xfrm>
              <a:custGeom>
                <a:avLst/>
                <a:gdLst>
                  <a:gd name="T0" fmla="*/ 184 w 289"/>
                  <a:gd name="T1" fmla="*/ 325 h 325"/>
                  <a:gd name="T2" fmla="*/ 289 w 289"/>
                  <a:gd name="T3" fmla="*/ 0 h 325"/>
                  <a:gd name="T4" fmla="*/ 197 w 289"/>
                  <a:gd name="T5" fmla="*/ 0 h 325"/>
                  <a:gd name="T6" fmla="*/ 143 w 289"/>
                  <a:gd name="T7" fmla="*/ 167 h 325"/>
                  <a:gd name="T8" fmla="*/ 135 w 289"/>
                  <a:gd name="T9" fmla="*/ 191 h 325"/>
                  <a:gd name="T10" fmla="*/ 135 w 289"/>
                  <a:gd name="T11" fmla="*/ 191 h 325"/>
                  <a:gd name="T12" fmla="*/ 135 w 289"/>
                  <a:gd name="T13" fmla="*/ 191 h 325"/>
                  <a:gd name="T14" fmla="*/ 135 w 289"/>
                  <a:gd name="T15" fmla="*/ 191 h 325"/>
                  <a:gd name="T16" fmla="*/ 135 w 289"/>
                  <a:gd name="T17" fmla="*/ 191 h 325"/>
                  <a:gd name="T18" fmla="*/ 135 w 289"/>
                  <a:gd name="T19" fmla="*/ 191 h 325"/>
                  <a:gd name="T20" fmla="*/ 135 w 289"/>
                  <a:gd name="T21" fmla="*/ 191 h 325"/>
                  <a:gd name="T22" fmla="*/ 128 w 289"/>
                  <a:gd name="T23" fmla="*/ 167 h 325"/>
                  <a:gd name="T24" fmla="*/ 91 w 289"/>
                  <a:gd name="T25" fmla="*/ 60 h 325"/>
                  <a:gd name="T26" fmla="*/ 0 w 289"/>
                  <a:gd name="T27" fmla="*/ 60 h 325"/>
                  <a:gd name="T28" fmla="*/ 90 w 289"/>
                  <a:gd name="T29" fmla="*/ 325 h 325"/>
                  <a:gd name="T30" fmla="*/ 184 w 289"/>
                  <a:gd name="T31"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9" h="325">
                    <a:moveTo>
                      <a:pt x="184" y="325"/>
                    </a:moveTo>
                    <a:lnTo>
                      <a:pt x="289" y="0"/>
                    </a:lnTo>
                    <a:lnTo>
                      <a:pt x="197" y="0"/>
                    </a:lnTo>
                    <a:lnTo>
                      <a:pt x="143" y="167"/>
                    </a:lnTo>
                    <a:lnTo>
                      <a:pt x="135" y="191"/>
                    </a:lnTo>
                    <a:lnTo>
                      <a:pt x="135" y="191"/>
                    </a:lnTo>
                    <a:lnTo>
                      <a:pt x="135" y="191"/>
                    </a:lnTo>
                    <a:lnTo>
                      <a:pt x="135" y="191"/>
                    </a:lnTo>
                    <a:lnTo>
                      <a:pt x="135" y="191"/>
                    </a:lnTo>
                    <a:lnTo>
                      <a:pt x="135" y="191"/>
                    </a:lnTo>
                    <a:lnTo>
                      <a:pt x="135" y="191"/>
                    </a:lnTo>
                    <a:lnTo>
                      <a:pt x="128" y="167"/>
                    </a:lnTo>
                    <a:lnTo>
                      <a:pt x="91" y="60"/>
                    </a:lnTo>
                    <a:lnTo>
                      <a:pt x="0" y="60"/>
                    </a:lnTo>
                    <a:lnTo>
                      <a:pt x="90" y="325"/>
                    </a:lnTo>
                    <a:lnTo>
                      <a:pt x="184" y="325"/>
                    </a:lnTo>
                    <a:close/>
                  </a:path>
                </a:pathLst>
              </a:custGeom>
              <a:solidFill>
                <a:srgbClr val="F06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grpSp>
      </p:grpSp>
    </p:spTree>
    <p:extLst>
      <p:ext uri="{BB962C8B-B14F-4D97-AF65-F5344CB8AC3E}">
        <p14:creationId xmlns:p14="http://schemas.microsoft.com/office/powerpoint/2010/main" val="3840226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VTT 2020 Content slide Leaves 01c">
    <p:spTree>
      <p:nvGrpSpPr>
        <p:cNvPr id="1" name=""/>
        <p:cNvGrpSpPr/>
        <p:nvPr/>
      </p:nvGrpSpPr>
      <p:grpSpPr>
        <a:xfrm>
          <a:off x="0" y="0"/>
          <a:ext cx="0" cy="0"/>
          <a:chOff x="0" y="0"/>
          <a:chExt cx="0" cy="0"/>
        </a:xfrm>
      </p:grpSpPr>
      <p:sp>
        <p:nvSpPr>
          <p:cNvPr id="62" name="Freeform: Shape 61">
            <a:extLst>
              <a:ext uri="{FF2B5EF4-FFF2-40B4-BE49-F238E27FC236}">
                <a16:creationId xmlns:a16="http://schemas.microsoft.com/office/drawing/2014/main" id="{5F3E6DEB-A43C-4295-91DE-0113F16428B3}"/>
              </a:ext>
            </a:extLst>
          </p:cNvPr>
          <p:cNvSpPr/>
          <p:nvPr userDrawn="1"/>
        </p:nvSpPr>
        <p:spPr>
          <a:xfrm>
            <a:off x="5486151" y="1"/>
            <a:ext cx="3645219" cy="5145913"/>
          </a:xfrm>
          <a:custGeom>
            <a:avLst/>
            <a:gdLst>
              <a:gd name="connsiteX0" fmla="*/ 0 w 3556000"/>
              <a:gd name="connsiteY0" fmla="*/ 0 h 5143500"/>
              <a:gd name="connsiteX1" fmla="*/ 1848308 w 3556000"/>
              <a:gd name="connsiteY1" fmla="*/ 3165361 h 5143500"/>
              <a:gd name="connsiteX2" fmla="*/ 1847787 w 3556000"/>
              <a:gd name="connsiteY2" fmla="*/ 3165412 h 5143500"/>
              <a:gd name="connsiteX3" fmla="*/ 2561577 w 3556000"/>
              <a:gd name="connsiteY3" fmla="*/ 5143627 h 5143500"/>
              <a:gd name="connsiteX4" fmla="*/ 3568611 w 3556000"/>
              <a:gd name="connsiteY4" fmla="*/ 5143627 h 5143500"/>
              <a:gd name="connsiteX5" fmla="*/ 3568611 w 3556000"/>
              <a:gd name="connsiteY5" fmla="*/ 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56000" h="5143500">
                <a:moveTo>
                  <a:pt x="0" y="0"/>
                </a:moveTo>
                <a:cubicBezTo>
                  <a:pt x="1013041" y="887955"/>
                  <a:pt x="1488389" y="1916367"/>
                  <a:pt x="1848308" y="3165361"/>
                </a:cubicBezTo>
                <a:lnTo>
                  <a:pt x="1847787" y="3165412"/>
                </a:lnTo>
                <a:lnTo>
                  <a:pt x="2561577" y="5143627"/>
                </a:lnTo>
                <a:lnTo>
                  <a:pt x="3568611" y="5143627"/>
                </a:lnTo>
                <a:lnTo>
                  <a:pt x="3568611" y="0"/>
                </a:lnTo>
                <a:close/>
              </a:path>
            </a:pathLst>
          </a:custGeom>
          <a:solidFill>
            <a:srgbClr val="DBDBDB"/>
          </a:solidFill>
          <a:ln w="12700" cap="flat">
            <a:noFill/>
            <a:prstDash val="solid"/>
            <a:miter/>
          </a:ln>
        </p:spPr>
        <p:txBody>
          <a:bodyPr rtlCol="0" anchor="ctr"/>
          <a:lstStyle/>
          <a:p>
            <a:endParaRPr lang="en-GB"/>
          </a:p>
        </p:txBody>
      </p:sp>
      <p:sp>
        <p:nvSpPr>
          <p:cNvPr id="63" name="Freeform: Shape 62">
            <a:extLst>
              <a:ext uri="{FF2B5EF4-FFF2-40B4-BE49-F238E27FC236}">
                <a16:creationId xmlns:a16="http://schemas.microsoft.com/office/drawing/2014/main" id="{0131A176-A7DE-48C5-B1C8-CE5C3E1951C0}"/>
              </a:ext>
            </a:extLst>
          </p:cNvPr>
          <p:cNvSpPr/>
          <p:nvPr userDrawn="1"/>
        </p:nvSpPr>
        <p:spPr>
          <a:xfrm>
            <a:off x="-1586" y="3030304"/>
            <a:ext cx="8141360" cy="2115609"/>
          </a:xfrm>
          <a:custGeom>
            <a:avLst/>
            <a:gdLst>
              <a:gd name="connsiteX0" fmla="*/ 0 w 8128000"/>
              <a:gd name="connsiteY0" fmla="*/ 0 h 2349500"/>
              <a:gd name="connsiteX1" fmla="*/ 0 w 8128000"/>
              <a:gd name="connsiteY1" fmla="*/ 610514 h 2349500"/>
              <a:gd name="connsiteX2" fmla="*/ 2099600 w 8128000"/>
              <a:gd name="connsiteY2" fmla="*/ 2355202 h 2349500"/>
              <a:gd name="connsiteX3" fmla="*/ 8137002 w 8128000"/>
              <a:gd name="connsiteY3" fmla="*/ 2338515 h 2349500"/>
              <a:gd name="connsiteX4" fmla="*/ 7423212 w 8128000"/>
              <a:gd name="connsiteY4" fmla="*/ 360299 h 2349500"/>
              <a:gd name="connsiteX5" fmla="*/ 0 w 8128000"/>
              <a:gd name="connsiteY5" fmla="*/ 0 h 2349500"/>
              <a:gd name="connsiteX0" fmla="*/ 0 w 8213892"/>
              <a:gd name="connsiteY0" fmla="*/ 0 h 2355202"/>
              <a:gd name="connsiteX1" fmla="*/ 76890 w 8213892"/>
              <a:gd name="connsiteY1" fmla="*/ 610514 h 2355202"/>
              <a:gd name="connsiteX2" fmla="*/ 2176490 w 8213892"/>
              <a:gd name="connsiteY2" fmla="*/ 2355202 h 2355202"/>
              <a:gd name="connsiteX3" fmla="*/ 8213892 w 8213892"/>
              <a:gd name="connsiteY3" fmla="*/ 2338515 h 2355202"/>
              <a:gd name="connsiteX4" fmla="*/ 7500102 w 8213892"/>
              <a:gd name="connsiteY4" fmla="*/ 360299 h 2355202"/>
              <a:gd name="connsiteX5" fmla="*/ 0 w 8213892"/>
              <a:gd name="connsiteY5" fmla="*/ 0 h 2355202"/>
              <a:gd name="connsiteX0" fmla="*/ 0 w 8207206"/>
              <a:gd name="connsiteY0" fmla="*/ 0 h 2375188"/>
              <a:gd name="connsiteX1" fmla="*/ 70204 w 8207206"/>
              <a:gd name="connsiteY1" fmla="*/ 630500 h 2375188"/>
              <a:gd name="connsiteX2" fmla="*/ 2169804 w 8207206"/>
              <a:gd name="connsiteY2" fmla="*/ 2375188 h 2375188"/>
              <a:gd name="connsiteX3" fmla="*/ 8207206 w 8207206"/>
              <a:gd name="connsiteY3" fmla="*/ 2358501 h 2375188"/>
              <a:gd name="connsiteX4" fmla="*/ 7493416 w 8207206"/>
              <a:gd name="connsiteY4" fmla="*/ 380285 h 2375188"/>
              <a:gd name="connsiteX5" fmla="*/ 0 w 8207206"/>
              <a:gd name="connsiteY5" fmla="*/ 0 h 2375188"/>
              <a:gd name="connsiteX0" fmla="*/ 0 w 8207206"/>
              <a:gd name="connsiteY0" fmla="*/ 0 h 2375188"/>
              <a:gd name="connsiteX1" fmla="*/ 6686 w 8207206"/>
              <a:gd name="connsiteY1" fmla="*/ 620506 h 2375188"/>
              <a:gd name="connsiteX2" fmla="*/ 2169804 w 8207206"/>
              <a:gd name="connsiteY2" fmla="*/ 2375188 h 2375188"/>
              <a:gd name="connsiteX3" fmla="*/ 8207206 w 8207206"/>
              <a:gd name="connsiteY3" fmla="*/ 2358501 h 2375188"/>
              <a:gd name="connsiteX4" fmla="*/ 7493416 w 8207206"/>
              <a:gd name="connsiteY4" fmla="*/ 380285 h 2375188"/>
              <a:gd name="connsiteX5" fmla="*/ 0 w 8207206"/>
              <a:gd name="connsiteY5" fmla="*/ 0 h 2375188"/>
              <a:gd name="connsiteX0" fmla="*/ 0 w 8207206"/>
              <a:gd name="connsiteY0" fmla="*/ 0 h 2358501"/>
              <a:gd name="connsiteX1" fmla="*/ 6686 w 8207206"/>
              <a:gd name="connsiteY1" fmla="*/ 620506 h 2358501"/>
              <a:gd name="connsiteX2" fmla="*/ 2143060 w 8207206"/>
              <a:gd name="connsiteY2" fmla="*/ 2055407 h 2358501"/>
              <a:gd name="connsiteX3" fmla="*/ 8207206 w 8207206"/>
              <a:gd name="connsiteY3" fmla="*/ 2358501 h 2358501"/>
              <a:gd name="connsiteX4" fmla="*/ 7493416 w 8207206"/>
              <a:gd name="connsiteY4" fmla="*/ 380285 h 2358501"/>
              <a:gd name="connsiteX5" fmla="*/ 0 w 8207206"/>
              <a:gd name="connsiteY5" fmla="*/ 0 h 2358501"/>
              <a:gd name="connsiteX0" fmla="*/ 0 w 8207206"/>
              <a:gd name="connsiteY0" fmla="*/ 0 h 2358501"/>
              <a:gd name="connsiteX1" fmla="*/ 6686 w 8207206"/>
              <a:gd name="connsiteY1" fmla="*/ 620506 h 2358501"/>
              <a:gd name="connsiteX2" fmla="*/ 2129687 w 8207206"/>
              <a:gd name="connsiteY2" fmla="*/ 2088718 h 2358501"/>
              <a:gd name="connsiteX3" fmla="*/ 8207206 w 8207206"/>
              <a:gd name="connsiteY3" fmla="*/ 2358501 h 2358501"/>
              <a:gd name="connsiteX4" fmla="*/ 7493416 w 8207206"/>
              <a:gd name="connsiteY4" fmla="*/ 380285 h 2358501"/>
              <a:gd name="connsiteX5" fmla="*/ 0 w 8207206"/>
              <a:gd name="connsiteY5" fmla="*/ 0 h 2358501"/>
              <a:gd name="connsiteX0" fmla="*/ 0 w 8207206"/>
              <a:gd name="connsiteY0" fmla="*/ 0 h 2358501"/>
              <a:gd name="connsiteX1" fmla="*/ 6686 w 8207206"/>
              <a:gd name="connsiteY1" fmla="*/ 620506 h 2358501"/>
              <a:gd name="connsiteX2" fmla="*/ 2142363 w 8207206"/>
              <a:gd name="connsiteY2" fmla="*/ 2033460 h 2358501"/>
              <a:gd name="connsiteX3" fmla="*/ 8207206 w 8207206"/>
              <a:gd name="connsiteY3" fmla="*/ 2358501 h 2358501"/>
              <a:gd name="connsiteX4" fmla="*/ 7493416 w 8207206"/>
              <a:gd name="connsiteY4" fmla="*/ 380285 h 2358501"/>
              <a:gd name="connsiteX5" fmla="*/ 0 w 8207206"/>
              <a:gd name="connsiteY5" fmla="*/ 0 h 2358501"/>
              <a:gd name="connsiteX0" fmla="*/ 0 w 8207206"/>
              <a:gd name="connsiteY0" fmla="*/ 0 h 2358501"/>
              <a:gd name="connsiteX1" fmla="*/ 6686 w 8207206"/>
              <a:gd name="connsiteY1" fmla="*/ 620506 h 2358501"/>
              <a:gd name="connsiteX2" fmla="*/ 2128103 w 8207206"/>
              <a:gd name="connsiteY2" fmla="*/ 2087139 h 2358501"/>
              <a:gd name="connsiteX3" fmla="*/ 8207206 w 8207206"/>
              <a:gd name="connsiteY3" fmla="*/ 2358501 h 2358501"/>
              <a:gd name="connsiteX4" fmla="*/ 7493416 w 8207206"/>
              <a:gd name="connsiteY4" fmla="*/ 380285 h 2358501"/>
              <a:gd name="connsiteX5" fmla="*/ 0 w 8207206"/>
              <a:gd name="connsiteY5" fmla="*/ 0 h 2358501"/>
              <a:gd name="connsiteX0" fmla="*/ 0 w 8207206"/>
              <a:gd name="connsiteY0" fmla="*/ 0 h 2358501"/>
              <a:gd name="connsiteX1" fmla="*/ 6686 w 8207206"/>
              <a:gd name="connsiteY1" fmla="*/ 620506 h 2358501"/>
              <a:gd name="connsiteX2" fmla="*/ 2142363 w 8207206"/>
              <a:gd name="connsiteY2" fmla="*/ 2055564 h 2358501"/>
              <a:gd name="connsiteX3" fmla="*/ 8207206 w 8207206"/>
              <a:gd name="connsiteY3" fmla="*/ 2358501 h 2358501"/>
              <a:gd name="connsiteX4" fmla="*/ 7493416 w 8207206"/>
              <a:gd name="connsiteY4" fmla="*/ 380285 h 2358501"/>
              <a:gd name="connsiteX5" fmla="*/ 0 w 8207206"/>
              <a:gd name="connsiteY5" fmla="*/ 0 h 2358501"/>
              <a:gd name="connsiteX0" fmla="*/ 0 w 8207206"/>
              <a:gd name="connsiteY0" fmla="*/ 0 h 2358501"/>
              <a:gd name="connsiteX1" fmla="*/ 6686 w 8207206"/>
              <a:gd name="connsiteY1" fmla="*/ 620506 h 2358501"/>
              <a:gd name="connsiteX2" fmla="*/ 2120181 w 8207206"/>
              <a:gd name="connsiteY2" fmla="*/ 2083982 h 2358501"/>
              <a:gd name="connsiteX3" fmla="*/ 8207206 w 8207206"/>
              <a:gd name="connsiteY3" fmla="*/ 2358501 h 2358501"/>
              <a:gd name="connsiteX4" fmla="*/ 7493416 w 8207206"/>
              <a:gd name="connsiteY4" fmla="*/ 380285 h 2358501"/>
              <a:gd name="connsiteX5" fmla="*/ 0 w 8207206"/>
              <a:gd name="connsiteY5" fmla="*/ 0 h 2358501"/>
              <a:gd name="connsiteX0" fmla="*/ 0 w 8046529"/>
              <a:gd name="connsiteY0" fmla="*/ 0 h 2083982"/>
              <a:gd name="connsiteX1" fmla="*/ 6686 w 8046529"/>
              <a:gd name="connsiteY1" fmla="*/ 620506 h 2083982"/>
              <a:gd name="connsiteX2" fmla="*/ 2120181 w 8046529"/>
              <a:gd name="connsiteY2" fmla="*/ 2083982 h 2083982"/>
              <a:gd name="connsiteX3" fmla="*/ 8046529 w 8046529"/>
              <a:gd name="connsiteY3" fmla="*/ 2057509 h 2083982"/>
              <a:gd name="connsiteX4" fmla="*/ 7493416 w 8046529"/>
              <a:gd name="connsiteY4" fmla="*/ 380285 h 2083982"/>
              <a:gd name="connsiteX5" fmla="*/ 0 w 8046529"/>
              <a:gd name="connsiteY5" fmla="*/ 0 h 2083982"/>
              <a:gd name="connsiteX0" fmla="*/ 0 w 7891252"/>
              <a:gd name="connsiteY0" fmla="*/ 0 h 2142763"/>
              <a:gd name="connsiteX1" fmla="*/ 6686 w 7891252"/>
              <a:gd name="connsiteY1" fmla="*/ 620506 h 2142763"/>
              <a:gd name="connsiteX2" fmla="*/ 2120181 w 7891252"/>
              <a:gd name="connsiteY2" fmla="*/ 2083982 h 2142763"/>
              <a:gd name="connsiteX3" fmla="*/ 7891252 w 7891252"/>
              <a:gd name="connsiteY3" fmla="*/ 2142763 h 2142763"/>
              <a:gd name="connsiteX4" fmla="*/ 7493416 w 7891252"/>
              <a:gd name="connsiteY4" fmla="*/ 380285 h 2142763"/>
              <a:gd name="connsiteX5" fmla="*/ 0 w 7891252"/>
              <a:gd name="connsiteY5" fmla="*/ 0 h 2142763"/>
              <a:gd name="connsiteX0" fmla="*/ 0 w 8125751"/>
              <a:gd name="connsiteY0" fmla="*/ 0 h 2085927"/>
              <a:gd name="connsiteX1" fmla="*/ 6686 w 8125751"/>
              <a:gd name="connsiteY1" fmla="*/ 620506 h 2085927"/>
              <a:gd name="connsiteX2" fmla="*/ 2120181 w 8125751"/>
              <a:gd name="connsiteY2" fmla="*/ 2083982 h 2085927"/>
              <a:gd name="connsiteX3" fmla="*/ 8125751 w 8125751"/>
              <a:gd name="connsiteY3" fmla="*/ 2085927 h 2085927"/>
              <a:gd name="connsiteX4" fmla="*/ 7493416 w 8125751"/>
              <a:gd name="connsiteY4" fmla="*/ 380285 h 2085927"/>
              <a:gd name="connsiteX5" fmla="*/ 0 w 8125751"/>
              <a:gd name="connsiteY5" fmla="*/ 0 h 2085927"/>
              <a:gd name="connsiteX0" fmla="*/ 10968 w 8119289"/>
              <a:gd name="connsiteY0" fmla="*/ 0 h 2059088"/>
              <a:gd name="connsiteX1" fmla="*/ 224 w 8119289"/>
              <a:gd name="connsiteY1" fmla="*/ 593667 h 2059088"/>
              <a:gd name="connsiteX2" fmla="*/ 2113719 w 8119289"/>
              <a:gd name="connsiteY2" fmla="*/ 2057143 h 2059088"/>
              <a:gd name="connsiteX3" fmla="*/ 8119289 w 8119289"/>
              <a:gd name="connsiteY3" fmla="*/ 2059088 h 2059088"/>
              <a:gd name="connsiteX4" fmla="*/ 7486954 w 8119289"/>
              <a:gd name="connsiteY4" fmla="*/ 353446 h 2059088"/>
              <a:gd name="connsiteX5" fmla="*/ 10968 w 8119289"/>
              <a:gd name="connsiteY5" fmla="*/ 0 h 2059088"/>
              <a:gd name="connsiteX0" fmla="*/ 0 w 8120998"/>
              <a:gd name="connsiteY0" fmla="*/ 0 h 2085928"/>
              <a:gd name="connsiteX1" fmla="*/ 1933 w 8120998"/>
              <a:gd name="connsiteY1" fmla="*/ 620507 h 2085928"/>
              <a:gd name="connsiteX2" fmla="*/ 2115428 w 8120998"/>
              <a:gd name="connsiteY2" fmla="*/ 2083983 h 2085928"/>
              <a:gd name="connsiteX3" fmla="*/ 8120998 w 8120998"/>
              <a:gd name="connsiteY3" fmla="*/ 2085928 h 2085928"/>
              <a:gd name="connsiteX4" fmla="*/ 7488663 w 8120998"/>
              <a:gd name="connsiteY4" fmla="*/ 380286 h 2085928"/>
              <a:gd name="connsiteX5" fmla="*/ 0 w 8120998"/>
              <a:gd name="connsiteY5" fmla="*/ 0 h 2085928"/>
              <a:gd name="connsiteX0" fmla="*/ 53586 w 8119128"/>
              <a:gd name="connsiteY0" fmla="*/ 0 h 2049617"/>
              <a:gd name="connsiteX1" fmla="*/ 63 w 8119128"/>
              <a:gd name="connsiteY1" fmla="*/ 584196 h 2049617"/>
              <a:gd name="connsiteX2" fmla="*/ 2113558 w 8119128"/>
              <a:gd name="connsiteY2" fmla="*/ 2047672 h 2049617"/>
              <a:gd name="connsiteX3" fmla="*/ 8119128 w 8119128"/>
              <a:gd name="connsiteY3" fmla="*/ 2049617 h 2049617"/>
              <a:gd name="connsiteX4" fmla="*/ 7486793 w 8119128"/>
              <a:gd name="connsiteY4" fmla="*/ 343975 h 2049617"/>
              <a:gd name="connsiteX5" fmla="*/ 53586 w 8119128"/>
              <a:gd name="connsiteY5" fmla="*/ 0 h 2049617"/>
              <a:gd name="connsiteX0" fmla="*/ 338 w 8119751"/>
              <a:gd name="connsiteY0" fmla="*/ 0 h 2087508"/>
              <a:gd name="connsiteX1" fmla="*/ 686 w 8119751"/>
              <a:gd name="connsiteY1" fmla="*/ 622087 h 2087508"/>
              <a:gd name="connsiteX2" fmla="*/ 2114181 w 8119751"/>
              <a:gd name="connsiteY2" fmla="*/ 2085563 h 2087508"/>
              <a:gd name="connsiteX3" fmla="*/ 8119751 w 8119751"/>
              <a:gd name="connsiteY3" fmla="*/ 2087508 h 2087508"/>
              <a:gd name="connsiteX4" fmla="*/ 7487416 w 8119751"/>
              <a:gd name="connsiteY4" fmla="*/ 381866 h 2087508"/>
              <a:gd name="connsiteX5" fmla="*/ 338 w 8119751"/>
              <a:gd name="connsiteY5" fmla="*/ 0 h 2087508"/>
              <a:gd name="connsiteX0" fmla="*/ 591 w 8120004"/>
              <a:gd name="connsiteY0" fmla="*/ 38593 h 2126101"/>
              <a:gd name="connsiteX1" fmla="*/ 939 w 8120004"/>
              <a:gd name="connsiteY1" fmla="*/ 660680 h 2126101"/>
              <a:gd name="connsiteX2" fmla="*/ 2114434 w 8120004"/>
              <a:gd name="connsiteY2" fmla="*/ 2124156 h 2126101"/>
              <a:gd name="connsiteX3" fmla="*/ 8120004 w 8120004"/>
              <a:gd name="connsiteY3" fmla="*/ 2126101 h 2126101"/>
              <a:gd name="connsiteX4" fmla="*/ 7487669 w 8120004"/>
              <a:gd name="connsiteY4" fmla="*/ 420459 h 2126101"/>
              <a:gd name="connsiteX5" fmla="*/ 591 w 8120004"/>
              <a:gd name="connsiteY5" fmla="*/ 38593 h 2126101"/>
              <a:gd name="connsiteX0" fmla="*/ 339 w 8119752"/>
              <a:gd name="connsiteY0" fmla="*/ 4561 h 2092069"/>
              <a:gd name="connsiteX1" fmla="*/ 687 w 8119752"/>
              <a:gd name="connsiteY1" fmla="*/ 626648 h 2092069"/>
              <a:gd name="connsiteX2" fmla="*/ 2114182 w 8119752"/>
              <a:gd name="connsiteY2" fmla="*/ 2090124 h 2092069"/>
              <a:gd name="connsiteX3" fmla="*/ 8119752 w 8119752"/>
              <a:gd name="connsiteY3" fmla="*/ 2092069 h 2092069"/>
              <a:gd name="connsiteX4" fmla="*/ 7487417 w 8119752"/>
              <a:gd name="connsiteY4" fmla="*/ 386427 h 2092069"/>
              <a:gd name="connsiteX5" fmla="*/ 339 w 8119752"/>
              <a:gd name="connsiteY5" fmla="*/ 4561 h 2092069"/>
              <a:gd name="connsiteX0" fmla="*/ 339 w 8119752"/>
              <a:gd name="connsiteY0" fmla="*/ 0 h 2087508"/>
              <a:gd name="connsiteX1" fmla="*/ 687 w 8119752"/>
              <a:gd name="connsiteY1" fmla="*/ 622087 h 2087508"/>
              <a:gd name="connsiteX2" fmla="*/ 2114182 w 8119752"/>
              <a:gd name="connsiteY2" fmla="*/ 2085563 h 2087508"/>
              <a:gd name="connsiteX3" fmla="*/ 8119752 w 8119752"/>
              <a:gd name="connsiteY3" fmla="*/ 2087508 h 2087508"/>
              <a:gd name="connsiteX4" fmla="*/ 7487417 w 8119752"/>
              <a:gd name="connsiteY4" fmla="*/ 381866 h 2087508"/>
              <a:gd name="connsiteX5" fmla="*/ 339 w 8119752"/>
              <a:gd name="connsiteY5" fmla="*/ 0 h 2087508"/>
              <a:gd name="connsiteX0" fmla="*/ 339 w 8119752"/>
              <a:gd name="connsiteY0" fmla="*/ 0 h 2087508"/>
              <a:gd name="connsiteX1" fmla="*/ 687 w 8119752"/>
              <a:gd name="connsiteY1" fmla="*/ 622087 h 2087508"/>
              <a:gd name="connsiteX2" fmla="*/ 2114182 w 8119752"/>
              <a:gd name="connsiteY2" fmla="*/ 2085563 h 2087508"/>
              <a:gd name="connsiteX3" fmla="*/ 8119752 w 8119752"/>
              <a:gd name="connsiteY3" fmla="*/ 2087508 h 2087508"/>
              <a:gd name="connsiteX4" fmla="*/ 7487417 w 8119752"/>
              <a:gd name="connsiteY4" fmla="*/ 381866 h 2087508"/>
              <a:gd name="connsiteX5" fmla="*/ 339 w 8119752"/>
              <a:gd name="connsiteY5" fmla="*/ 0 h 2087508"/>
              <a:gd name="connsiteX0" fmla="*/ 0 w 8122582"/>
              <a:gd name="connsiteY0" fmla="*/ 0 h 2087508"/>
              <a:gd name="connsiteX1" fmla="*/ 3517 w 8122582"/>
              <a:gd name="connsiteY1" fmla="*/ 622087 h 2087508"/>
              <a:gd name="connsiteX2" fmla="*/ 2117012 w 8122582"/>
              <a:gd name="connsiteY2" fmla="*/ 2085563 h 2087508"/>
              <a:gd name="connsiteX3" fmla="*/ 8122582 w 8122582"/>
              <a:gd name="connsiteY3" fmla="*/ 2087508 h 2087508"/>
              <a:gd name="connsiteX4" fmla="*/ 7490247 w 8122582"/>
              <a:gd name="connsiteY4" fmla="*/ 381866 h 2087508"/>
              <a:gd name="connsiteX5" fmla="*/ 0 w 8122582"/>
              <a:gd name="connsiteY5" fmla="*/ 0 h 2087508"/>
              <a:gd name="connsiteX0" fmla="*/ 37766 w 8119151"/>
              <a:gd name="connsiteY0" fmla="*/ 0 h 2076457"/>
              <a:gd name="connsiteX1" fmla="*/ 86 w 8119151"/>
              <a:gd name="connsiteY1" fmla="*/ 611036 h 2076457"/>
              <a:gd name="connsiteX2" fmla="*/ 2113581 w 8119151"/>
              <a:gd name="connsiteY2" fmla="*/ 2074512 h 2076457"/>
              <a:gd name="connsiteX3" fmla="*/ 8119151 w 8119151"/>
              <a:gd name="connsiteY3" fmla="*/ 2076457 h 2076457"/>
              <a:gd name="connsiteX4" fmla="*/ 7486816 w 8119151"/>
              <a:gd name="connsiteY4" fmla="*/ 370815 h 2076457"/>
              <a:gd name="connsiteX5" fmla="*/ 37766 w 8119151"/>
              <a:gd name="connsiteY5" fmla="*/ 0 h 2076457"/>
              <a:gd name="connsiteX0" fmla="*/ 0 w 8124165"/>
              <a:gd name="connsiteY0" fmla="*/ 0 h 2084350"/>
              <a:gd name="connsiteX1" fmla="*/ 5100 w 8124165"/>
              <a:gd name="connsiteY1" fmla="*/ 618929 h 2084350"/>
              <a:gd name="connsiteX2" fmla="*/ 2118595 w 8124165"/>
              <a:gd name="connsiteY2" fmla="*/ 2082405 h 2084350"/>
              <a:gd name="connsiteX3" fmla="*/ 8124165 w 8124165"/>
              <a:gd name="connsiteY3" fmla="*/ 2084350 h 2084350"/>
              <a:gd name="connsiteX4" fmla="*/ 7491830 w 8124165"/>
              <a:gd name="connsiteY4" fmla="*/ 378708 h 2084350"/>
              <a:gd name="connsiteX5" fmla="*/ 0 w 8124165"/>
              <a:gd name="connsiteY5" fmla="*/ 0 h 2084350"/>
              <a:gd name="connsiteX0" fmla="*/ 0 w 8124165"/>
              <a:gd name="connsiteY0" fmla="*/ 0 h 2084350"/>
              <a:gd name="connsiteX1" fmla="*/ 5100 w 8124165"/>
              <a:gd name="connsiteY1" fmla="*/ 618929 h 2084350"/>
              <a:gd name="connsiteX2" fmla="*/ 2118595 w 8124165"/>
              <a:gd name="connsiteY2" fmla="*/ 2082405 h 2084350"/>
              <a:gd name="connsiteX3" fmla="*/ 8124165 w 8124165"/>
              <a:gd name="connsiteY3" fmla="*/ 2084350 h 2084350"/>
              <a:gd name="connsiteX4" fmla="*/ 7491830 w 8124165"/>
              <a:gd name="connsiteY4" fmla="*/ 378708 h 2084350"/>
              <a:gd name="connsiteX5" fmla="*/ 0 w 8124165"/>
              <a:gd name="connsiteY5" fmla="*/ 0 h 2084350"/>
              <a:gd name="connsiteX0" fmla="*/ 0 w 8124165"/>
              <a:gd name="connsiteY0" fmla="*/ 0 h 2084350"/>
              <a:gd name="connsiteX1" fmla="*/ 5100 w 8124165"/>
              <a:gd name="connsiteY1" fmla="*/ 618929 h 2084350"/>
              <a:gd name="connsiteX2" fmla="*/ 2118595 w 8124165"/>
              <a:gd name="connsiteY2" fmla="*/ 2082405 h 2084350"/>
              <a:gd name="connsiteX3" fmla="*/ 8124165 w 8124165"/>
              <a:gd name="connsiteY3" fmla="*/ 2084350 h 2084350"/>
              <a:gd name="connsiteX4" fmla="*/ 7491830 w 8124165"/>
              <a:gd name="connsiteY4" fmla="*/ 378708 h 2084350"/>
              <a:gd name="connsiteX5" fmla="*/ 0 w 8124165"/>
              <a:gd name="connsiteY5" fmla="*/ 0 h 2084350"/>
              <a:gd name="connsiteX0" fmla="*/ 0 w 8124165"/>
              <a:gd name="connsiteY0" fmla="*/ 4208 h 2088558"/>
              <a:gd name="connsiteX1" fmla="*/ 5100 w 8124165"/>
              <a:gd name="connsiteY1" fmla="*/ 623137 h 2088558"/>
              <a:gd name="connsiteX2" fmla="*/ 2118595 w 8124165"/>
              <a:gd name="connsiteY2" fmla="*/ 2086613 h 2088558"/>
              <a:gd name="connsiteX3" fmla="*/ 8124165 w 8124165"/>
              <a:gd name="connsiteY3" fmla="*/ 2088558 h 2088558"/>
              <a:gd name="connsiteX4" fmla="*/ 7491830 w 8124165"/>
              <a:gd name="connsiteY4" fmla="*/ 382916 h 2088558"/>
              <a:gd name="connsiteX5" fmla="*/ 0 w 8124165"/>
              <a:gd name="connsiteY5" fmla="*/ 4208 h 2088558"/>
              <a:gd name="connsiteX0" fmla="*/ 0 w 8124165"/>
              <a:gd name="connsiteY0" fmla="*/ 4200 h 2090130"/>
              <a:gd name="connsiteX1" fmla="*/ 5100 w 8124165"/>
              <a:gd name="connsiteY1" fmla="*/ 624709 h 2090130"/>
              <a:gd name="connsiteX2" fmla="*/ 2118595 w 8124165"/>
              <a:gd name="connsiteY2" fmla="*/ 2088185 h 2090130"/>
              <a:gd name="connsiteX3" fmla="*/ 8124165 w 8124165"/>
              <a:gd name="connsiteY3" fmla="*/ 2090130 h 2090130"/>
              <a:gd name="connsiteX4" fmla="*/ 7491830 w 8124165"/>
              <a:gd name="connsiteY4" fmla="*/ 384488 h 2090130"/>
              <a:gd name="connsiteX5" fmla="*/ 0 w 8124165"/>
              <a:gd name="connsiteY5" fmla="*/ 4200 h 2090130"/>
              <a:gd name="connsiteX0" fmla="*/ 0 w 8120995"/>
              <a:gd name="connsiteY0" fmla="*/ 4166 h 2096411"/>
              <a:gd name="connsiteX1" fmla="*/ 1930 w 8120995"/>
              <a:gd name="connsiteY1" fmla="*/ 630990 h 2096411"/>
              <a:gd name="connsiteX2" fmla="*/ 2115425 w 8120995"/>
              <a:gd name="connsiteY2" fmla="*/ 2094466 h 2096411"/>
              <a:gd name="connsiteX3" fmla="*/ 8120995 w 8120995"/>
              <a:gd name="connsiteY3" fmla="*/ 2096411 h 2096411"/>
              <a:gd name="connsiteX4" fmla="*/ 7488660 w 8120995"/>
              <a:gd name="connsiteY4" fmla="*/ 390769 h 2096411"/>
              <a:gd name="connsiteX5" fmla="*/ 0 w 8120995"/>
              <a:gd name="connsiteY5" fmla="*/ 4166 h 2096411"/>
              <a:gd name="connsiteX0" fmla="*/ 0 w 8122580"/>
              <a:gd name="connsiteY0" fmla="*/ 4029 h 2123113"/>
              <a:gd name="connsiteX1" fmla="*/ 3515 w 8122580"/>
              <a:gd name="connsiteY1" fmla="*/ 657692 h 2123113"/>
              <a:gd name="connsiteX2" fmla="*/ 2117010 w 8122580"/>
              <a:gd name="connsiteY2" fmla="*/ 2121168 h 2123113"/>
              <a:gd name="connsiteX3" fmla="*/ 8122580 w 8122580"/>
              <a:gd name="connsiteY3" fmla="*/ 2123113 h 2123113"/>
              <a:gd name="connsiteX4" fmla="*/ 7490245 w 8122580"/>
              <a:gd name="connsiteY4" fmla="*/ 417471 h 2123113"/>
              <a:gd name="connsiteX5" fmla="*/ 0 w 8122580"/>
              <a:gd name="connsiteY5" fmla="*/ 4029 h 2123113"/>
              <a:gd name="connsiteX0" fmla="*/ 0 w 8122580"/>
              <a:gd name="connsiteY0" fmla="*/ 4029 h 2123113"/>
              <a:gd name="connsiteX1" fmla="*/ 3515 w 8122580"/>
              <a:gd name="connsiteY1" fmla="*/ 657692 h 2123113"/>
              <a:gd name="connsiteX2" fmla="*/ 2117010 w 8122580"/>
              <a:gd name="connsiteY2" fmla="*/ 2121168 h 2123113"/>
              <a:gd name="connsiteX3" fmla="*/ 8122580 w 8122580"/>
              <a:gd name="connsiteY3" fmla="*/ 2123113 h 2123113"/>
              <a:gd name="connsiteX4" fmla="*/ 7490245 w 8122580"/>
              <a:gd name="connsiteY4" fmla="*/ 417471 h 2123113"/>
              <a:gd name="connsiteX5" fmla="*/ 0 w 8122580"/>
              <a:gd name="connsiteY5" fmla="*/ 4029 h 2123113"/>
              <a:gd name="connsiteX0" fmla="*/ 340 w 8122920"/>
              <a:gd name="connsiteY0" fmla="*/ 4029 h 2123113"/>
              <a:gd name="connsiteX1" fmla="*/ 686 w 8122920"/>
              <a:gd name="connsiteY1" fmla="*/ 656114 h 2123113"/>
              <a:gd name="connsiteX2" fmla="*/ 2117350 w 8122920"/>
              <a:gd name="connsiteY2" fmla="*/ 2121168 h 2123113"/>
              <a:gd name="connsiteX3" fmla="*/ 8122920 w 8122920"/>
              <a:gd name="connsiteY3" fmla="*/ 2123113 h 2123113"/>
              <a:gd name="connsiteX4" fmla="*/ 7490585 w 8122920"/>
              <a:gd name="connsiteY4" fmla="*/ 417471 h 2123113"/>
              <a:gd name="connsiteX5" fmla="*/ 340 w 8122920"/>
              <a:gd name="connsiteY5" fmla="*/ 4029 h 2123113"/>
              <a:gd name="connsiteX0" fmla="*/ 340 w 8122920"/>
              <a:gd name="connsiteY0" fmla="*/ 4029 h 2123113"/>
              <a:gd name="connsiteX1" fmla="*/ 686 w 8122920"/>
              <a:gd name="connsiteY1" fmla="*/ 656114 h 2123113"/>
              <a:gd name="connsiteX2" fmla="*/ 2117350 w 8122920"/>
              <a:gd name="connsiteY2" fmla="*/ 2121168 h 2123113"/>
              <a:gd name="connsiteX3" fmla="*/ 8122920 w 8122920"/>
              <a:gd name="connsiteY3" fmla="*/ 2123113 h 2123113"/>
              <a:gd name="connsiteX4" fmla="*/ 7490585 w 8122920"/>
              <a:gd name="connsiteY4" fmla="*/ 417471 h 2123113"/>
              <a:gd name="connsiteX5" fmla="*/ 340 w 8122920"/>
              <a:gd name="connsiteY5" fmla="*/ 4029 h 2123113"/>
              <a:gd name="connsiteX0" fmla="*/ 0 w 8124165"/>
              <a:gd name="connsiteY0" fmla="*/ 4029 h 2123113"/>
              <a:gd name="connsiteX1" fmla="*/ 1931 w 8124165"/>
              <a:gd name="connsiteY1" fmla="*/ 656114 h 2123113"/>
              <a:gd name="connsiteX2" fmla="*/ 2118595 w 8124165"/>
              <a:gd name="connsiteY2" fmla="*/ 2121168 h 2123113"/>
              <a:gd name="connsiteX3" fmla="*/ 8124165 w 8124165"/>
              <a:gd name="connsiteY3" fmla="*/ 2123113 h 2123113"/>
              <a:gd name="connsiteX4" fmla="*/ 7491830 w 8124165"/>
              <a:gd name="connsiteY4" fmla="*/ 417471 h 2123113"/>
              <a:gd name="connsiteX5" fmla="*/ 0 w 8124165"/>
              <a:gd name="connsiteY5" fmla="*/ 4029 h 2123113"/>
              <a:gd name="connsiteX0" fmla="*/ 0 w 8124165"/>
              <a:gd name="connsiteY0" fmla="*/ 4029 h 2124410"/>
              <a:gd name="connsiteX1" fmla="*/ 1931 w 8124165"/>
              <a:gd name="connsiteY1" fmla="*/ 656114 h 2124410"/>
              <a:gd name="connsiteX2" fmla="*/ 2116968 w 8124165"/>
              <a:gd name="connsiteY2" fmla="*/ 2124410 h 2124410"/>
              <a:gd name="connsiteX3" fmla="*/ 8124165 w 8124165"/>
              <a:gd name="connsiteY3" fmla="*/ 2123113 h 2124410"/>
              <a:gd name="connsiteX4" fmla="*/ 7491830 w 8124165"/>
              <a:gd name="connsiteY4" fmla="*/ 417471 h 2124410"/>
              <a:gd name="connsiteX5" fmla="*/ 0 w 8124165"/>
              <a:gd name="connsiteY5" fmla="*/ 4029 h 2124410"/>
              <a:gd name="connsiteX0" fmla="*/ 0 w 8124165"/>
              <a:gd name="connsiteY0" fmla="*/ 4029 h 2124410"/>
              <a:gd name="connsiteX1" fmla="*/ 1931 w 8124165"/>
              <a:gd name="connsiteY1" fmla="*/ 656114 h 2124410"/>
              <a:gd name="connsiteX2" fmla="*/ 2116968 w 8124165"/>
              <a:gd name="connsiteY2" fmla="*/ 2124410 h 2124410"/>
              <a:gd name="connsiteX3" fmla="*/ 8124165 w 8124165"/>
              <a:gd name="connsiteY3" fmla="*/ 2123113 h 2124410"/>
              <a:gd name="connsiteX4" fmla="*/ 7491830 w 8124165"/>
              <a:gd name="connsiteY4" fmla="*/ 417471 h 2124410"/>
              <a:gd name="connsiteX5" fmla="*/ 0 w 8124165"/>
              <a:gd name="connsiteY5" fmla="*/ 4029 h 2124410"/>
              <a:gd name="connsiteX0" fmla="*/ 0 w 8124165"/>
              <a:gd name="connsiteY0" fmla="*/ 4029 h 2124410"/>
              <a:gd name="connsiteX1" fmla="*/ 1931 w 8124165"/>
              <a:gd name="connsiteY1" fmla="*/ 656114 h 2124410"/>
              <a:gd name="connsiteX2" fmla="*/ 2116968 w 8124165"/>
              <a:gd name="connsiteY2" fmla="*/ 2124410 h 2124410"/>
              <a:gd name="connsiteX3" fmla="*/ 8124165 w 8124165"/>
              <a:gd name="connsiteY3" fmla="*/ 2123113 h 2124410"/>
              <a:gd name="connsiteX4" fmla="*/ 7491830 w 8124165"/>
              <a:gd name="connsiteY4" fmla="*/ 417471 h 2124410"/>
              <a:gd name="connsiteX5" fmla="*/ 0 w 8124165"/>
              <a:gd name="connsiteY5" fmla="*/ 4029 h 2124410"/>
              <a:gd name="connsiteX0" fmla="*/ 0 w 8124165"/>
              <a:gd name="connsiteY0" fmla="*/ 4029 h 2124410"/>
              <a:gd name="connsiteX1" fmla="*/ 1931 w 8124165"/>
              <a:gd name="connsiteY1" fmla="*/ 656114 h 2124410"/>
              <a:gd name="connsiteX2" fmla="*/ 2116968 w 8124165"/>
              <a:gd name="connsiteY2" fmla="*/ 2124410 h 2124410"/>
              <a:gd name="connsiteX3" fmla="*/ 8124165 w 8124165"/>
              <a:gd name="connsiteY3" fmla="*/ 2123113 h 2124410"/>
              <a:gd name="connsiteX4" fmla="*/ 7491830 w 8124165"/>
              <a:gd name="connsiteY4" fmla="*/ 417471 h 2124410"/>
              <a:gd name="connsiteX5" fmla="*/ 0 w 8124165"/>
              <a:gd name="connsiteY5" fmla="*/ 4029 h 2124410"/>
              <a:gd name="connsiteX0" fmla="*/ 9408 w 8122482"/>
              <a:gd name="connsiteY0" fmla="*/ 4693 h 2009824"/>
              <a:gd name="connsiteX1" fmla="*/ 248 w 8122482"/>
              <a:gd name="connsiteY1" fmla="*/ 541528 h 2009824"/>
              <a:gd name="connsiteX2" fmla="*/ 2115285 w 8122482"/>
              <a:gd name="connsiteY2" fmla="*/ 2009824 h 2009824"/>
              <a:gd name="connsiteX3" fmla="*/ 8122482 w 8122482"/>
              <a:gd name="connsiteY3" fmla="*/ 2008527 h 2009824"/>
              <a:gd name="connsiteX4" fmla="*/ 7490147 w 8122482"/>
              <a:gd name="connsiteY4" fmla="*/ 302885 h 2009824"/>
              <a:gd name="connsiteX5" fmla="*/ 9408 w 8122482"/>
              <a:gd name="connsiteY5" fmla="*/ 4693 h 2009824"/>
              <a:gd name="connsiteX0" fmla="*/ 0 w 8128919"/>
              <a:gd name="connsiteY0" fmla="*/ 4133 h 2103991"/>
              <a:gd name="connsiteX1" fmla="*/ 6685 w 8128919"/>
              <a:gd name="connsiteY1" fmla="*/ 635695 h 2103991"/>
              <a:gd name="connsiteX2" fmla="*/ 2121722 w 8128919"/>
              <a:gd name="connsiteY2" fmla="*/ 2103991 h 2103991"/>
              <a:gd name="connsiteX3" fmla="*/ 8128919 w 8128919"/>
              <a:gd name="connsiteY3" fmla="*/ 2102694 h 2103991"/>
              <a:gd name="connsiteX4" fmla="*/ 7496584 w 8128919"/>
              <a:gd name="connsiteY4" fmla="*/ 397052 h 2103991"/>
              <a:gd name="connsiteX5" fmla="*/ 0 w 8128919"/>
              <a:gd name="connsiteY5" fmla="*/ 4133 h 2103991"/>
              <a:gd name="connsiteX0" fmla="*/ 0 w 8128919"/>
              <a:gd name="connsiteY0" fmla="*/ 4133 h 2103991"/>
              <a:gd name="connsiteX1" fmla="*/ 6685 w 8128919"/>
              <a:gd name="connsiteY1" fmla="*/ 635695 h 2103991"/>
              <a:gd name="connsiteX2" fmla="*/ 2121722 w 8128919"/>
              <a:gd name="connsiteY2" fmla="*/ 2103991 h 2103991"/>
              <a:gd name="connsiteX3" fmla="*/ 8128919 w 8128919"/>
              <a:gd name="connsiteY3" fmla="*/ 2102694 h 2103991"/>
              <a:gd name="connsiteX4" fmla="*/ 7496584 w 8128919"/>
              <a:gd name="connsiteY4" fmla="*/ 397052 h 2103991"/>
              <a:gd name="connsiteX5" fmla="*/ 0 w 8128919"/>
              <a:gd name="connsiteY5" fmla="*/ 4133 h 2103991"/>
              <a:gd name="connsiteX0" fmla="*/ 0 w 8128919"/>
              <a:gd name="connsiteY0" fmla="*/ 4133 h 2103991"/>
              <a:gd name="connsiteX1" fmla="*/ 6685 w 8128919"/>
              <a:gd name="connsiteY1" fmla="*/ 635695 h 2103991"/>
              <a:gd name="connsiteX2" fmla="*/ 2121722 w 8128919"/>
              <a:gd name="connsiteY2" fmla="*/ 2103991 h 2103991"/>
              <a:gd name="connsiteX3" fmla="*/ 8128919 w 8128919"/>
              <a:gd name="connsiteY3" fmla="*/ 2102694 h 2103991"/>
              <a:gd name="connsiteX4" fmla="*/ 7496584 w 8128919"/>
              <a:gd name="connsiteY4" fmla="*/ 397052 h 2103991"/>
              <a:gd name="connsiteX5" fmla="*/ 0 w 8128919"/>
              <a:gd name="connsiteY5" fmla="*/ 4133 h 2103991"/>
              <a:gd name="connsiteX0" fmla="*/ 14076 w 8122397"/>
              <a:gd name="connsiteY0" fmla="*/ 4109 h 2108703"/>
              <a:gd name="connsiteX1" fmla="*/ 163 w 8122397"/>
              <a:gd name="connsiteY1" fmla="*/ 640407 h 2108703"/>
              <a:gd name="connsiteX2" fmla="*/ 2115200 w 8122397"/>
              <a:gd name="connsiteY2" fmla="*/ 2108703 h 2108703"/>
              <a:gd name="connsiteX3" fmla="*/ 8122397 w 8122397"/>
              <a:gd name="connsiteY3" fmla="*/ 2107406 h 2108703"/>
              <a:gd name="connsiteX4" fmla="*/ 7490062 w 8122397"/>
              <a:gd name="connsiteY4" fmla="*/ 401764 h 2108703"/>
              <a:gd name="connsiteX5" fmla="*/ 14076 w 8122397"/>
              <a:gd name="connsiteY5" fmla="*/ 4109 h 2108703"/>
              <a:gd name="connsiteX0" fmla="*/ 21931 w 8130252"/>
              <a:gd name="connsiteY0" fmla="*/ 4109 h 2108703"/>
              <a:gd name="connsiteX1" fmla="*/ 8018 w 8130252"/>
              <a:gd name="connsiteY1" fmla="*/ 640407 h 2108703"/>
              <a:gd name="connsiteX2" fmla="*/ 2123055 w 8130252"/>
              <a:gd name="connsiteY2" fmla="*/ 2108703 h 2108703"/>
              <a:gd name="connsiteX3" fmla="*/ 8130252 w 8130252"/>
              <a:gd name="connsiteY3" fmla="*/ 2107406 h 2108703"/>
              <a:gd name="connsiteX4" fmla="*/ 7497917 w 8130252"/>
              <a:gd name="connsiteY4" fmla="*/ 401764 h 2108703"/>
              <a:gd name="connsiteX5" fmla="*/ 21931 w 8130252"/>
              <a:gd name="connsiteY5" fmla="*/ 4109 h 2108703"/>
              <a:gd name="connsiteX0" fmla="*/ 13872 w 8150714"/>
              <a:gd name="connsiteY0" fmla="*/ 4006 h 2129124"/>
              <a:gd name="connsiteX1" fmla="*/ 28480 w 8150714"/>
              <a:gd name="connsiteY1" fmla="*/ 660828 h 2129124"/>
              <a:gd name="connsiteX2" fmla="*/ 2143517 w 8150714"/>
              <a:gd name="connsiteY2" fmla="*/ 2129124 h 2129124"/>
              <a:gd name="connsiteX3" fmla="*/ 8150714 w 8150714"/>
              <a:gd name="connsiteY3" fmla="*/ 2127827 h 2129124"/>
              <a:gd name="connsiteX4" fmla="*/ 7518379 w 8150714"/>
              <a:gd name="connsiteY4" fmla="*/ 422185 h 2129124"/>
              <a:gd name="connsiteX5" fmla="*/ 13872 w 8150714"/>
              <a:gd name="connsiteY5" fmla="*/ 4006 h 2129124"/>
              <a:gd name="connsiteX0" fmla="*/ 0 w 8136842"/>
              <a:gd name="connsiteY0" fmla="*/ 4006 h 2129124"/>
              <a:gd name="connsiteX1" fmla="*/ 14608 w 8136842"/>
              <a:gd name="connsiteY1" fmla="*/ 660828 h 2129124"/>
              <a:gd name="connsiteX2" fmla="*/ 2129645 w 8136842"/>
              <a:gd name="connsiteY2" fmla="*/ 2129124 h 2129124"/>
              <a:gd name="connsiteX3" fmla="*/ 8136842 w 8136842"/>
              <a:gd name="connsiteY3" fmla="*/ 2127827 h 2129124"/>
              <a:gd name="connsiteX4" fmla="*/ 7504507 w 8136842"/>
              <a:gd name="connsiteY4" fmla="*/ 422185 h 2129124"/>
              <a:gd name="connsiteX5" fmla="*/ 0 w 8136842"/>
              <a:gd name="connsiteY5" fmla="*/ 4006 h 2129124"/>
              <a:gd name="connsiteX0" fmla="*/ 0 w 8125750"/>
              <a:gd name="connsiteY0" fmla="*/ 4006 h 2129124"/>
              <a:gd name="connsiteX1" fmla="*/ 3516 w 8125750"/>
              <a:gd name="connsiteY1" fmla="*/ 660828 h 2129124"/>
              <a:gd name="connsiteX2" fmla="*/ 2118553 w 8125750"/>
              <a:gd name="connsiteY2" fmla="*/ 2129124 h 2129124"/>
              <a:gd name="connsiteX3" fmla="*/ 8125750 w 8125750"/>
              <a:gd name="connsiteY3" fmla="*/ 2127827 h 2129124"/>
              <a:gd name="connsiteX4" fmla="*/ 7493415 w 8125750"/>
              <a:gd name="connsiteY4" fmla="*/ 422185 h 2129124"/>
              <a:gd name="connsiteX5" fmla="*/ 0 w 8125750"/>
              <a:gd name="connsiteY5" fmla="*/ 4006 h 2129124"/>
              <a:gd name="connsiteX0" fmla="*/ 0 w 8135257"/>
              <a:gd name="connsiteY0" fmla="*/ 3968 h 2136981"/>
              <a:gd name="connsiteX1" fmla="*/ 13023 w 8135257"/>
              <a:gd name="connsiteY1" fmla="*/ 668685 h 2136981"/>
              <a:gd name="connsiteX2" fmla="*/ 2128060 w 8135257"/>
              <a:gd name="connsiteY2" fmla="*/ 2136981 h 2136981"/>
              <a:gd name="connsiteX3" fmla="*/ 8135257 w 8135257"/>
              <a:gd name="connsiteY3" fmla="*/ 2135684 h 2136981"/>
              <a:gd name="connsiteX4" fmla="*/ 7502922 w 8135257"/>
              <a:gd name="connsiteY4" fmla="*/ 430042 h 2136981"/>
              <a:gd name="connsiteX5" fmla="*/ 0 w 8135257"/>
              <a:gd name="connsiteY5" fmla="*/ 3968 h 2136981"/>
              <a:gd name="connsiteX0" fmla="*/ 0 w 8128919"/>
              <a:gd name="connsiteY0" fmla="*/ 4038 h 2122841"/>
              <a:gd name="connsiteX1" fmla="*/ 6685 w 8128919"/>
              <a:gd name="connsiteY1" fmla="*/ 654545 h 2122841"/>
              <a:gd name="connsiteX2" fmla="*/ 2121722 w 8128919"/>
              <a:gd name="connsiteY2" fmla="*/ 2122841 h 2122841"/>
              <a:gd name="connsiteX3" fmla="*/ 8128919 w 8128919"/>
              <a:gd name="connsiteY3" fmla="*/ 2121544 h 2122841"/>
              <a:gd name="connsiteX4" fmla="*/ 7496584 w 8128919"/>
              <a:gd name="connsiteY4" fmla="*/ 415902 h 2122841"/>
              <a:gd name="connsiteX5" fmla="*/ 0 w 8128919"/>
              <a:gd name="connsiteY5" fmla="*/ 4038 h 2122841"/>
              <a:gd name="connsiteX0" fmla="*/ 0 w 8128919"/>
              <a:gd name="connsiteY0" fmla="*/ 4038 h 2122841"/>
              <a:gd name="connsiteX1" fmla="*/ 93831 w 8128919"/>
              <a:gd name="connsiteY1" fmla="*/ 730327 h 2122841"/>
              <a:gd name="connsiteX2" fmla="*/ 2121722 w 8128919"/>
              <a:gd name="connsiteY2" fmla="*/ 2122841 h 2122841"/>
              <a:gd name="connsiteX3" fmla="*/ 8128919 w 8128919"/>
              <a:gd name="connsiteY3" fmla="*/ 2121544 h 2122841"/>
              <a:gd name="connsiteX4" fmla="*/ 7496584 w 8128919"/>
              <a:gd name="connsiteY4" fmla="*/ 415902 h 2122841"/>
              <a:gd name="connsiteX5" fmla="*/ 0 w 8128919"/>
              <a:gd name="connsiteY5" fmla="*/ 4038 h 2122841"/>
              <a:gd name="connsiteX0" fmla="*/ 0 w 8128919"/>
              <a:gd name="connsiteY0" fmla="*/ 4314 h 2071017"/>
              <a:gd name="connsiteX1" fmla="*/ 93831 w 8128919"/>
              <a:gd name="connsiteY1" fmla="*/ 678503 h 2071017"/>
              <a:gd name="connsiteX2" fmla="*/ 2121722 w 8128919"/>
              <a:gd name="connsiteY2" fmla="*/ 2071017 h 2071017"/>
              <a:gd name="connsiteX3" fmla="*/ 8128919 w 8128919"/>
              <a:gd name="connsiteY3" fmla="*/ 2069720 h 2071017"/>
              <a:gd name="connsiteX4" fmla="*/ 7496584 w 8128919"/>
              <a:gd name="connsiteY4" fmla="*/ 364078 h 2071017"/>
              <a:gd name="connsiteX5" fmla="*/ 0 w 8128919"/>
              <a:gd name="connsiteY5" fmla="*/ 4314 h 2071017"/>
              <a:gd name="connsiteX0" fmla="*/ 0 w 8117827"/>
              <a:gd name="connsiteY0" fmla="*/ 4150 h 2100850"/>
              <a:gd name="connsiteX1" fmla="*/ 82739 w 8117827"/>
              <a:gd name="connsiteY1" fmla="*/ 708336 h 2100850"/>
              <a:gd name="connsiteX2" fmla="*/ 2110630 w 8117827"/>
              <a:gd name="connsiteY2" fmla="*/ 2100850 h 2100850"/>
              <a:gd name="connsiteX3" fmla="*/ 8117827 w 8117827"/>
              <a:gd name="connsiteY3" fmla="*/ 2099553 h 2100850"/>
              <a:gd name="connsiteX4" fmla="*/ 7485492 w 8117827"/>
              <a:gd name="connsiteY4" fmla="*/ 393911 h 2100850"/>
              <a:gd name="connsiteX5" fmla="*/ 0 w 8117827"/>
              <a:gd name="connsiteY5" fmla="*/ 4150 h 2100850"/>
              <a:gd name="connsiteX0" fmla="*/ 0 w 8125750"/>
              <a:gd name="connsiteY0" fmla="*/ 4133 h 2103990"/>
              <a:gd name="connsiteX1" fmla="*/ 90662 w 8125750"/>
              <a:gd name="connsiteY1" fmla="*/ 711476 h 2103990"/>
              <a:gd name="connsiteX2" fmla="*/ 2118553 w 8125750"/>
              <a:gd name="connsiteY2" fmla="*/ 2103990 h 2103990"/>
              <a:gd name="connsiteX3" fmla="*/ 8125750 w 8125750"/>
              <a:gd name="connsiteY3" fmla="*/ 2102693 h 2103990"/>
              <a:gd name="connsiteX4" fmla="*/ 7493415 w 8125750"/>
              <a:gd name="connsiteY4" fmla="*/ 397051 h 2103990"/>
              <a:gd name="connsiteX5" fmla="*/ 0 w 8125750"/>
              <a:gd name="connsiteY5" fmla="*/ 4133 h 2103990"/>
              <a:gd name="connsiteX0" fmla="*/ 0 w 8125750"/>
              <a:gd name="connsiteY0" fmla="*/ 4133 h 2103990"/>
              <a:gd name="connsiteX1" fmla="*/ 1932 w 8125750"/>
              <a:gd name="connsiteY1" fmla="*/ 629379 h 2103990"/>
              <a:gd name="connsiteX2" fmla="*/ 2118553 w 8125750"/>
              <a:gd name="connsiteY2" fmla="*/ 2103990 h 2103990"/>
              <a:gd name="connsiteX3" fmla="*/ 8125750 w 8125750"/>
              <a:gd name="connsiteY3" fmla="*/ 2102693 h 2103990"/>
              <a:gd name="connsiteX4" fmla="*/ 7493415 w 8125750"/>
              <a:gd name="connsiteY4" fmla="*/ 397051 h 2103990"/>
              <a:gd name="connsiteX5" fmla="*/ 0 w 8125750"/>
              <a:gd name="connsiteY5" fmla="*/ 4133 h 2103990"/>
              <a:gd name="connsiteX0" fmla="*/ 0 w 8125750"/>
              <a:gd name="connsiteY0" fmla="*/ 4133 h 2103990"/>
              <a:gd name="connsiteX1" fmla="*/ 1932 w 8125750"/>
              <a:gd name="connsiteY1" fmla="*/ 629379 h 2103990"/>
              <a:gd name="connsiteX2" fmla="*/ 2118553 w 8125750"/>
              <a:gd name="connsiteY2" fmla="*/ 2103990 h 2103990"/>
              <a:gd name="connsiteX3" fmla="*/ 8125750 w 8125750"/>
              <a:gd name="connsiteY3" fmla="*/ 2102693 h 2103990"/>
              <a:gd name="connsiteX4" fmla="*/ 7493415 w 8125750"/>
              <a:gd name="connsiteY4" fmla="*/ 397051 h 2103990"/>
              <a:gd name="connsiteX5" fmla="*/ 0 w 8125750"/>
              <a:gd name="connsiteY5" fmla="*/ 4133 h 2103990"/>
              <a:gd name="connsiteX0" fmla="*/ 0 w 8125750"/>
              <a:gd name="connsiteY0" fmla="*/ 4133 h 2103990"/>
              <a:gd name="connsiteX1" fmla="*/ 3517 w 8125750"/>
              <a:gd name="connsiteY1" fmla="*/ 629379 h 2103990"/>
              <a:gd name="connsiteX2" fmla="*/ 2118553 w 8125750"/>
              <a:gd name="connsiteY2" fmla="*/ 2103990 h 2103990"/>
              <a:gd name="connsiteX3" fmla="*/ 8125750 w 8125750"/>
              <a:gd name="connsiteY3" fmla="*/ 2102693 h 2103990"/>
              <a:gd name="connsiteX4" fmla="*/ 7493415 w 8125750"/>
              <a:gd name="connsiteY4" fmla="*/ 397051 h 2103990"/>
              <a:gd name="connsiteX5" fmla="*/ 0 w 8125750"/>
              <a:gd name="connsiteY5" fmla="*/ 4133 h 2103990"/>
              <a:gd name="connsiteX0" fmla="*/ 0 w 8125750"/>
              <a:gd name="connsiteY0" fmla="*/ 4133 h 2103990"/>
              <a:gd name="connsiteX1" fmla="*/ 3517 w 8125750"/>
              <a:gd name="connsiteY1" fmla="*/ 629379 h 2103990"/>
              <a:gd name="connsiteX2" fmla="*/ 2118553 w 8125750"/>
              <a:gd name="connsiteY2" fmla="*/ 2103990 h 2103990"/>
              <a:gd name="connsiteX3" fmla="*/ 8125750 w 8125750"/>
              <a:gd name="connsiteY3" fmla="*/ 2102693 h 2103990"/>
              <a:gd name="connsiteX4" fmla="*/ 7493415 w 8125750"/>
              <a:gd name="connsiteY4" fmla="*/ 397051 h 2103990"/>
              <a:gd name="connsiteX5" fmla="*/ 0 w 8125750"/>
              <a:gd name="connsiteY5" fmla="*/ 4133 h 2103990"/>
              <a:gd name="connsiteX0" fmla="*/ 0 w 8125750"/>
              <a:gd name="connsiteY0" fmla="*/ 4133 h 2103990"/>
              <a:gd name="connsiteX1" fmla="*/ 1932 w 8125750"/>
              <a:gd name="connsiteY1" fmla="*/ 630959 h 2103990"/>
              <a:gd name="connsiteX2" fmla="*/ 2118553 w 8125750"/>
              <a:gd name="connsiteY2" fmla="*/ 2103990 h 2103990"/>
              <a:gd name="connsiteX3" fmla="*/ 8125750 w 8125750"/>
              <a:gd name="connsiteY3" fmla="*/ 2102693 h 2103990"/>
              <a:gd name="connsiteX4" fmla="*/ 7493415 w 8125750"/>
              <a:gd name="connsiteY4" fmla="*/ 397051 h 2103990"/>
              <a:gd name="connsiteX5" fmla="*/ 0 w 8125750"/>
              <a:gd name="connsiteY5" fmla="*/ 4133 h 2103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25750" h="2103990">
                <a:moveTo>
                  <a:pt x="0" y="4133"/>
                </a:moveTo>
                <a:cubicBezTo>
                  <a:pt x="3814" y="918262"/>
                  <a:pt x="-1881" y="-115820"/>
                  <a:pt x="1932" y="630959"/>
                </a:cubicBezTo>
                <a:lnTo>
                  <a:pt x="2118553" y="2103990"/>
                </a:lnTo>
                <a:lnTo>
                  <a:pt x="8125750" y="2102693"/>
                </a:lnTo>
                <a:cubicBezTo>
                  <a:pt x="7867234" y="1548137"/>
                  <a:pt x="7701384" y="993579"/>
                  <a:pt x="7493415" y="397051"/>
                </a:cubicBezTo>
                <a:cubicBezTo>
                  <a:pt x="4747839" y="697774"/>
                  <a:pt x="3747500" y="-62275"/>
                  <a:pt x="0" y="4133"/>
                </a:cubicBezTo>
                <a:close/>
              </a:path>
            </a:pathLst>
          </a:custGeom>
          <a:solidFill>
            <a:srgbClr val="FFFFFF"/>
          </a:solidFill>
          <a:ln w="12700" cap="flat">
            <a:noFill/>
            <a:prstDash val="solid"/>
            <a:miter/>
          </a:ln>
        </p:spPr>
        <p:txBody>
          <a:bodyPr rtlCol="0" anchor="ctr"/>
          <a:lstStyle/>
          <a:p>
            <a:endParaRPr lang="en-GB"/>
          </a:p>
        </p:txBody>
      </p:sp>
      <p:sp>
        <p:nvSpPr>
          <p:cNvPr id="64" name="Freeform: Shape 63">
            <a:extLst>
              <a:ext uri="{FF2B5EF4-FFF2-40B4-BE49-F238E27FC236}">
                <a16:creationId xmlns:a16="http://schemas.microsoft.com/office/drawing/2014/main" id="{CB68D764-2695-4D7A-AEA0-A4B5F5E3A116}"/>
              </a:ext>
            </a:extLst>
          </p:cNvPr>
          <p:cNvSpPr/>
          <p:nvPr userDrawn="1"/>
        </p:nvSpPr>
        <p:spPr>
          <a:xfrm>
            <a:off x="-1420" y="0"/>
            <a:ext cx="7507516" cy="3607595"/>
          </a:xfrm>
          <a:custGeom>
            <a:avLst/>
            <a:gdLst>
              <a:gd name="connsiteX0" fmla="*/ 7423212 w 7416800"/>
              <a:gd name="connsiteY0" fmla="*/ 3165412 h 3340100"/>
              <a:gd name="connsiteX1" fmla="*/ 7423732 w 7416800"/>
              <a:gd name="connsiteY1" fmla="*/ 3165361 h 3340100"/>
              <a:gd name="connsiteX2" fmla="*/ 5575425 w 7416800"/>
              <a:gd name="connsiteY2" fmla="*/ 0 h 3340100"/>
              <a:gd name="connsiteX3" fmla="*/ 0 w 7416800"/>
              <a:gd name="connsiteY3" fmla="*/ 0 h 3340100"/>
              <a:gd name="connsiteX4" fmla="*/ 0 w 7416800"/>
              <a:gd name="connsiteY4" fmla="*/ 2805113 h 3340100"/>
              <a:gd name="connsiteX5" fmla="*/ 7423212 w 7416800"/>
              <a:gd name="connsiteY5" fmla="*/ 3165412 h 3340100"/>
              <a:gd name="connsiteX0" fmla="*/ 7480044 w 7480044"/>
              <a:gd name="connsiteY0" fmla="*/ 3401359 h 3525322"/>
              <a:gd name="connsiteX1" fmla="*/ 7423732 w 7480044"/>
              <a:gd name="connsiteY1" fmla="*/ 3165361 h 3525322"/>
              <a:gd name="connsiteX2" fmla="*/ 5575425 w 7480044"/>
              <a:gd name="connsiteY2" fmla="*/ 0 h 3525322"/>
              <a:gd name="connsiteX3" fmla="*/ 0 w 7480044"/>
              <a:gd name="connsiteY3" fmla="*/ 0 h 3525322"/>
              <a:gd name="connsiteX4" fmla="*/ 0 w 7480044"/>
              <a:gd name="connsiteY4" fmla="*/ 2805113 h 3525322"/>
              <a:gd name="connsiteX5" fmla="*/ 7480044 w 7480044"/>
              <a:gd name="connsiteY5" fmla="*/ 3401359 h 3525322"/>
              <a:gd name="connsiteX0" fmla="*/ 7486730 w 7486730"/>
              <a:gd name="connsiteY0" fmla="*/ 3408005 h 3530710"/>
              <a:gd name="connsiteX1" fmla="*/ 7423732 w 7486730"/>
              <a:gd name="connsiteY1" fmla="*/ 3165361 h 3530710"/>
              <a:gd name="connsiteX2" fmla="*/ 5575425 w 7486730"/>
              <a:gd name="connsiteY2" fmla="*/ 0 h 3530710"/>
              <a:gd name="connsiteX3" fmla="*/ 0 w 7486730"/>
              <a:gd name="connsiteY3" fmla="*/ 0 h 3530710"/>
              <a:gd name="connsiteX4" fmla="*/ 0 w 7486730"/>
              <a:gd name="connsiteY4" fmla="*/ 2805113 h 3530710"/>
              <a:gd name="connsiteX5" fmla="*/ 7486730 w 7486730"/>
              <a:gd name="connsiteY5" fmla="*/ 3408005 h 3530710"/>
              <a:gd name="connsiteX0" fmla="*/ 7490074 w 7490074"/>
              <a:gd name="connsiteY0" fmla="*/ 3408005 h 3584469"/>
              <a:gd name="connsiteX1" fmla="*/ 7427076 w 7490074"/>
              <a:gd name="connsiteY1" fmla="*/ 3165361 h 3584469"/>
              <a:gd name="connsiteX2" fmla="*/ 5578769 w 7490074"/>
              <a:gd name="connsiteY2" fmla="*/ 0 h 3584469"/>
              <a:gd name="connsiteX3" fmla="*/ 3344 w 7490074"/>
              <a:gd name="connsiteY3" fmla="*/ 0 h 3584469"/>
              <a:gd name="connsiteX4" fmla="*/ 0 w 7490074"/>
              <a:gd name="connsiteY4" fmla="*/ 3021120 h 3584469"/>
              <a:gd name="connsiteX5" fmla="*/ 7490074 w 7490074"/>
              <a:gd name="connsiteY5" fmla="*/ 3408005 h 3584469"/>
              <a:gd name="connsiteX0" fmla="*/ 7486746 w 7486746"/>
              <a:gd name="connsiteY0" fmla="*/ 3408005 h 3578542"/>
              <a:gd name="connsiteX1" fmla="*/ 7423748 w 7486746"/>
              <a:gd name="connsiteY1" fmla="*/ 3165361 h 3578542"/>
              <a:gd name="connsiteX2" fmla="*/ 5575441 w 7486746"/>
              <a:gd name="connsiteY2" fmla="*/ 0 h 3578542"/>
              <a:gd name="connsiteX3" fmla="*/ 16 w 7486746"/>
              <a:gd name="connsiteY3" fmla="*/ 0 h 3578542"/>
              <a:gd name="connsiteX4" fmla="*/ 58466 w 7486746"/>
              <a:gd name="connsiteY4" fmla="*/ 3002219 h 3578542"/>
              <a:gd name="connsiteX5" fmla="*/ 7486746 w 7486746"/>
              <a:gd name="connsiteY5" fmla="*/ 3408005 h 3578542"/>
              <a:gd name="connsiteX0" fmla="*/ 7486736 w 7486736"/>
              <a:gd name="connsiteY0" fmla="*/ 3408005 h 3533156"/>
              <a:gd name="connsiteX1" fmla="*/ 7423738 w 7486736"/>
              <a:gd name="connsiteY1" fmla="*/ 3165361 h 3533156"/>
              <a:gd name="connsiteX2" fmla="*/ 5575431 w 7486736"/>
              <a:gd name="connsiteY2" fmla="*/ 0 h 3533156"/>
              <a:gd name="connsiteX3" fmla="*/ 6 w 7486736"/>
              <a:gd name="connsiteY3" fmla="*/ 0 h 3533156"/>
              <a:gd name="connsiteX4" fmla="*/ 159861 w 7486736"/>
              <a:gd name="connsiteY4" fmla="*/ 2817939 h 3533156"/>
              <a:gd name="connsiteX5" fmla="*/ 7486736 w 7486736"/>
              <a:gd name="connsiteY5" fmla="*/ 3408005 h 3533156"/>
              <a:gd name="connsiteX0" fmla="*/ 7486736 w 7486736"/>
              <a:gd name="connsiteY0" fmla="*/ 3408005 h 3537228"/>
              <a:gd name="connsiteX1" fmla="*/ 7423738 w 7486736"/>
              <a:gd name="connsiteY1" fmla="*/ 3165361 h 3537228"/>
              <a:gd name="connsiteX2" fmla="*/ 5575431 w 7486736"/>
              <a:gd name="connsiteY2" fmla="*/ 0 h 3537228"/>
              <a:gd name="connsiteX3" fmla="*/ 6 w 7486736"/>
              <a:gd name="connsiteY3" fmla="*/ 0 h 3537228"/>
              <a:gd name="connsiteX4" fmla="*/ 158276 w 7486736"/>
              <a:gd name="connsiteY4" fmla="*/ 2838415 h 3537228"/>
              <a:gd name="connsiteX5" fmla="*/ 7486736 w 7486736"/>
              <a:gd name="connsiteY5" fmla="*/ 3408005 h 3537228"/>
              <a:gd name="connsiteX0" fmla="*/ 7486945 w 7486945"/>
              <a:gd name="connsiteY0" fmla="*/ 3408005 h 3581473"/>
              <a:gd name="connsiteX1" fmla="*/ 7423947 w 7486945"/>
              <a:gd name="connsiteY1" fmla="*/ 3165361 h 3581473"/>
              <a:gd name="connsiteX2" fmla="*/ 5575640 w 7486945"/>
              <a:gd name="connsiteY2" fmla="*/ 0 h 3581473"/>
              <a:gd name="connsiteX3" fmla="*/ 215 w 7486945"/>
              <a:gd name="connsiteY3" fmla="*/ 0 h 3581473"/>
              <a:gd name="connsiteX4" fmla="*/ 1623 w 7486945"/>
              <a:gd name="connsiteY4" fmla="*/ 3011671 h 3581473"/>
              <a:gd name="connsiteX5" fmla="*/ 7486945 w 7486945"/>
              <a:gd name="connsiteY5" fmla="*/ 3408005 h 3581473"/>
              <a:gd name="connsiteX0" fmla="*/ 7488491 w 7488491"/>
              <a:gd name="connsiteY0" fmla="*/ 3408005 h 3581473"/>
              <a:gd name="connsiteX1" fmla="*/ 7425493 w 7488491"/>
              <a:gd name="connsiteY1" fmla="*/ 3165361 h 3581473"/>
              <a:gd name="connsiteX2" fmla="*/ 5577186 w 7488491"/>
              <a:gd name="connsiteY2" fmla="*/ 0 h 3581473"/>
              <a:gd name="connsiteX3" fmla="*/ 1761 w 7488491"/>
              <a:gd name="connsiteY3" fmla="*/ 0 h 3581473"/>
              <a:gd name="connsiteX4" fmla="*/ 0 w 7488491"/>
              <a:gd name="connsiteY4" fmla="*/ 3011671 h 3581473"/>
              <a:gd name="connsiteX5" fmla="*/ 7488491 w 7488491"/>
              <a:gd name="connsiteY5" fmla="*/ 3408005 h 3581473"/>
              <a:gd name="connsiteX0" fmla="*/ 7490118 w 7490118"/>
              <a:gd name="connsiteY0" fmla="*/ 3408006 h 3581473"/>
              <a:gd name="connsiteX1" fmla="*/ 7425493 w 7490118"/>
              <a:gd name="connsiteY1" fmla="*/ 3165361 h 3581473"/>
              <a:gd name="connsiteX2" fmla="*/ 5577186 w 7490118"/>
              <a:gd name="connsiteY2" fmla="*/ 0 h 3581473"/>
              <a:gd name="connsiteX3" fmla="*/ 1761 w 7490118"/>
              <a:gd name="connsiteY3" fmla="*/ 0 h 3581473"/>
              <a:gd name="connsiteX4" fmla="*/ 0 w 7490118"/>
              <a:gd name="connsiteY4" fmla="*/ 3011671 h 3581473"/>
              <a:gd name="connsiteX5" fmla="*/ 7490118 w 7490118"/>
              <a:gd name="connsiteY5" fmla="*/ 3408006 h 3581473"/>
              <a:gd name="connsiteX0" fmla="*/ 7491703 w 7491703"/>
              <a:gd name="connsiteY0" fmla="*/ 3411157 h 3583640"/>
              <a:gd name="connsiteX1" fmla="*/ 7425493 w 7491703"/>
              <a:gd name="connsiteY1" fmla="*/ 3165361 h 3583640"/>
              <a:gd name="connsiteX2" fmla="*/ 5577186 w 7491703"/>
              <a:gd name="connsiteY2" fmla="*/ 0 h 3583640"/>
              <a:gd name="connsiteX3" fmla="*/ 1761 w 7491703"/>
              <a:gd name="connsiteY3" fmla="*/ 0 h 3583640"/>
              <a:gd name="connsiteX4" fmla="*/ 0 w 7491703"/>
              <a:gd name="connsiteY4" fmla="*/ 3011671 h 3583640"/>
              <a:gd name="connsiteX5" fmla="*/ 7491703 w 7491703"/>
              <a:gd name="connsiteY5" fmla="*/ 3411157 h 3583640"/>
              <a:gd name="connsiteX0" fmla="*/ 7491703 w 7491703"/>
              <a:gd name="connsiteY0" fmla="*/ 3404857 h 3579315"/>
              <a:gd name="connsiteX1" fmla="*/ 7425493 w 7491703"/>
              <a:gd name="connsiteY1" fmla="*/ 3165361 h 3579315"/>
              <a:gd name="connsiteX2" fmla="*/ 5577186 w 7491703"/>
              <a:gd name="connsiteY2" fmla="*/ 0 h 3579315"/>
              <a:gd name="connsiteX3" fmla="*/ 1761 w 7491703"/>
              <a:gd name="connsiteY3" fmla="*/ 0 h 3579315"/>
              <a:gd name="connsiteX4" fmla="*/ 0 w 7491703"/>
              <a:gd name="connsiteY4" fmla="*/ 3011671 h 3579315"/>
              <a:gd name="connsiteX5" fmla="*/ 7491703 w 7491703"/>
              <a:gd name="connsiteY5" fmla="*/ 3404857 h 3579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91703" h="3579315">
                <a:moveTo>
                  <a:pt x="7491703" y="3404857"/>
                </a:moveTo>
                <a:cubicBezTo>
                  <a:pt x="7491876" y="3404840"/>
                  <a:pt x="7425320" y="3165378"/>
                  <a:pt x="7425493" y="3165361"/>
                </a:cubicBezTo>
                <a:cubicBezTo>
                  <a:pt x="7065575" y="1916367"/>
                  <a:pt x="6590227" y="887955"/>
                  <a:pt x="5577186" y="0"/>
                </a:cubicBezTo>
                <a:lnTo>
                  <a:pt x="1761" y="0"/>
                </a:lnTo>
                <a:cubicBezTo>
                  <a:pt x="646" y="1007040"/>
                  <a:pt x="1115" y="2004631"/>
                  <a:pt x="0" y="3011671"/>
                </a:cubicBezTo>
                <a:cubicBezTo>
                  <a:pt x="2356991" y="3643940"/>
                  <a:pt x="4746127" y="3705580"/>
                  <a:pt x="7491703" y="3404857"/>
                </a:cubicBezTo>
                <a:close/>
              </a:path>
            </a:pathLst>
          </a:custGeom>
          <a:solidFill>
            <a:srgbClr val="FFFFFF"/>
          </a:solidFill>
          <a:ln w="12700" cap="flat">
            <a:noFill/>
            <a:prstDash val="solid"/>
            <a:miter/>
          </a:ln>
        </p:spPr>
        <p:txBody>
          <a:bodyPr rtlCol="0" anchor="ctr"/>
          <a:lstStyle/>
          <a:p>
            <a:endParaRPr lang="en-GB"/>
          </a:p>
        </p:txBody>
      </p:sp>
      <p:sp>
        <p:nvSpPr>
          <p:cNvPr id="65" name="Freeform: Shape 64">
            <a:extLst>
              <a:ext uri="{FF2B5EF4-FFF2-40B4-BE49-F238E27FC236}">
                <a16:creationId xmlns:a16="http://schemas.microsoft.com/office/drawing/2014/main" id="{19E04132-3652-4A21-AE45-F253EE874827}"/>
              </a:ext>
            </a:extLst>
          </p:cNvPr>
          <p:cNvSpPr/>
          <p:nvPr userDrawn="1"/>
        </p:nvSpPr>
        <p:spPr>
          <a:xfrm>
            <a:off x="1" y="3658168"/>
            <a:ext cx="2127623" cy="1488302"/>
          </a:xfrm>
          <a:custGeom>
            <a:avLst/>
            <a:gdLst>
              <a:gd name="connsiteX0" fmla="*/ 0 w 2095500"/>
              <a:gd name="connsiteY0" fmla="*/ 1745717 h 1739900"/>
              <a:gd name="connsiteX1" fmla="*/ 2100834 w 2095500"/>
              <a:gd name="connsiteY1" fmla="*/ 1745717 h 1739900"/>
              <a:gd name="connsiteX2" fmla="*/ 2099602 w 2095500"/>
              <a:gd name="connsiteY2" fmla="*/ 1744688 h 1739900"/>
              <a:gd name="connsiteX3" fmla="*/ 0 w 2095500"/>
              <a:gd name="connsiteY3" fmla="*/ 0 h 1739900"/>
              <a:gd name="connsiteX4" fmla="*/ 0 w 2095500"/>
              <a:gd name="connsiteY4" fmla="*/ 1745717 h 1739900"/>
              <a:gd name="connsiteX0" fmla="*/ 0 w 2100834"/>
              <a:gd name="connsiteY0" fmla="*/ 1745717 h 1745717"/>
              <a:gd name="connsiteX1" fmla="*/ 2100834 w 2100834"/>
              <a:gd name="connsiteY1" fmla="*/ 1745717 h 1745717"/>
              <a:gd name="connsiteX2" fmla="*/ 2089708 w 2100834"/>
              <a:gd name="connsiteY2" fmla="*/ 1464880 h 1745717"/>
              <a:gd name="connsiteX3" fmla="*/ 0 w 2100834"/>
              <a:gd name="connsiteY3" fmla="*/ 0 h 1745717"/>
              <a:gd name="connsiteX4" fmla="*/ 0 w 2100834"/>
              <a:gd name="connsiteY4" fmla="*/ 1745717 h 1745717"/>
              <a:gd name="connsiteX0" fmla="*/ 0 w 2089708"/>
              <a:gd name="connsiteY0" fmla="*/ 1745717 h 1745717"/>
              <a:gd name="connsiteX1" fmla="*/ 2089708 w 2089708"/>
              <a:gd name="connsiteY1" fmla="*/ 1464880 h 1745717"/>
              <a:gd name="connsiteX2" fmla="*/ 0 w 2089708"/>
              <a:gd name="connsiteY2" fmla="*/ 0 h 1745717"/>
              <a:gd name="connsiteX3" fmla="*/ 0 w 2089708"/>
              <a:gd name="connsiteY3" fmla="*/ 1745717 h 1745717"/>
              <a:gd name="connsiteX0" fmla="*/ 131927 w 2089708"/>
              <a:gd name="connsiteY0" fmla="*/ 1186100 h 1464880"/>
              <a:gd name="connsiteX1" fmla="*/ 2089708 w 2089708"/>
              <a:gd name="connsiteY1" fmla="*/ 1464880 h 1464880"/>
              <a:gd name="connsiteX2" fmla="*/ 0 w 2089708"/>
              <a:gd name="connsiteY2" fmla="*/ 0 h 1464880"/>
              <a:gd name="connsiteX3" fmla="*/ 131927 w 2089708"/>
              <a:gd name="connsiteY3" fmla="*/ 1186100 h 1464880"/>
              <a:gd name="connsiteX0" fmla="*/ 0 w 2089708"/>
              <a:gd name="connsiteY0" fmla="*/ 1465908 h 1465908"/>
              <a:gd name="connsiteX1" fmla="*/ 2089708 w 2089708"/>
              <a:gd name="connsiteY1" fmla="*/ 1464880 h 1465908"/>
              <a:gd name="connsiteX2" fmla="*/ 0 w 2089708"/>
              <a:gd name="connsiteY2" fmla="*/ 0 h 1465908"/>
              <a:gd name="connsiteX3" fmla="*/ 0 w 2089708"/>
              <a:gd name="connsiteY3" fmla="*/ 1465908 h 1465908"/>
              <a:gd name="connsiteX0" fmla="*/ 28138 w 2089708"/>
              <a:gd name="connsiteY0" fmla="*/ 1470645 h 1470645"/>
              <a:gd name="connsiteX1" fmla="*/ 2089708 w 2089708"/>
              <a:gd name="connsiteY1" fmla="*/ 1464880 h 1470645"/>
              <a:gd name="connsiteX2" fmla="*/ 0 w 2089708"/>
              <a:gd name="connsiteY2" fmla="*/ 0 h 1470645"/>
              <a:gd name="connsiteX3" fmla="*/ 28138 w 2089708"/>
              <a:gd name="connsiteY3" fmla="*/ 1470645 h 1470645"/>
              <a:gd name="connsiteX0" fmla="*/ 0 w 2091271"/>
              <a:gd name="connsiteY0" fmla="*/ 1469067 h 1469067"/>
              <a:gd name="connsiteX1" fmla="*/ 2091271 w 2091271"/>
              <a:gd name="connsiteY1" fmla="*/ 1464880 h 1469067"/>
              <a:gd name="connsiteX2" fmla="*/ 1563 w 2091271"/>
              <a:gd name="connsiteY2" fmla="*/ 0 h 1469067"/>
              <a:gd name="connsiteX3" fmla="*/ 0 w 2091271"/>
              <a:gd name="connsiteY3" fmla="*/ 1469067 h 1469067"/>
              <a:gd name="connsiteX0" fmla="*/ 0 w 2091271"/>
              <a:gd name="connsiteY0" fmla="*/ 1469067 h 1469617"/>
              <a:gd name="connsiteX1" fmla="*/ 2091271 w 2091271"/>
              <a:gd name="connsiteY1" fmla="*/ 1469617 h 1469617"/>
              <a:gd name="connsiteX2" fmla="*/ 1563 w 2091271"/>
              <a:gd name="connsiteY2" fmla="*/ 0 h 1469617"/>
              <a:gd name="connsiteX3" fmla="*/ 0 w 2091271"/>
              <a:gd name="connsiteY3" fmla="*/ 1469067 h 1469617"/>
              <a:gd name="connsiteX0" fmla="*/ 0 w 2094397"/>
              <a:gd name="connsiteY0" fmla="*/ 1469067 h 1469617"/>
              <a:gd name="connsiteX1" fmla="*/ 2094397 w 2094397"/>
              <a:gd name="connsiteY1" fmla="*/ 1469617 h 1469617"/>
              <a:gd name="connsiteX2" fmla="*/ 1563 w 2094397"/>
              <a:gd name="connsiteY2" fmla="*/ 0 h 1469617"/>
              <a:gd name="connsiteX3" fmla="*/ 0 w 2094397"/>
              <a:gd name="connsiteY3" fmla="*/ 1469067 h 1469617"/>
              <a:gd name="connsiteX0" fmla="*/ 64091 w 2092834"/>
              <a:gd name="connsiteY0" fmla="*/ 1405916 h 1469617"/>
              <a:gd name="connsiteX1" fmla="*/ 2092834 w 2092834"/>
              <a:gd name="connsiteY1" fmla="*/ 1469617 h 1469617"/>
              <a:gd name="connsiteX2" fmla="*/ 0 w 2092834"/>
              <a:gd name="connsiteY2" fmla="*/ 0 h 1469617"/>
              <a:gd name="connsiteX3" fmla="*/ 64091 w 2092834"/>
              <a:gd name="connsiteY3" fmla="*/ 1405916 h 1469617"/>
              <a:gd name="connsiteX0" fmla="*/ 0 w 2094397"/>
              <a:gd name="connsiteY0" fmla="*/ 1472225 h 1472225"/>
              <a:gd name="connsiteX1" fmla="*/ 2094397 w 2094397"/>
              <a:gd name="connsiteY1" fmla="*/ 1469617 h 1472225"/>
              <a:gd name="connsiteX2" fmla="*/ 1563 w 2094397"/>
              <a:gd name="connsiteY2" fmla="*/ 0 h 1472225"/>
              <a:gd name="connsiteX3" fmla="*/ 0 w 2094397"/>
              <a:gd name="connsiteY3" fmla="*/ 1472225 h 1472225"/>
              <a:gd name="connsiteX0" fmla="*/ 0 w 2097523"/>
              <a:gd name="connsiteY0" fmla="*/ 1472225 h 1472225"/>
              <a:gd name="connsiteX1" fmla="*/ 2097523 w 2097523"/>
              <a:gd name="connsiteY1" fmla="*/ 1469617 h 1472225"/>
              <a:gd name="connsiteX2" fmla="*/ 1563 w 2097523"/>
              <a:gd name="connsiteY2" fmla="*/ 0 h 1472225"/>
              <a:gd name="connsiteX3" fmla="*/ 0 w 2097523"/>
              <a:gd name="connsiteY3" fmla="*/ 1472225 h 1472225"/>
              <a:gd name="connsiteX0" fmla="*/ 0 w 2097523"/>
              <a:gd name="connsiteY0" fmla="*/ 1472225 h 1472225"/>
              <a:gd name="connsiteX1" fmla="*/ 2097523 w 2097523"/>
              <a:gd name="connsiteY1" fmla="*/ 1469617 h 1472225"/>
              <a:gd name="connsiteX2" fmla="*/ 1563 w 2097523"/>
              <a:gd name="connsiteY2" fmla="*/ 0 h 1472225"/>
              <a:gd name="connsiteX3" fmla="*/ 0 w 2097523"/>
              <a:gd name="connsiteY3" fmla="*/ 1472225 h 1472225"/>
              <a:gd name="connsiteX0" fmla="*/ 1576 w 2099099"/>
              <a:gd name="connsiteY0" fmla="*/ 1476968 h 1476968"/>
              <a:gd name="connsiteX1" fmla="*/ 2099099 w 2099099"/>
              <a:gd name="connsiteY1" fmla="*/ 1474360 h 1476968"/>
              <a:gd name="connsiteX2" fmla="*/ 0 w 2099099"/>
              <a:gd name="connsiteY2" fmla="*/ 0 h 1476968"/>
              <a:gd name="connsiteX3" fmla="*/ 1576 w 2099099"/>
              <a:gd name="connsiteY3" fmla="*/ 1476968 h 1476968"/>
              <a:gd name="connsiteX0" fmla="*/ 46 w 2097569"/>
              <a:gd name="connsiteY0" fmla="*/ 1478550 h 1478550"/>
              <a:gd name="connsiteX1" fmla="*/ 2097569 w 2097569"/>
              <a:gd name="connsiteY1" fmla="*/ 1475942 h 1478550"/>
              <a:gd name="connsiteX2" fmla="*/ 3180 w 2097569"/>
              <a:gd name="connsiteY2" fmla="*/ 0 h 1478550"/>
              <a:gd name="connsiteX3" fmla="*/ 46 w 2097569"/>
              <a:gd name="connsiteY3" fmla="*/ 1478550 h 1478550"/>
              <a:gd name="connsiteX0" fmla="*/ 152 w 2097675"/>
              <a:gd name="connsiteY0" fmla="*/ 1481712 h 1481712"/>
              <a:gd name="connsiteX1" fmla="*/ 2097675 w 2097675"/>
              <a:gd name="connsiteY1" fmla="*/ 1479104 h 1481712"/>
              <a:gd name="connsiteX2" fmla="*/ 147 w 2097675"/>
              <a:gd name="connsiteY2" fmla="*/ 0 h 1481712"/>
              <a:gd name="connsiteX3" fmla="*/ 152 w 2097675"/>
              <a:gd name="connsiteY3" fmla="*/ 1481712 h 1481712"/>
              <a:gd name="connsiteX0" fmla="*/ 152 w 2100815"/>
              <a:gd name="connsiteY0" fmla="*/ 1481712 h 1481712"/>
              <a:gd name="connsiteX1" fmla="*/ 2100815 w 2100815"/>
              <a:gd name="connsiteY1" fmla="*/ 1480684 h 1481712"/>
              <a:gd name="connsiteX2" fmla="*/ 147 w 2100815"/>
              <a:gd name="connsiteY2" fmla="*/ 0 h 1481712"/>
              <a:gd name="connsiteX3" fmla="*/ 152 w 2100815"/>
              <a:gd name="connsiteY3" fmla="*/ 1481712 h 1481712"/>
              <a:gd name="connsiteX0" fmla="*/ 152 w 2103955"/>
              <a:gd name="connsiteY0" fmla="*/ 1481712 h 1482266"/>
              <a:gd name="connsiteX1" fmla="*/ 2103955 w 2103955"/>
              <a:gd name="connsiteY1" fmla="*/ 1482266 h 1482266"/>
              <a:gd name="connsiteX2" fmla="*/ 147 w 2103955"/>
              <a:gd name="connsiteY2" fmla="*/ 0 h 1482266"/>
              <a:gd name="connsiteX3" fmla="*/ 152 w 2103955"/>
              <a:gd name="connsiteY3" fmla="*/ 1481712 h 1482266"/>
            </a:gdLst>
            <a:ahLst/>
            <a:cxnLst>
              <a:cxn ang="0">
                <a:pos x="connsiteX0" y="connsiteY0"/>
              </a:cxn>
              <a:cxn ang="0">
                <a:pos x="connsiteX1" y="connsiteY1"/>
              </a:cxn>
              <a:cxn ang="0">
                <a:pos x="connsiteX2" y="connsiteY2"/>
              </a:cxn>
              <a:cxn ang="0">
                <a:pos x="connsiteX3" y="connsiteY3"/>
              </a:cxn>
            </a:cxnLst>
            <a:rect l="l" t="t" r="r" b="b"/>
            <a:pathLst>
              <a:path w="2103955" h="1482266">
                <a:moveTo>
                  <a:pt x="152" y="1481712"/>
                </a:moveTo>
                <a:lnTo>
                  <a:pt x="2103955" y="1482266"/>
                </a:lnTo>
                <a:lnTo>
                  <a:pt x="147" y="0"/>
                </a:lnTo>
                <a:cubicBezTo>
                  <a:pt x="672" y="492323"/>
                  <a:pt x="-373" y="989389"/>
                  <a:pt x="152" y="1481712"/>
                </a:cubicBezTo>
                <a:close/>
              </a:path>
            </a:pathLst>
          </a:custGeom>
          <a:solidFill>
            <a:srgbClr val="DBDBDB"/>
          </a:solidFill>
          <a:ln w="12700" cap="flat">
            <a:noFill/>
            <a:prstDash val="solid"/>
            <a:miter/>
          </a:ln>
        </p:spPr>
        <p:txBody>
          <a:bodyPr rtlCol="0" anchor="ctr"/>
          <a:lstStyle/>
          <a:p>
            <a:endParaRPr lang="en-GB"/>
          </a:p>
        </p:txBody>
      </p:sp>
      <p:sp>
        <p:nvSpPr>
          <p:cNvPr id="9" name="Content Placeholder 7">
            <a:extLst>
              <a:ext uri="{FF2B5EF4-FFF2-40B4-BE49-F238E27FC236}">
                <a16:creationId xmlns:a16="http://schemas.microsoft.com/office/drawing/2014/main" id="{5A250970-4174-4E9D-B15B-AC478D968E0E}"/>
              </a:ext>
            </a:extLst>
          </p:cNvPr>
          <p:cNvSpPr>
            <a:spLocks noGrp="1"/>
          </p:cNvSpPr>
          <p:nvPr>
            <p:ph sz="quarter" idx="13" hasCustomPrompt="1"/>
          </p:nvPr>
        </p:nvSpPr>
        <p:spPr>
          <a:xfrm>
            <a:off x="719137" y="1573200"/>
            <a:ext cx="6947999" cy="3049200"/>
          </a:xfrm>
        </p:spPr>
        <p:txBody>
          <a:bodyPr numCol="1" spcCol="360000"/>
          <a:lstStyle>
            <a:lvl1pPr marL="216000" indent="-216000">
              <a:buFont typeface="Wingdings 2" panose="05020102010507070707" pitchFamily="18" charset="2"/>
              <a:buChar char="¡"/>
              <a:defRPr/>
            </a:lvl1pPr>
            <a:lvl5pPr>
              <a:defRPr/>
            </a:lvl5pPr>
          </a:lstStyle>
          <a:p>
            <a:pPr lvl="0"/>
            <a:r>
              <a:rPr lang="en-GB" noProof="0" dirty="0"/>
              <a:t>Edit Master text styles</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3" name="Date Placeholder 2">
            <a:extLst>
              <a:ext uri="{FF2B5EF4-FFF2-40B4-BE49-F238E27FC236}">
                <a16:creationId xmlns:a16="http://schemas.microsoft.com/office/drawing/2014/main" id="{C43D522F-9A95-4C09-947F-9389828E52AA}"/>
              </a:ext>
            </a:extLst>
          </p:cNvPr>
          <p:cNvSpPr>
            <a:spLocks noGrp="1"/>
          </p:cNvSpPr>
          <p:nvPr>
            <p:ph type="dt" sz="half" idx="10"/>
          </p:nvPr>
        </p:nvSpPr>
        <p:spPr/>
        <p:txBody>
          <a:bodyPr/>
          <a:lstStyle/>
          <a:p>
            <a:fld id="{53CB640E-1453-4B14-BDEA-BBA6BDB46C34}" type="datetime1">
              <a:rPr lang="en-GB" smtClean="0"/>
              <a:t>30/05/2025</a:t>
            </a:fld>
            <a:endParaRPr lang="en-GB" dirty="0"/>
          </a:p>
        </p:txBody>
      </p:sp>
      <p:sp>
        <p:nvSpPr>
          <p:cNvPr id="4" name="Footer Placeholder 3">
            <a:extLst>
              <a:ext uri="{FF2B5EF4-FFF2-40B4-BE49-F238E27FC236}">
                <a16:creationId xmlns:a16="http://schemas.microsoft.com/office/drawing/2014/main" id="{62FBCA9D-2905-4200-875A-D971396E4B04}"/>
              </a:ext>
            </a:extLst>
          </p:cNvPr>
          <p:cNvSpPr>
            <a:spLocks noGrp="1"/>
          </p:cNvSpPr>
          <p:nvPr>
            <p:ph type="ftr" sz="quarter" idx="11"/>
          </p:nvPr>
        </p:nvSpPr>
        <p:spPr/>
        <p:txBody>
          <a:bodyPr/>
          <a:lstStyle/>
          <a:p>
            <a:r>
              <a:rPr lang="en-GB"/>
              <a:t>VTT – beyond the obvious</a:t>
            </a:r>
            <a:endParaRPr lang="en-GB" dirty="0"/>
          </a:p>
        </p:txBody>
      </p:sp>
      <p:sp>
        <p:nvSpPr>
          <p:cNvPr id="5" name="Slide Number Placeholder 4">
            <a:extLst>
              <a:ext uri="{FF2B5EF4-FFF2-40B4-BE49-F238E27FC236}">
                <a16:creationId xmlns:a16="http://schemas.microsoft.com/office/drawing/2014/main" id="{28EDE462-89B5-4754-BE57-386BC9DB87C7}"/>
              </a:ext>
            </a:extLst>
          </p:cNvPr>
          <p:cNvSpPr>
            <a:spLocks noGrp="1"/>
          </p:cNvSpPr>
          <p:nvPr>
            <p:ph type="sldNum" sz="quarter" idx="12"/>
          </p:nvPr>
        </p:nvSpPr>
        <p:spPr/>
        <p:txBody>
          <a:bodyPr/>
          <a:lstStyle/>
          <a:p>
            <a:fld id="{B89A5CCE-AC13-A746-9A72-5D19050CC0B7}" type="slidenum">
              <a:rPr lang="en-GB" smtClean="0"/>
              <a:pPr/>
              <a:t>‹#›</a:t>
            </a:fld>
            <a:endParaRPr lang="en-GB" dirty="0"/>
          </a:p>
        </p:txBody>
      </p:sp>
      <p:sp>
        <p:nvSpPr>
          <p:cNvPr id="6" name="Title 5">
            <a:extLst>
              <a:ext uri="{FF2B5EF4-FFF2-40B4-BE49-F238E27FC236}">
                <a16:creationId xmlns:a16="http://schemas.microsoft.com/office/drawing/2014/main" id="{546B329F-CC33-4C5E-8135-8861EA26232B}"/>
              </a:ext>
            </a:extLst>
          </p:cNvPr>
          <p:cNvSpPr>
            <a:spLocks noGrp="1"/>
          </p:cNvSpPr>
          <p:nvPr>
            <p:ph type="title"/>
          </p:nvPr>
        </p:nvSpPr>
        <p:spPr/>
        <p:txBody>
          <a:bodyPr anchor="t" anchorCtr="0"/>
          <a:lstStyle>
            <a:lvl1pPr>
              <a:defRPr/>
            </a:lvl1pPr>
          </a:lstStyle>
          <a:p>
            <a:r>
              <a:rPr lang="en-GB" noProof="0" dirty="0"/>
              <a:t>Click to edit Master title style</a:t>
            </a:r>
          </a:p>
        </p:txBody>
      </p:sp>
      <p:grpSp>
        <p:nvGrpSpPr>
          <p:cNvPr id="16" name="VTT_LogoStack_v3_16092019 pienempi koko">
            <a:extLst>
              <a:ext uri="{FF2B5EF4-FFF2-40B4-BE49-F238E27FC236}">
                <a16:creationId xmlns:a16="http://schemas.microsoft.com/office/drawing/2014/main" id="{70473361-24B6-48A0-8543-4F16F95B6480}"/>
              </a:ext>
            </a:extLst>
          </p:cNvPr>
          <p:cNvGrpSpPr/>
          <p:nvPr userDrawn="1"/>
        </p:nvGrpSpPr>
        <p:grpSpPr>
          <a:xfrm>
            <a:off x="8043515" y="1"/>
            <a:ext cx="869543" cy="586800"/>
            <a:chOff x="7909204" y="1770762"/>
            <a:chExt cx="971550" cy="655638"/>
          </a:xfrm>
        </p:grpSpPr>
        <p:grpSp>
          <p:nvGrpSpPr>
            <p:cNvPr id="17" name="_VTT_logo_102019_01_white_on_orange">
              <a:extLst>
                <a:ext uri="{FF2B5EF4-FFF2-40B4-BE49-F238E27FC236}">
                  <a16:creationId xmlns:a16="http://schemas.microsoft.com/office/drawing/2014/main" id="{700D296F-4B3A-4859-A61F-B1732FDC51B3}"/>
                </a:ext>
              </a:extLst>
            </p:cNvPr>
            <p:cNvGrpSpPr/>
            <p:nvPr userDrawn="1"/>
          </p:nvGrpSpPr>
          <p:grpSpPr>
            <a:xfrm>
              <a:off x="7909204" y="1770762"/>
              <a:ext cx="971550" cy="655638"/>
              <a:chOff x="379933" y="-15999"/>
              <a:chExt cx="971550" cy="655638"/>
            </a:xfrm>
          </p:grpSpPr>
          <p:sp>
            <p:nvSpPr>
              <p:cNvPr id="58" name="Box">
                <a:extLst>
                  <a:ext uri="{FF2B5EF4-FFF2-40B4-BE49-F238E27FC236}">
                    <a16:creationId xmlns:a16="http://schemas.microsoft.com/office/drawing/2014/main" id="{368172D6-2B23-4092-AF4A-9DD4F607F18D}"/>
                  </a:ext>
                </a:extLst>
              </p:cNvPr>
              <p:cNvSpPr>
                <a:spLocks noChangeArrowheads="1"/>
              </p:cNvSpPr>
              <p:nvPr userDrawn="1"/>
            </p:nvSpPr>
            <p:spPr bwMode="auto">
              <a:xfrm>
                <a:off x="379933" y="-15999"/>
                <a:ext cx="971550" cy="655638"/>
              </a:xfrm>
              <a:prstGeom prst="rect">
                <a:avLst/>
              </a:prstGeom>
              <a:solidFill>
                <a:srgbClr val="F06E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59" name="T2">
                <a:extLst>
                  <a:ext uri="{FF2B5EF4-FFF2-40B4-BE49-F238E27FC236}">
                    <a16:creationId xmlns:a16="http://schemas.microsoft.com/office/drawing/2014/main" id="{3F119697-4339-4C63-BD4C-A951B1050438}"/>
                  </a:ext>
                </a:extLst>
              </p:cNvPr>
              <p:cNvSpPr>
                <a:spLocks/>
              </p:cNvSpPr>
              <p:nvPr userDrawn="1"/>
            </p:nvSpPr>
            <p:spPr bwMode="auto">
              <a:xfrm>
                <a:off x="1011758" y="168151"/>
                <a:ext cx="176213" cy="258763"/>
              </a:xfrm>
              <a:custGeom>
                <a:avLst/>
                <a:gdLst>
                  <a:gd name="T0" fmla="*/ 157 w 222"/>
                  <a:gd name="T1" fmla="*/ 325 h 325"/>
                  <a:gd name="T2" fmla="*/ 157 w 222"/>
                  <a:gd name="T3" fmla="*/ 78 h 325"/>
                  <a:gd name="T4" fmla="*/ 222 w 222"/>
                  <a:gd name="T5" fmla="*/ 78 h 325"/>
                  <a:gd name="T6" fmla="*/ 222 w 222"/>
                  <a:gd name="T7" fmla="*/ 0 h 325"/>
                  <a:gd name="T8" fmla="*/ 0 w 222"/>
                  <a:gd name="T9" fmla="*/ 0 h 325"/>
                  <a:gd name="T10" fmla="*/ 0 w 222"/>
                  <a:gd name="T11" fmla="*/ 78 h 325"/>
                  <a:gd name="T12" fmla="*/ 66 w 222"/>
                  <a:gd name="T13" fmla="*/ 78 h 325"/>
                  <a:gd name="T14" fmla="*/ 66 w 222"/>
                  <a:gd name="T15" fmla="*/ 325 h 325"/>
                  <a:gd name="T16" fmla="*/ 66 w 222"/>
                  <a:gd name="T17" fmla="*/ 325 h 325"/>
                  <a:gd name="T18" fmla="*/ 157 w 222"/>
                  <a:gd name="T19"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2" h="325">
                    <a:moveTo>
                      <a:pt x="157" y="325"/>
                    </a:moveTo>
                    <a:lnTo>
                      <a:pt x="157" y="78"/>
                    </a:lnTo>
                    <a:lnTo>
                      <a:pt x="222" y="78"/>
                    </a:lnTo>
                    <a:lnTo>
                      <a:pt x="222" y="0"/>
                    </a:lnTo>
                    <a:lnTo>
                      <a:pt x="0" y="0"/>
                    </a:lnTo>
                    <a:lnTo>
                      <a:pt x="0" y="78"/>
                    </a:lnTo>
                    <a:lnTo>
                      <a:pt x="66" y="78"/>
                    </a:lnTo>
                    <a:lnTo>
                      <a:pt x="66" y="325"/>
                    </a:lnTo>
                    <a:lnTo>
                      <a:pt x="66" y="325"/>
                    </a:lnTo>
                    <a:lnTo>
                      <a:pt x="157" y="3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60" name="T1">
                <a:extLst>
                  <a:ext uri="{FF2B5EF4-FFF2-40B4-BE49-F238E27FC236}">
                    <a16:creationId xmlns:a16="http://schemas.microsoft.com/office/drawing/2014/main" id="{00EF9FE4-B705-40A8-9CEA-2038F65C39AA}"/>
                  </a:ext>
                </a:extLst>
              </p:cNvPr>
              <p:cNvSpPr>
                <a:spLocks/>
              </p:cNvSpPr>
              <p:nvPr userDrawn="1"/>
            </p:nvSpPr>
            <p:spPr bwMode="auto">
              <a:xfrm>
                <a:off x="799033" y="168151"/>
                <a:ext cx="193675" cy="258763"/>
              </a:xfrm>
              <a:custGeom>
                <a:avLst/>
                <a:gdLst>
                  <a:gd name="T0" fmla="*/ 88 w 244"/>
                  <a:gd name="T1" fmla="*/ 78 h 325"/>
                  <a:gd name="T2" fmla="*/ 88 w 244"/>
                  <a:gd name="T3" fmla="*/ 325 h 325"/>
                  <a:gd name="T4" fmla="*/ 179 w 244"/>
                  <a:gd name="T5" fmla="*/ 325 h 325"/>
                  <a:gd name="T6" fmla="*/ 179 w 244"/>
                  <a:gd name="T7" fmla="*/ 78 h 325"/>
                  <a:gd name="T8" fmla="*/ 244 w 244"/>
                  <a:gd name="T9" fmla="*/ 78 h 325"/>
                  <a:gd name="T10" fmla="*/ 244 w 244"/>
                  <a:gd name="T11" fmla="*/ 0 h 325"/>
                  <a:gd name="T12" fmla="*/ 25 w 244"/>
                  <a:gd name="T13" fmla="*/ 0 h 325"/>
                  <a:gd name="T14" fmla="*/ 0 w 244"/>
                  <a:gd name="T15" fmla="*/ 78 h 325"/>
                  <a:gd name="T16" fmla="*/ 88 w 244"/>
                  <a:gd name="T17" fmla="*/ 78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4" h="325">
                    <a:moveTo>
                      <a:pt x="88" y="78"/>
                    </a:moveTo>
                    <a:lnTo>
                      <a:pt x="88" y="325"/>
                    </a:lnTo>
                    <a:lnTo>
                      <a:pt x="179" y="325"/>
                    </a:lnTo>
                    <a:lnTo>
                      <a:pt x="179" y="78"/>
                    </a:lnTo>
                    <a:lnTo>
                      <a:pt x="244" y="78"/>
                    </a:lnTo>
                    <a:lnTo>
                      <a:pt x="244" y="0"/>
                    </a:lnTo>
                    <a:lnTo>
                      <a:pt x="25" y="0"/>
                    </a:lnTo>
                    <a:lnTo>
                      <a:pt x="0" y="78"/>
                    </a:lnTo>
                    <a:lnTo>
                      <a:pt x="88" y="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61" name="V">
                <a:extLst>
                  <a:ext uri="{FF2B5EF4-FFF2-40B4-BE49-F238E27FC236}">
                    <a16:creationId xmlns:a16="http://schemas.microsoft.com/office/drawing/2014/main" id="{3BAD692D-C3E6-491D-AF4D-6FFF714E9450}"/>
                  </a:ext>
                </a:extLst>
              </p:cNvPr>
              <p:cNvSpPr>
                <a:spLocks/>
              </p:cNvSpPr>
              <p:nvPr userDrawn="1"/>
            </p:nvSpPr>
            <p:spPr bwMode="auto">
              <a:xfrm>
                <a:off x="567258" y="168151"/>
                <a:ext cx="230188" cy="258763"/>
              </a:xfrm>
              <a:custGeom>
                <a:avLst/>
                <a:gdLst>
                  <a:gd name="T0" fmla="*/ 184 w 289"/>
                  <a:gd name="T1" fmla="*/ 325 h 325"/>
                  <a:gd name="T2" fmla="*/ 289 w 289"/>
                  <a:gd name="T3" fmla="*/ 0 h 325"/>
                  <a:gd name="T4" fmla="*/ 197 w 289"/>
                  <a:gd name="T5" fmla="*/ 0 h 325"/>
                  <a:gd name="T6" fmla="*/ 143 w 289"/>
                  <a:gd name="T7" fmla="*/ 167 h 325"/>
                  <a:gd name="T8" fmla="*/ 135 w 289"/>
                  <a:gd name="T9" fmla="*/ 191 h 325"/>
                  <a:gd name="T10" fmla="*/ 135 w 289"/>
                  <a:gd name="T11" fmla="*/ 191 h 325"/>
                  <a:gd name="T12" fmla="*/ 135 w 289"/>
                  <a:gd name="T13" fmla="*/ 191 h 325"/>
                  <a:gd name="T14" fmla="*/ 135 w 289"/>
                  <a:gd name="T15" fmla="*/ 191 h 325"/>
                  <a:gd name="T16" fmla="*/ 135 w 289"/>
                  <a:gd name="T17" fmla="*/ 191 h 325"/>
                  <a:gd name="T18" fmla="*/ 135 w 289"/>
                  <a:gd name="T19" fmla="*/ 191 h 325"/>
                  <a:gd name="T20" fmla="*/ 135 w 289"/>
                  <a:gd name="T21" fmla="*/ 191 h 325"/>
                  <a:gd name="T22" fmla="*/ 128 w 289"/>
                  <a:gd name="T23" fmla="*/ 167 h 325"/>
                  <a:gd name="T24" fmla="*/ 91 w 289"/>
                  <a:gd name="T25" fmla="*/ 60 h 325"/>
                  <a:gd name="T26" fmla="*/ 0 w 289"/>
                  <a:gd name="T27" fmla="*/ 60 h 325"/>
                  <a:gd name="T28" fmla="*/ 90 w 289"/>
                  <a:gd name="T29" fmla="*/ 325 h 325"/>
                  <a:gd name="T30" fmla="*/ 184 w 289"/>
                  <a:gd name="T31"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9" h="325">
                    <a:moveTo>
                      <a:pt x="184" y="325"/>
                    </a:moveTo>
                    <a:lnTo>
                      <a:pt x="289" y="0"/>
                    </a:lnTo>
                    <a:lnTo>
                      <a:pt x="197" y="0"/>
                    </a:lnTo>
                    <a:lnTo>
                      <a:pt x="143" y="167"/>
                    </a:lnTo>
                    <a:lnTo>
                      <a:pt x="135" y="191"/>
                    </a:lnTo>
                    <a:lnTo>
                      <a:pt x="135" y="191"/>
                    </a:lnTo>
                    <a:lnTo>
                      <a:pt x="135" y="191"/>
                    </a:lnTo>
                    <a:lnTo>
                      <a:pt x="135" y="191"/>
                    </a:lnTo>
                    <a:lnTo>
                      <a:pt x="135" y="191"/>
                    </a:lnTo>
                    <a:lnTo>
                      <a:pt x="135" y="191"/>
                    </a:lnTo>
                    <a:lnTo>
                      <a:pt x="135" y="191"/>
                    </a:lnTo>
                    <a:lnTo>
                      <a:pt x="128" y="167"/>
                    </a:lnTo>
                    <a:lnTo>
                      <a:pt x="91" y="60"/>
                    </a:lnTo>
                    <a:lnTo>
                      <a:pt x="0" y="60"/>
                    </a:lnTo>
                    <a:lnTo>
                      <a:pt x="90" y="325"/>
                    </a:lnTo>
                    <a:lnTo>
                      <a:pt x="184" y="3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grpSp>
        <p:grpSp>
          <p:nvGrpSpPr>
            <p:cNvPr id="18" name="_VTT_logo_102019_02_white_on_black" hidden="1">
              <a:extLst>
                <a:ext uri="{FF2B5EF4-FFF2-40B4-BE49-F238E27FC236}">
                  <a16:creationId xmlns:a16="http://schemas.microsoft.com/office/drawing/2014/main" id="{8209EA5C-F772-4F69-B861-D0FDD619BD6C}"/>
                </a:ext>
              </a:extLst>
            </p:cNvPr>
            <p:cNvGrpSpPr/>
            <p:nvPr userDrawn="1"/>
          </p:nvGrpSpPr>
          <p:grpSpPr>
            <a:xfrm>
              <a:off x="7909204" y="1770762"/>
              <a:ext cx="971550" cy="655638"/>
              <a:chOff x="379933" y="-15999"/>
              <a:chExt cx="971550" cy="655638"/>
            </a:xfrm>
          </p:grpSpPr>
          <p:sp>
            <p:nvSpPr>
              <p:cNvPr id="54" name="Box">
                <a:extLst>
                  <a:ext uri="{FF2B5EF4-FFF2-40B4-BE49-F238E27FC236}">
                    <a16:creationId xmlns:a16="http://schemas.microsoft.com/office/drawing/2014/main" id="{75F3B8D1-5FDD-4223-8972-69BFBF94E4A3}"/>
                  </a:ext>
                </a:extLst>
              </p:cNvPr>
              <p:cNvSpPr>
                <a:spLocks noChangeArrowheads="1"/>
              </p:cNvSpPr>
              <p:nvPr userDrawn="1"/>
            </p:nvSpPr>
            <p:spPr bwMode="auto">
              <a:xfrm>
                <a:off x="379933" y="-15999"/>
                <a:ext cx="971550" cy="6556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55" name="T2">
                <a:extLst>
                  <a:ext uri="{FF2B5EF4-FFF2-40B4-BE49-F238E27FC236}">
                    <a16:creationId xmlns:a16="http://schemas.microsoft.com/office/drawing/2014/main" id="{5B49463E-8EE4-4059-8C22-691C5A191C61}"/>
                  </a:ext>
                </a:extLst>
              </p:cNvPr>
              <p:cNvSpPr>
                <a:spLocks/>
              </p:cNvSpPr>
              <p:nvPr userDrawn="1"/>
            </p:nvSpPr>
            <p:spPr bwMode="auto">
              <a:xfrm>
                <a:off x="1011758" y="168151"/>
                <a:ext cx="176213" cy="258763"/>
              </a:xfrm>
              <a:custGeom>
                <a:avLst/>
                <a:gdLst>
                  <a:gd name="T0" fmla="*/ 157 w 222"/>
                  <a:gd name="T1" fmla="*/ 325 h 325"/>
                  <a:gd name="T2" fmla="*/ 157 w 222"/>
                  <a:gd name="T3" fmla="*/ 78 h 325"/>
                  <a:gd name="T4" fmla="*/ 222 w 222"/>
                  <a:gd name="T5" fmla="*/ 78 h 325"/>
                  <a:gd name="T6" fmla="*/ 222 w 222"/>
                  <a:gd name="T7" fmla="*/ 0 h 325"/>
                  <a:gd name="T8" fmla="*/ 0 w 222"/>
                  <a:gd name="T9" fmla="*/ 0 h 325"/>
                  <a:gd name="T10" fmla="*/ 0 w 222"/>
                  <a:gd name="T11" fmla="*/ 78 h 325"/>
                  <a:gd name="T12" fmla="*/ 66 w 222"/>
                  <a:gd name="T13" fmla="*/ 78 h 325"/>
                  <a:gd name="T14" fmla="*/ 66 w 222"/>
                  <a:gd name="T15" fmla="*/ 325 h 325"/>
                  <a:gd name="T16" fmla="*/ 66 w 222"/>
                  <a:gd name="T17" fmla="*/ 325 h 325"/>
                  <a:gd name="T18" fmla="*/ 157 w 222"/>
                  <a:gd name="T19"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2" h="325">
                    <a:moveTo>
                      <a:pt x="157" y="325"/>
                    </a:moveTo>
                    <a:lnTo>
                      <a:pt x="157" y="78"/>
                    </a:lnTo>
                    <a:lnTo>
                      <a:pt x="222" y="78"/>
                    </a:lnTo>
                    <a:lnTo>
                      <a:pt x="222" y="0"/>
                    </a:lnTo>
                    <a:lnTo>
                      <a:pt x="0" y="0"/>
                    </a:lnTo>
                    <a:lnTo>
                      <a:pt x="0" y="78"/>
                    </a:lnTo>
                    <a:lnTo>
                      <a:pt x="66" y="78"/>
                    </a:lnTo>
                    <a:lnTo>
                      <a:pt x="66" y="325"/>
                    </a:lnTo>
                    <a:lnTo>
                      <a:pt x="66" y="325"/>
                    </a:lnTo>
                    <a:lnTo>
                      <a:pt x="157" y="3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56" name="T1">
                <a:extLst>
                  <a:ext uri="{FF2B5EF4-FFF2-40B4-BE49-F238E27FC236}">
                    <a16:creationId xmlns:a16="http://schemas.microsoft.com/office/drawing/2014/main" id="{411D2D9D-E585-4C79-BA8D-0FAEF75F05F0}"/>
                  </a:ext>
                </a:extLst>
              </p:cNvPr>
              <p:cNvSpPr>
                <a:spLocks/>
              </p:cNvSpPr>
              <p:nvPr userDrawn="1"/>
            </p:nvSpPr>
            <p:spPr bwMode="auto">
              <a:xfrm>
                <a:off x="799033" y="168151"/>
                <a:ext cx="193675" cy="258763"/>
              </a:xfrm>
              <a:custGeom>
                <a:avLst/>
                <a:gdLst>
                  <a:gd name="T0" fmla="*/ 88 w 244"/>
                  <a:gd name="T1" fmla="*/ 78 h 325"/>
                  <a:gd name="T2" fmla="*/ 88 w 244"/>
                  <a:gd name="T3" fmla="*/ 325 h 325"/>
                  <a:gd name="T4" fmla="*/ 179 w 244"/>
                  <a:gd name="T5" fmla="*/ 325 h 325"/>
                  <a:gd name="T6" fmla="*/ 179 w 244"/>
                  <a:gd name="T7" fmla="*/ 78 h 325"/>
                  <a:gd name="T8" fmla="*/ 244 w 244"/>
                  <a:gd name="T9" fmla="*/ 78 h 325"/>
                  <a:gd name="T10" fmla="*/ 244 w 244"/>
                  <a:gd name="T11" fmla="*/ 0 h 325"/>
                  <a:gd name="T12" fmla="*/ 25 w 244"/>
                  <a:gd name="T13" fmla="*/ 0 h 325"/>
                  <a:gd name="T14" fmla="*/ 0 w 244"/>
                  <a:gd name="T15" fmla="*/ 78 h 325"/>
                  <a:gd name="T16" fmla="*/ 88 w 244"/>
                  <a:gd name="T17" fmla="*/ 78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4" h="325">
                    <a:moveTo>
                      <a:pt x="88" y="78"/>
                    </a:moveTo>
                    <a:lnTo>
                      <a:pt x="88" y="325"/>
                    </a:lnTo>
                    <a:lnTo>
                      <a:pt x="179" y="325"/>
                    </a:lnTo>
                    <a:lnTo>
                      <a:pt x="179" y="78"/>
                    </a:lnTo>
                    <a:lnTo>
                      <a:pt x="244" y="78"/>
                    </a:lnTo>
                    <a:lnTo>
                      <a:pt x="244" y="0"/>
                    </a:lnTo>
                    <a:lnTo>
                      <a:pt x="25" y="0"/>
                    </a:lnTo>
                    <a:lnTo>
                      <a:pt x="0" y="78"/>
                    </a:lnTo>
                    <a:lnTo>
                      <a:pt x="88" y="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57" name="V">
                <a:extLst>
                  <a:ext uri="{FF2B5EF4-FFF2-40B4-BE49-F238E27FC236}">
                    <a16:creationId xmlns:a16="http://schemas.microsoft.com/office/drawing/2014/main" id="{FA820987-C832-432F-B808-BCB892A34FCE}"/>
                  </a:ext>
                </a:extLst>
              </p:cNvPr>
              <p:cNvSpPr>
                <a:spLocks/>
              </p:cNvSpPr>
              <p:nvPr userDrawn="1"/>
            </p:nvSpPr>
            <p:spPr bwMode="auto">
              <a:xfrm>
                <a:off x="567258" y="168151"/>
                <a:ext cx="230188" cy="258763"/>
              </a:xfrm>
              <a:custGeom>
                <a:avLst/>
                <a:gdLst>
                  <a:gd name="T0" fmla="*/ 184 w 289"/>
                  <a:gd name="T1" fmla="*/ 325 h 325"/>
                  <a:gd name="T2" fmla="*/ 289 w 289"/>
                  <a:gd name="T3" fmla="*/ 0 h 325"/>
                  <a:gd name="T4" fmla="*/ 197 w 289"/>
                  <a:gd name="T5" fmla="*/ 0 h 325"/>
                  <a:gd name="T6" fmla="*/ 143 w 289"/>
                  <a:gd name="T7" fmla="*/ 167 h 325"/>
                  <a:gd name="T8" fmla="*/ 135 w 289"/>
                  <a:gd name="T9" fmla="*/ 191 h 325"/>
                  <a:gd name="T10" fmla="*/ 135 w 289"/>
                  <a:gd name="T11" fmla="*/ 191 h 325"/>
                  <a:gd name="T12" fmla="*/ 135 w 289"/>
                  <a:gd name="T13" fmla="*/ 191 h 325"/>
                  <a:gd name="T14" fmla="*/ 135 w 289"/>
                  <a:gd name="T15" fmla="*/ 191 h 325"/>
                  <a:gd name="T16" fmla="*/ 135 w 289"/>
                  <a:gd name="T17" fmla="*/ 191 h 325"/>
                  <a:gd name="T18" fmla="*/ 135 w 289"/>
                  <a:gd name="T19" fmla="*/ 191 h 325"/>
                  <a:gd name="T20" fmla="*/ 135 w 289"/>
                  <a:gd name="T21" fmla="*/ 191 h 325"/>
                  <a:gd name="T22" fmla="*/ 128 w 289"/>
                  <a:gd name="T23" fmla="*/ 167 h 325"/>
                  <a:gd name="T24" fmla="*/ 91 w 289"/>
                  <a:gd name="T25" fmla="*/ 60 h 325"/>
                  <a:gd name="T26" fmla="*/ 0 w 289"/>
                  <a:gd name="T27" fmla="*/ 60 h 325"/>
                  <a:gd name="T28" fmla="*/ 90 w 289"/>
                  <a:gd name="T29" fmla="*/ 325 h 325"/>
                  <a:gd name="T30" fmla="*/ 184 w 289"/>
                  <a:gd name="T31"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9" h="325">
                    <a:moveTo>
                      <a:pt x="184" y="325"/>
                    </a:moveTo>
                    <a:lnTo>
                      <a:pt x="289" y="0"/>
                    </a:lnTo>
                    <a:lnTo>
                      <a:pt x="197" y="0"/>
                    </a:lnTo>
                    <a:lnTo>
                      <a:pt x="143" y="167"/>
                    </a:lnTo>
                    <a:lnTo>
                      <a:pt x="135" y="191"/>
                    </a:lnTo>
                    <a:lnTo>
                      <a:pt x="135" y="191"/>
                    </a:lnTo>
                    <a:lnTo>
                      <a:pt x="135" y="191"/>
                    </a:lnTo>
                    <a:lnTo>
                      <a:pt x="135" y="191"/>
                    </a:lnTo>
                    <a:lnTo>
                      <a:pt x="135" y="191"/>
                    </a:lnTo>
                    <a:lnTo>
                      <a:pt x="135" y="191"/>
                    </a:lnTo>
                    <a:lnTo>
                      <a:pt x="135" y="191"/>
                    </a:lnTo>
                    <a:lnTo>
                      <a:pt x="128" y="167"/>
                    </a:lnTo>
                    <a:lnTo>
                      <a:pt x="91" y="60"/>
                    </a:lnTo>
                    <a:lnTo>
                      <a:pt x="0" y="60"/>
                    </a:lnTo>
                    <a:lnTo>
                      <a:pt x="90" y="325"/>
                    </a:lnTo>
                    <a:lnTo>
                      <a:pt x="184" y="3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grpSp>
        <p:grpSp>
          <p:nvGrpSpPr>
            <p:cNvPr id="19" name="_VTT_logo_102019_03_white_on_blue" hidden="1">
              <a:extLst>
                <a:ext uri="{FF2B5EF4-FFF2-40B4-BE49-F238E27FC236}">
                  <a16:creationId xmlns:a16="http://schemas.microsoft.com/office/drawing/2014/main" id="{7ED7D5C4-308D-47B0-9882-625ED956947C}"/>
                </a:ext>
              </a:extLst>
            </p:cNvPr>
            <p:cNvGrpSpPr/>
            <p:nvPr userDrawn="1"/>
          </p:nvGrpSpPr>
          <p:grpSpPr>
            <a:xfrm>
              <a:off x="7909204" y="1770762"/>
              <a:ext cx="971550" cy="655638"/>
              <a:chOff x="379933" y="-15999"/>
              <a:chExt cx="971550" cy="655638"/>
            </a:xfrm>
          </p:grpSpPr>
          <p:sp>
            <p:nvSpPr>
              <p:cNvPr id="50" name="Box">
                <a:extLst>
                  <a:ext uri="{FF2B5EF4-FFF2-40B4-BE49-F238E27FC236}">
                    <a16:creationId xmlns:a16="http://schemas.microsoft.com/office/drawing/2014/main" id="{7EC802DD-74D9-4A8F-83AD-C3C26448D5FA}"/>
                  </a:ext>
                </a:extLst>
              </p:cNvPr>
              <p:cNvSpPr>
                <a:spLocks noChangeArrowheads="1"/>
              </p:cNvSpPr>
              <p:nvPr userDrawn="1"/>
            </p:nvSpPr>
            <p:spPr bwMode="auto">
              <a:xfrm>
                <a:off x="379933" y="-15999"/>
                <a:ext cx="971550" cy="655638"/>
              </a:xfrm>
              <a:prstGeom prst="rect">
                <a:avLst/>
              </a:prstGeom>
              <a:solidFill>
                <a:srgbClr val="0057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51" name="T2">
                <a:extLst>
                  <a:ext uri="{FF2B5EF4-FFF2-40B4-BE49-F238E27FC236}">
                    <a16:creationId xmlns:a16="http://schemas.microsoft.com/office/drawing/2014/main" id="{564F5CAD-918A-4A7B-8E3F-507AB48F46BD}"/>
                  </a:ext>
                </a:extLst>
              </p:cNvPr>
              <p:cNvSpPr>
                <a:spLocks/>
              </p:cNvSpPr>
              <p:nvPr userDrawn="1"/>
            </p:nvSpPr>
            <p:spPr bwMode="auto">
              <a:xfrm>
                <a:off x="1011758" y="168151"/>
                <a:ext cx="176213" cy="258763"/>
              </a:xfrm>
              <a:custGeom>
                <a:avLst/>
                <a:gdLst>
                  <a:gd name="T0" fmla="*/ 157 w 222"/>
                  <a:gd name="T1" fmla="*/ 325 h 325"/>
                  <a:gd name="T2" fmla="*/ 157 w 222"/>
                  <a:gd name="T3" fmla="*/ 78 h 325"/>
                  <a:gd name="T4" fmla="*/ 222 w 222"/>
                  <a:gd name="T5" fmla="*/ 78 h 325"/>
                  <a:gd name="T6" fmla="*/ 222 w 222"/>
                  <a:gd name="T7" fmla="*/ 0 h 325"/>
                  <a:gd name="T8" fmla="*/ 0 w 222"/>
                  <a:gd name="T9" fmla="*/ 0 h 325"/>
                  <a:gd name="T10" fmla="*/ 0 w 222"/>
                  <a:gd name="T11" fmla="*/ 78 h 325"/>
                  <a:gd name="T12" fmla="*/ 66 w 222"/>
                  <a:gd name="T13" fmla="*/ 78 h 325"/>
                  <a:gd name="T14" fmla="*/ 66 w 222"/>
                  <a:gd name="T15" fmla="*/ 325 h 325"/>
                  <a:gd name="T16" fmla="*/ 66 w 222"/>
                  <a:gd name="T17" fmla="*/ 325 h 325"/>
                  <a:gd name="T18" fmla="*/ 157 w 222"/>
                  <a:gd name="T19"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2" h="325">
                    <a:moveTo>
                      <a:pt x="157" y="325"/>
                    </a:moveTo>
                    <a:lnTo>
                      <a:pt x="157" y="78"/>
                    </a:lnTo>
                    <a:lnTo>
                      <a:pt x="222" y="78"/>
                    </a:lnTo>
                    <a:lnTo>
                      <a:pt x="222" y="0"/>
                    </a:lnTo>
                    <a:lnTo>
                      <a:pt x="0" y="0"/>
                    </a:lnTo>
                    <a:lnTo>
                      <a:pt x="0" y="78"/>
                    </a:lnTo>
                    <a:lnTo>
                      <a:pt x="66" y="78"/>
                    </a:lnTo>
                    <a:lnTo>
                      <a:pt x="66" y="325"/>
                    </a:lnTo>
                    <a:lnTo>
                      <a:pt x="66" y="325"/>
                    </a:lnTo>
                    <a:lnTo>
                      <a:pt x="157" y="3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52" name="T1">
                <a:extLst>
                  <a:ext uri="{FF2B5EF4-FFF2-40B4-BE49-F238E27FC236}">
                    <a16:creationId xmlns:a16="http://schemas.microsoft.com/office/drawing/2014/main" id="{1C306E80-ED8C-4223-896B-27885E3340DF}"/>
                  </a:ext>
                </a:extLst>
              </p:cNvPr>
              <p:cNvSpPr>
                <a:spLocks/>
              </p:cNvSpPr>
              <p:nvPr userDrawn="1"/>
            </p:nvSpPr>
            <p:spPr bwMode="auto">
              <a:xfrm>
                <a:off x="799033" y="168151"/>
                <a:ext cx="193675" cy="258763"/>
              </a:xfrm>
              <a:custGeom>
                <a:avLst/>
                <a:gdLst>
                  <a:gd name="T0" fmla="*/ 88 w 244"/>
                  <a:gd name="T1" fmla="*/ 78 h 325"/>
                  <a:gd name="T2" fmla="*/ 88 w 244"/>
                  <a:gd name="T3" fmla="*/ 325 h 325"/>
                  <a:gd name="T4" fmla="*/ 179 w 244"/>
                  <a:gd name="T5" fmla="*/ 325 h 325"/>
                  <a:gd name="T6" fmla="*/ 179 w 244"/>
                  <a:gd name="T7" fmla="*/ 78 h 325"/>
                  <a:gd name="T8" fmla="*/ 244 w 244"/>
                  <a:gd name="T9" fmla="*/ 78 h 325"/>
                  <a:gd name="T10" fmla="*/ 244 w 244"/>
                  <a:gd name="T11" fmla="*/ 0 h 325"/>
                  <a:gd name="T12" fmla="*/ 25 w 244"/>
                  <a:gd name="T13" fmla="*/ 0 h 325"/>
                  <a:gd name="T14" fmla="*/ 0 w 244"/>
                  <a:gd name="T15" fmla="*/ 78 h 325"/>
                  <a:gd name="T16" fmla="*/ 88 w 244"/>
                  <a:gd name="T17" fmla="*/ 78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4" h="325">
                    <a:moveTo>
                      <a:pt x="88" y="78"/>
                    </a:moveTo>
                    <a:lnTo>
                      <a:pt x="88" y="325"/>
                    </a:lnTo>
                    <a:lnTo>
                      <a:pt x="179" y="325"/>
                    </a:lnTo>
                    <a:lnTo>
                      <a:pt x="179" y="78"/>
                    </a:lnTo>
                    <a:lnTo>
                      <a:pt x="244" y="78"/>
                    </a:lnTo>
                    <a:lnTo>
                      <a:pt x="244" y="0"/>
                    </a:lnTo>
                    <a:lnTo>
                      <a:pt x="25" y="0"/>
                    </a:lnTo>
                    <a:lnTo>
                      <a:pt x="0" y="78"/>
                    </a:lnTo>
                    <a:lnTo>
                      <a:pt x="88" y="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53" name="V">
                <a:extLst>
                  <a:ext uri="{FF2B5EF4-FFF2-40B4-BE49-F238E27FC236}">
                    <a16:creationId xmlns:a16="http://schemas.microsoft.com/office/drawing/2014/main" id="{C57BA66C-0A7A-4704-A6D8-EEB641EEA035}"/>
                  </a:ext>
                </a:extLst>
              </p:cNvPr>
              <p:cNvSpPr>
                <a:spLocks/>
              </p:cNvSpPr>
              <p:nvPr userDrawn="1"/>
            </p:nvSpPr>
            <p:spPr bwMode="auto">
              <a:xfrm>
                <a:off x="567258" y="168151"/>
                <a:ext cx="230188" cy="258763"/>
              </a:xfrm>
              <a:custGeom>
                <a:avLst/>
                <a:gdLst>
                  <a:gd name="T0" fmla="*/ 184 w 289"/>
                  <a:gd name="T1" fmla="*/ 325 h 325"/>
                  <a:gd name="T2" fmla="*/ 289 w 289"/>
                  <a:gd name="T3" fmla="*/ 0 h 325"/>
                  <a:gd name="T4" fmla="*/ 197 w 289"/>
                  <a:gd name="T5" fmla="*/ 0 h 325"/>
                  <a:gd name="T6" fmla="*/ 143 w 289"/>
                  <a:gd name="T7" fmla="*/ 167 h 325"/>
                  <a:gd name="T8" fmla="*/ 135 w 289"/>
                  <a:gd name="T9" fmla="*/ 191 h 325"/>
                  <a:gd name="T10" fmla="*/ 135 w 289"/>
                  <a:gd name="T11" fmla="*/ 191 h 325"/>
                  <a:gd name="T12" fmla="*/ 135 w 289"/>
                  <a:gd name="T13" fmla="*/ 191 h 325"/>
                  <a:gd name="T14" fmla="*/ 135 w 289"/>
                  <a:gd name="T15" fmla="*/ 191 h 325"/>
                  <a:gd name="T16" fmla="*/ 135 w 289"/>
                  <a:gd name="T17" fmla="*/ 191 h 325"/>
                  <a:gd name="T18" fmla="*/ 135 w 289"/>
                  <a:gd name="T19" fmla="*/ 191 h 325"/>
                  <a:gd name="T20" fmla="*/ 135 w 289"/>
                  <a:gd name="T21" fmla="*/ 191 h 325"/>
                  <a:gd name="T22" fmla="*/ 128 w 289"/>
                  <a:gd name="T23" fmla="*/ 167 h 325"/>
                  <a:gd name="T24" fmla="*/ 91 w 289"/>
                  <a:gd name="T25" fmla="*/ 60 h 325"/>
                  <a:gd name="T26" fmla="*/ 0 w 289"/>
                  <a:gd name="T27" fmla="*/ 60 h 325"/>
                  <a:gd name="T28" fmla="*/ 90 w 289"/>
                  <a:gd name="T29" fmla="*/ 325 h 325"/>
                  <a:gd name="T30" fmla="*/ 184 w 289"/>
                  <a:gd name="T31"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9" h="325">
                    <a:moveTo>
                      <a:pt x="184" y="325"/>
                    </a:moveTo>
                    <a:lnTo>
                      <a:pt x="289" y="0"/>
                    </a:lnTo>
                    <a:lnTo>
                      <a:pt x="197" y="0"/>
                    </a:lnTo>
                    <a:lnTo>
                      <a:pt x="143" y="167"/>
                    </a:lnTo>
                    <a:lnTo>
                      <a:pt x="135" y="191"/>
                    </a:lnTo>
                    <a:lnTo>
                      <a:pt x="135" y="191"/>
                    </a:lnTo>
                    <a:lnTo>
                      <a:pt x="135" y="191"/>
                    </a:lnTo>
                    <a:lnTo>
                      <a:pt x="135" y="191"/>
                    </a:lnTo>
                    <a:lnTo>
                      <a:pt x="135" y="191"/>
                    </a:lnTo>
                    <a:lnTo>
                      <a:pt x="135" y="191"/>
                    </a:lnTo>
                    <a:lnTo>
                      <a:pt x="135" y="191"/>
                    </a:lnTo>
                    <a:lnTo>
                      <a:pt x="128" y="167"/>
                    </a:lnTo>
                    <a:lnTo>
                      <a:pt x="91" y="60"/>
                    </a:lnTo>
                    <a:lnTo>
                      <a:pt x="0" y="60"/>
                    </a:lnTo>
                    <a:lnTo>
                      <a:pt x="90" y="325"/>
                    </a:lnTo>
                    <a:lnTo>
                      <a:pt x="184" y="3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grpSp>
        <p:grpSp>
          <p:nvGrpSpPr>
            <p:cNvPr id="20" name="_VTT_logo_102019_04_white_on_dark_grey" hidden="1">
              <a:extLst>
                <a:ext uri="{FF2B5EF4-FFF2-40B4-BE49-F238E27FC236}">
                  <a16:creationId xmlns:a16="http://schemas.microsoft.com/office/drawing/2014/main" id="{F7710E75-D4D6-475D-A2D5-A28F599D9F81}"/>
                </a:ext>
              </a:extLst>
            </p:cNvPr>
            <p:cNvGrpSpPr/>
            <p:nvPr userDrawn="1"/>
          </p:nvGrpSpPr>
          <p:grpSpPr>
            <a:xfrm>
              <a:off x="7909204" y="1770762"/>
              <a:ext cx="971550" cy="655638"/>
              <a:chOff x="379933" y="-15999"/>
              <a:chExt cx="971550" cy="655638"/>
            </a:xfrm>
          </p:grpSpPr>
          <p:sp>
            <p:nvSpPr>
              <p:cNvPr id="46" name="Box">
                <a:extLst>
                  <a:ext uri="{FF2B5EF4-FFF2-40B4-BE49-F238E27FC236}">
                    <a16:creationId xmlns:a16="http://schemas.microsoft.com/office/drawing/2014/main" id="{E59108E7-25DD-4497-AF65-119EE49FC3A4}"/>
                  </a:ext>
                </a:extLst>
              </p:cNvPr>
              <p:cNvSpPr>
                <a:spLocks noChangeArrowheads="1"/>
              </p:cNvSpPr>
              <p:nvPr userDrawn="1"/>
            </p:nvSpPr>
            <p:spPr bwMode="auto">
              <a:xfrm>
                <a:off x="379933" y="-15999"/>
                <a:ext cx="971550" cy="655638"/>
              </a:xfrm>
              <a:prstGeom prst="rect">
                <a:avLst/>
              </a:prstGeom>
              <a:solidFill>
                <a:srgbClr val="AFAFA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47" name="T2">
                <a:extLst>
                  <a:ext uri="{FF2B5EF4-FFF2-40B4-BE49-F238E27FC236}">
                    <a16:creationId xmlns:a16="http://schemas.microsoft.com/office/drawing/2014/main" id="{CB6F4DF6-467D-40AC-BF5F-52F0EEFCDDA2}"/>
                  </a:ext>
                </a:extLst>
              </p:cNvPr>
              <p:cNvSpPr>
                <a:spLocks/>
              </p:cNvSpPr>
              <p:nvPr userDrawn="1"/>
            </p:nvSpPr>
            <p:spPr bwMode="auto">
              <a:xfrm>
                <a:off x="1011758" y="168151"/>
                <a:ext cx="176213" cy="258763"/>
              </a:xfrm>
              <a:custGeom>
                <a:avLst/>
                <a:gdLst>
                  <a:gd name="T0" fmla="*/ 157 w 222"/>
                  <a:gd name="T1" fmla="*/ 325 h 325"/>
                  <a:gd name="T2" fmla="*/ 157 w 222"/>
                  <a:gd name="T3" fmla="*/ 78 h 325"/>
                  <a:gd name="T4" fmla="*/ 222 w 222"/>
                  <a:gd name="T5" fmla="*/ 78 h 325"/>
                  <a:gd name="T6" fmla="*/ 222 w 222"/>
                  <a:gd name="T7" fmla="*/ 0 h 325"/>
                  <a:gd name="T8" fmla="*/ 0 w 222"/>
                  <a:gd name="T9" fmla="*/ 0 h 325"/>
                  <a:gd name="T10" fmla="*/ 0 w 222"/>
                  <a:gd name="T11" fmla="*/ 78 h 325"/>
                  <a:gd name="T12" fmla="*/ 66 w 222"/>
                  <a:gd name="T13" fmla="*/ 78 h 325"/>
                  <a:gd name="T14" fmla="*/ 66 w 222"/>
                  <a:gd name="T15" fmla="*/ 325 h 325"/>
                  <a:gd name="T16" fmla="*/ 66 w 222"/>
                  <a:gd name="T17" fmla="*/ 325 h 325"/>
                  <a:gd name="T18" fmla="*/ 157 w 222"/>
                  <a:gd name="T19"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2" h="325">
                    <a:moveTo>
                      <a:pt x="157" y="325"/>
                    </a:moveTo>
                    <a:lnTo>
                      <a:pt x="157" y="78"/>
                    </a:lnTo>
                    <a:lnTo>
                      <a:pt x="222" y="78"/>
                    </a:lnTo>
                    <a:lnTo>
                      <a:pt x="222" y="0"/>
                    </a:lnTo>
                    <a:lnTo>
                      <a:pt x="0" y="0"/>
                    </a:lnTo>
                    <a:lnTo>
                      <a:pt x="0" y="78"/>
                    </a:lnTo>
                    <a:lnTo>
                      <a:pt x="66" y="78"/>
                    </a:lnTo>
                    <a:lnTo>
                      <a:pt x="66" y="325"/>
                    </a:lnTo>
                    <a:lnTo>
                      <a:pt x="66" y="325"/>
                    </a:lnTo>
                    <a:lnTo>
                      <a:pt x="157" y="3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48" name="T1">
                <a:extLst>
                  <a:ext uri="{FF2B5EF4-FFF2-40B4-BE49-F238E27FC236}">
                    <a16:creationId xmlns:a16="http://schemas.microsoft.com/office/drawing/2014/main" id="{29A96A04-8FF4-4F93-AFB8-D11FDAE0F08C}"/>
                  </a:ext>
                </a:extLst>
              </p:cNvPr>
              <p:cNvSpPr>
                <a:spLocks/>
              </p:cNvSpPr>
              <p:nvPr userDrawn="1"/>
            </p:nvSpPr>
            <p:spPr bwMode="auto">
              <a:xfrm>
                <a:off x="799033" y="168151"/>
                <a:ext cx="193675" cy="258763"/>
              </a:xfrm>
              <a:custGeom>
                <a:avLst/>
                <a:gdLst>
                  <a:gd name="T0" fmla="*/ 88 w 244"/>
                  <a:gd name="T1" fmla="*/ 78 h 325"/>
                  <a:gd name="T2" fmla="*/ 88 w 244"/>
                  <a:gd name="T3" fmla="*/ 325 h 325"/>
                  <a:gd name="T4" fmla="*/ 179 w 244"/>
                  <a:gd name="T5" fmla="*/ 325 h 325"/>
                  <a:gd name="T6" fmla="*/ 179 w 244"/>
                  <a:gd name="T7" fmla="*/ 78 h 325"/>
                  <a:gd name="T8" fmla="*/ 244 w 244"/>
                  <a:gd name="T9" fmla="*/ 78 h 325"/>
                  <a:gd name="T10" fmla="*/ 244 w 244"/>
                  <a:gd name="T11" fmla="*/ 0 h 325"/>
                  <a:gd name="T12" fmla="*/ 25 w 244"/>
                  <a:gd name="T13" fmla="*/ 0 h 325"/>
                  <a:gd name="T14" fmla="*/ 0 w 244"/>
                  <a:gd name="T15" fmla="*/ 78 h 325"/>
                  <a:gd name="T16" fmla="*/ 88 w 244"/>
                  <a:gd name="T17" fmla="*/ 78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4" h="325">
                    <a:moveTo>
                      <a:pt x="88" y="78"/>
                    </a:moveTo>
                    <a:lnTo>
                      <a:pt x="88" y="325"/>
                    </a:lnTo>
                    <a:lnTo>
                      <a:pt x="179" y="325"/>
                    </a:lnTo>
                    <a:lnTo>
                      <a:pt x="179" y="78"/>
                    </a:lnTo>
                    <a:lnTo>
                      <a:pt x="244" y="78"/>
                    </a:lnTo>
                    <a:lnTo>
                      <a:pt x="244" y="0"/>
                    </a:lnTo>
                    <a:lnTo>
                      <a:pt x="25" y="0"/>
                    </a:lnTo>
                    <a:lnTo>
                      <a:pt x="0" y="78"/>
                    </a:lnTo>
                    <a:lnTo>
                      <a:pt x="88" y="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49" name="V">
                <a:extLst>
                  <a:ext uri="{FF2B5EF4-FFF2-40B4-BE49-F238E27FC236}">
                    <a16:creationId xmlns:a16="http://schemas.microsoft.com/office/drawing/2014/main" id="{4350BD7A-F1FB-472A-BFC7-7D45299A543F}"/>
                  </a:ext>
                </a:extLst>
              </p:cNvPr>
              <p:cNvSpPr>
                <a:spLocks/>
              </p:cNvSpPr>
              <p:nvPr userDrawn="1"/>
            </p:nvSpPr>
            <p:spPr bwMode="auto">
              <a:xfrm>
                <a:off x="567258" y="168151"/>
                <a:ext cx="230188" cy="258763"/>
              </a:xfrm>
              <a:custGeom>
                <a:avLst/>
                <a:gdLst>
                  <a:gd name="T0" fmla="*/ 184 w 289"/>
                  <a:gd name="T1" fmla="*/ 325 h 325"/>
                  <a:gd name="T2" fmla="*/ 289 w 289"/>
                  <a:gd name="T3" fmla="*/ 0 h 325"/>
                  <a:gd name="T4" fmla="*/ 197 w 289"/>
                  <a:gd name="T5" fmla="*/ 0 h 325"/>
                  <a:gd name="T6" fmla="*/ 143 w 289"/>
                  <a:gd name="T7" fmla="*/ 167 h 325"/>
                  <a:gd name="T8" fmla="*/ 135 w 289"/>
                  <a:gd name="T9" fmla="*/ 191 h 325"/>
                  <a:gd name="T10" fmla="*/ 135 w 289"/>
                  <a:gd name="T11" fmla="*/ 191 h 325"/>
                  <a:gd name="T12" fmla="*/ 135 w 289"/>
                  <a:gd name="T13" fmla="*/ 191 h 325"/>
                  <a:gd name="T14" fmla="*/ 135 w 289"/>
                  <a:gd name="T15" fmla="*/ 191 h 325"/>
                  <a:gd name="T16" fmla="*/ 135 w 289"/>
                  <a:gd name="T17" fmla="*/ 191 h 325"/>
                  <a:gd name="T18" fmla="*/ 135 w 289"/>
                  <a:gd name="T19" fmla="*/ 191 h 325"/>
                  <a:gd name="T20" fmla="*/ 135 w 289"/>
                  <a:gd name="T21" fmla="*/ 191 h 325"/>
                  <a:gd name="T22" fmla="*/ 128 w 289"/>
                  <a:gd name="T23" fmla="*/ 167 h 325"/>
                  <a:gd name="T24" fmla="*/ 91 w 289"/>
                  <a:gd name="T25" fmla="*/ 60 h 325"/>
                  <a:gd name="T26" fmla="*/ 0 w 289"/>
                  <a:gd name="T27" fmla="*/ 60 h 325"/>
                  <a:gd name="T28" fmla="*/ 90 w 289"/>
                  <a:gd name="T29" fmla="*/ 325 h 325"/>
                  <a:gd name="T30" fmla="*/ 184 w 289"/>
                  <a:gd name="T31"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9" h="325">
                    <a:moveTo>
                      <a:pt x="184" y="325"/>
                    </a:moveTo>
                    <a:lnTo>
                      <a:pt x="289" y="0"/>
                    </a:lnTo>
                    <a:lnTo>
                      <a:pt x="197" y="0"/>
                    </a:lnTo>
                    <a:lnTo>
                      <a:pt x="143" y="167"/>
                    </a:lnTo>
                    <a:lnTo>
                      <a:pt x="135" y="191"/>
                    </a:lnTo>
                    <a:lnTo>
                      <a:pt x="135" y="191"/>
                    </a:lnTo>
                    <a:lnTo>
                      <a:pt x="135" y="191"/>
                    </a:lnTo>
                    <a:lnTo>
                      <a:pt x="135" y="191"/>
                    </a:lnTo>
                    <a:lnTo>
                      <a:pt x="135" y="191"/>
                    </a:lnTo>
                    <a:lnTo>
                      <a:pt x="135" y="191"/>
                    </a:lnTo>
                    <a:lnTo>
                      <a:pt x="135" y="191"/>
                    </a:lnTo>
                    <a:lnTo>
                      <a:pt x="128" y="167"/>
                    </a:lnTo>
                    <a:lnTo>
                      <a:pt x="91" y="60"/>
                    </a:lnTo>
                    <a:lnTo>
                      <a:pt x="0" y="60"/>
                    </a:lnTo>
                    <a:lnTo>
                      <a:pt x="90" y="325"/>
                    </a:lnTo>
                    <a:lnTo>
                      <a:pt x="184" y="3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grpSp>
        <p:grpSp>
          <p:nvGrpSpPr>
            <p:cNvPr id="21" name="_VTT_logo_102019_05_dark_grey_on_white" hidden="1">
              <a:extLst>
                <a:ext uri="{FF2B5EF4-FFF2-40B4-BE49-F238E27FC236}">
                  <a16:creationId xmlns:a16="http://schemas.microsoft.com/office/drawing/2014/main" id="{FB9E0173-3D89-4098-9ABF-C9FCED41D37E}"/>
                </a:ext>
              </a:extLst>
            </p:cNvPr>
            <p:cNvGrpSpPr/>
            <p:nvPr userDrawn="1"/>
          </p:nvGrpSpPr>
          <p:grpSpPr>
            <a:xfrm>
              <a:off x="7909204" y="1770762"/>
              <a:ext cx="971550" cy="655638"/>
              <a:chOff x="379933" y="-15999"/>
              <a:chExt cx="971550" cy="655638"/>
            </a:xfrm>
          </p:grpSpPr>
          <p:sp>
            <p:nvSpPr>
              <p:cNvPr id="42" name="Box">
                <a:extLst>
                  <a:ext uri="{FF2B5EF4-FFF2-40B4-BE49-F238E27FC236}">
                    <a16:creationId xmlns:a16="http://schemas.microsoft.com/office/drawing/2014/main" id="{AF90CAEA-D913-49BD-ABB2-31ADA18804A3}"/>
                  </a:ext>
                </a:extLst>
              </p:cNvPr>
              <p:cNvSpPr>
                <a:spLocks noChangeArrowheads="1"/>
              </p:cNvSpPr>
              <p:nvPr userDrawn="1"/>
            </p:nvSpPr>
            <p:spPr bwMode="auto">
              <a:xfrm>
                <a:off x="379933" y="-15999"/>
                <a:ext cx="971550" cy="6556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43" name="T2">
                <a:extLst>
                  <a:ext uri="{FF2B5EF4-FFF2-40B4-BE49-F238E27FC236}">
                    <a16:creationId xmlns:a16="http://schemas.microsoft.com/office/drawing/2014/main" id="{211D16C8-DBC7-4587-B127-87242FF68DE2}"/>
                  </a:ext>
                </a:extLst>
              </p:cNvPr>
              <p:cNvSpPr>
                <a:spLocks/>
              </p:cNvSpPr>
              <p:nvPr userDrawn="1"/>
            </p:nvSpPr>
            <p:spPr bwMode="auto">
              <a:xfrm>
                <a:off x="1011758" y="168151"/>
                <a:ext cx="176213" cy="258763"/>
              </a:xfrm>
              <a:custGeom>
                <a:avLst/>
                <a:gdLst>
                  <a:gd name="T0" fmla="*/ 157 w 222"/>
                  <a:gd name="T1" fmla="*/ 325 h 325"/>
                  <a:gd name="T2" fmla="*/ 157 w 222"/>
                  <a:gd name="T3" fmla="*/ 78 h 325"/>
                  <a:gd name="T4" fmla="*/ 222 w 222"/>
                  <a:gd name="T5" fmla="*/ 78 h 325"/>
                  <a:gd name="T6" fmla="*/ 222 w 222"/>
                  <a:gd name="T7" fmla="*/ 0 h 325"/>
                  <a:gd name="T8" fmla="*/ 0 w 222"/>
                  <a:gd name="T9" fmla="*/ 0 h 325"/>
                  <a:gd name="T10" fmla="*/ 0 w 222"/>
                  <a:gd name="T11" fmla="*/ 78 h 325"/>
                  <a:gd name="T12" fmla="*/ 66 w 222"/>
                  <a:gd name="T13" fmla="*/ 78 h 325"/>
                  <a:gd name="T14" fmla="*/ 66 w 222"/>
                  <a:gd name="T15" fmla="*/ 325 h 325"/>
                  <a:gd name="T16" fmla="*/ 66 w 222"/>
                  <a:gd name="T17" fmla="*/ 325 h 325"/>
                  <a:gd name="T18" fmla="*/ 157 w 222"/>
                  <a:gd name="T19"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2" h="325">
                    <a:moveTo>
                      <a:pt x="157" y="325"/>
                    </a:moveTo>
                    <a:lnTo>
                      <a:pt x="157" y="78"/>
                    </a:lnTo>
                    <a:lnTo>
                      <a:pt x="222" y="78"/>
                    </a:lnTo>
                    <a:lnTo>
                      <a:pt x="222" y="0"/>
                    </a:lnTo>
                    <a:lnTo>
                      <a:pt x="0" y="0"/>
                    </a:lnTo>
                    <a:lnTo>
                      <a:pt x="0" y="78"/>
                    </a:lnTo>
                    <a:lnTo>
                      <a:pt x="66" y="78"/>
                    </a:lnTo>
                    <a:lnTo>
                      <a:pt x="66" y="325"/>
                    </a:lnTo>
                    <a:lnTo>
                      <a:pt x="66" y="325"/>
                    </a:lnTo>
                    <a:lnTo>
                      <a:pt x="157" y="325"/>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44" name="T1">
                <a:extLst>
                  <a:ext uri="{FF2B5EF4-FFF2-40B4-BE49-F238E27FC236}">
                    <a16:creationId xmlns:a16="http://schemas.microsoft.com/office/drawing/2014/main" id="{9F4BD180-A0C2-4BAD-85BC-FB5E0DBE5F04}"/>
                  </a:ext>
                </a:extLst>
              </p:cNvPr>
              <p:cNvSpPr>
                <a:spLocks/>
              </p:cNvSpPr>
              <p:nvPr userDrawn="1"/>
            </p:nvSpPr>
            <p:spPr bwMode="auto">
              <a:xfrm>
                <a:off x="799033" y="168151"/>
                <a:ext cx="193675" cy="258763"/>
              </a:xfrm>
              <a:custGeom>
                <a:avLst/>
                <a:gdLst>
                  <a:gd name="T0" fmla="*/ 88 w 244"/>
                  <a:gd name="T1" fmla="*/ 78 h 325"/>
                  <a:gd name="T2" fmla="*/ 88 w 244"/>
                  <a:gd name="T3" fmla="*/ 325 h 325"/>
                  <a:gd name="T4" fmla="*/ 179 w 244"/>
                  <a:gd name="T5" fmla="*/ 325 h 325"/>
                  <a:gd name="T6" fmla="*/ 179 w 244"/>
                  <a:gd name="T7" fmla="*/ 78 h 325"/>
                  <a:gd name="T8" fmla="*/ 244 w 244"/>
                  <a:gd name="T9" fmla="*/ 78 h 325"/>
                  <a:gd name="T10" fmla="*/ 244 w 244"/>
                  <a:gd name="T11" fmla="*/ 0 h 325"/>
                  <a:gd name="T12" fmla="*/ 25 w 244"/>
                  <a:gd name="T13" fmla="*/ 0 h 325"/>
                  <a:gd name="T14" fmla="*/ 0 w 244"/>
                  <a:gd name="T15" fmla="*/ 78 h 325"/>
                  <a:gd name="T16" fmla="*/ 88 w 244"/>
                  <a:gd name="T17" fmla="*/ 78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4" h="325">
                    <a:moveTo>
                      <a:pt x="88" y="78"/>
                    </a:moveTo>
                    <a:lnTo>
                      <a:pt x="88" y="325"/>
                    </a:lnTo>
                    <a:lnTo>
                      <a:pt x="179" y="325"/>
                    </a:lnTo>
                    <a:lnTo>
                      <a:pt x="179" y="78"/>
                    </a:lnTo>
                    <a:lnTo>
                      <a:pt x="244" y="78"/>
                    </a:lnTo>
                    <a:lnTo>
                      <a:pt x="244" y="0"/>
                    </a:lnTo>
                    <a:lnTo>
                      <a:pt x="25" y="0"/>
                    </a:lnTo>
                    <a:lnTo>
                      <a:pt x="0" y="78"/>
                    </a:lnTo>
                    <a:lnTo>
                      <a:pt x="88" y="78"/>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45" name="V">
                <a:extLst>
                  <a:ext uri="{FF2B5EF4-FFF2-40B4-BE49-F238E27FC236}">
                    <a16:creationId xmlns:a16="http://schemas.microsoft.com/office/drawing/2014/main" id="{6DFB1E4C-BDFA-4D6F-A82C-3A8114B4188C}"/>
                  </a:ext>
                </a:extLst>
              </p:cNvPr>
              <p:cNvSpPr>
                <a:spLocks/>
              </p:cNvSpPr>
              <p:nvPr userDrawn="1"/>
            </p:nvSpPr>
            <p:spPr bwMode="auto">
              <a:xfrm>
                <a:off x="567258" y="168151"/>
                <a:ext cx="230188" cy="258763"/>
              </a:xfrm>
              <a:custGeom>
                <a:avLst/>
                <a:gdLst>
                  <a:gd name="T0" fmla="*/ 184 w 289"/>
                  <a:gd name="T1" fmla="*/ 325 h 325"/>
                  <a:gd name="T2" fmla="*/ 289 w 289"/>
                  <a:gd name="T3" fmla="*/ 0 h 325"/>
                  <a:gd name="T4" fmla="*/ 197 w 289"/>
                  <a:gd name="T5" fmla="*/ 0 h 325"/>
                  <a:gd name="T6" fmla="*/ 143 w 289"/>
                  <a:gd name="T7" fmla="*/ 167 h 325"/>
                  <a:gd name="T8" fmla="*/ 135 w 289"/>
                  <a:gd name="T9" fmla="*/ 191 h 325"/>
                  <a:gd name="T10" fmla="*/ 135 w 289"/>
                  <a:gd name="T11" fmla="*/ 191 h 325"/>
                  <a:gd name="T12" fmla="*/ 135 w 289"/>
                  <a:gd name="T13" fmla="*/ 191 h 325"/>
                  <a:gd name="T14" fmla="*/ 135 w 289"/>
                  <a:gd name="T15" fmla="*/ 191 h 325"/>
                  <a:gd name="T16" fmla="*/ 135 w 289"/>
                  <a:gd name="T17" fmla="*/ 191 h 325"/>
                  <a:gd name="T18" fmla="*/ 135 w 289"/>
                  <a:gd name="T19" fmla="*/ 191 h 325"/>
                  <a:gd name="T20" fmla="*/ 135 w 289"/>
                  <a:gd name="T21" fmla="*/ 191 h 325"/>
                  <a:gd name="T22" fmla="*/ 128 w 289"/>
                  <a:gd name="T23" fmla="*/ 167 h 325"/>
                  <a:gd name="T24" fmla="*/ 91 w 289"/>
                  <a:gd name="T25" fmla="*/ 60 h 325"/>
                  <a:gd name="T26" fmla="*/ 0 w 289"/>
                  <a:gd name="T27" fmla="*/ 60 h 325"/>
                  <a:gd name="T28" fmla="*/ 90 w 289"/>
                  <a:gd name="T29" fmla="*/ 325 h 325"/>
                  <a:gd name="T30" fmla="*/ 184 w 289"/>
                  <a:gd name="T31"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9" h="325">
                    <a:moveTo>
                      <a:pt x="184" y="325"/>
                    </a:moveTo>
                    <a:lnTo>
                      <a:pt x="289" y="0"/>
                    </a:lnTo>
                    <a:lnTo>
                      <a:pt x="197" y="0"/>
                    </a:lnTo>
                    <a:lnTo>
                      <a:pt x="143" y="167"/>
                    </a:lnTo>
                    <a:lnTo>
                      <a:pt x="135" y="191"/>
                    </a:lnTo>
                    <a:lnTo>
                      <a:pt x="135" y="191"/>
                    </a:lnTo>
                    <a:lnTo>
                      <a:pt x="135" y="191"/>
                    </a:lnTo>
                    <a:lnTo>
                      <a:pt x="135" y="191"/>
                    </a:lnTo>
                    <a:lnTo>
                      <a:pt x="135" y="191"/>
                    </a:lnTo>
                    <a:lnTo>
                      <a:pt x="135" y="191"/>
                    </a:lnTo>
                    <a:lnTo>
                      <a:pt x="135" y="191"/>
                    </a:lnTo>
                    <a:lnTo>
                      <a:pt x="128" y="167"/>
                    </a:lnTo>
                    <a:lnTo>
                      <a:pt x="91" y="60"/>
                    </a:lnTo>
                    <a:lnTo>
                      <a:pt x="0" y="60"/>
                    </a:lnTo>
                    <a:lnTo>
                      <a:pt x="90" y="325"/>
                    </a:lnTo>
                    <a:lnTo>
                      <a:pt x="184" y="325"/>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grpSp>
        <p:grpSp>
          <p:nvGrpSpPr>
            <p:cNvPr id="22" name="_VTT_logo_102019_06_orange_blue_on_white" hidden="1">
              <a:extLst>
                <a:ext uri="{FF2B5EF4-FFF2-40B4-BE49-F238E27FC236}">
                  <a16:creationId xmlns:a16="http://schemas.microsoft.com/office/drawing/2014/main" id="{F13867EC-97E1-45BC-AC0E-0CE1FFA626DD}"/>
                </a:ext>
              </a:extLst>
            </p:cNvPr>
            <p:cNvGrpSpPr/>
            <p:nvPr userDrawn="1"/>
          </p:nvGrpSpPr>
          <p:grpSpPr>
            <a:xfrm>
              <a:off x="7909204" y="1770762"/>
              <a:ext cx="971550" cy="655638"/>
              <a:chOff x="379933" y="-15999"/>
              <a:chExt cx="971550" cy="655638"/>
            </a:xfrm>
          </p:grpSpPr>
          <p:sp>
            <p:nvSpPr>
              <p:cNvPr id="38" name="Box">
                <a:extLst>
                  <a:ext uri="{FF2B5EF4-FFF2-40B4-BE49-F238E27FC236}">
                    <a16:creationId xmlns:a16="http://schemas.microsoft.com/office/drawing/2014/main" id="{AE65884B-135A-4D9F-99B6-93E93BC56E36}"/>
                  </a:ext>
                </a:extLst>
              </p:cNvPr>
              <p:cNvSpPr>
                <a:spLocks noChangeArrowheads="1"/>
              </p:cNvSpPr>
              <p:nvPr userDrawn="1"/>
            </p:nvSpPr>
            <p:spPr bwMode="auto">
              <a:xfrm>
                <a:off x="379933" y="-15999"/>
                <a:ext cx="971550" cy="6556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39" name="T2">
                <a:extLst>
                  <a:ext uri="{FF2B5EF4-FFF2-40B4-BE49-F238E27FC236}">
                    <a16:creationId xmlns:a16="http://schemas.microsoft.com/office/drawing/2014/main" id="{52F816C4-3EF6-45EA-BD81-AE7BCC99338E}"/>
                  </a:ext>
                </a:extLst>
              </p:cNvPr>
              <p:cNvSpPr>
                <a:spLocks/>
              </p:cNvSpPr>
              <p:nvPr userDrawn="1"/>
            </p:nvSpPr>
            <p:spPr bwMode="auto">
              <a:xfrm>
                <a:off x="1011758" y="168151"/>
                <a:ext cx="176213" cy="258763"/>
              </a:xfrm>
              <a:custGeom>
                <a:avLst/>
                <a:gdLst>
                  <a:gd name="T0" fmla="*/ 157 w 222"/>
                  <a:gd name="T1" fmla="*/ 325 h 325"/>
                  <a:gd name="T2" fmla="*/ 157 w 222"/>
                  <a:gd name="T3" fmla="*/ 78 h 325"/>
                  <a:gd name="T4" fmla="*/ 222 w 222"/>
                  <a:gd name="T5" fmla="*/ 78 h 325"/>
                  <a:gd name="T6" fmla="*/ 222 w 222"/>
                  <a:gd name="T7" fmla="*/ 0 h 325"/>
                  <a:gd name="T8" fmla="*/ 0 w 222"/>
                  <a:gd name="T9" fmla="*/ 0 h 325"/>
                  <a:gd name="T10" fmla="*/ 0 w 222"/>
                  <a:gd name="T11" fmla="*/ 78 h 325"/>
                  <a:gd name="T12" fmla="*/ 66 w 222"/>
                  <a:gd name="T13" fmla="*/ 78 h 325"/>
                  <a:gd name="T14" fmla="*/ 66 w 222"/>
                  <a:gd name="T15" fmla="*/ 325 h 325"/>
                  <a:gd name="T16" fmla="*/ 66 w 222"/>
                  <a:gd name="T17" fmla="*/ 325 h 325"/>
                  <a:gd name="T18" fmla="*/ 157 w 222"/>
                  <a:gd name="T19"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2" h="325">
                    <a:moveTo>
                      <a:pt x="157" y="325"/>
                    </a:moveTo>
                    <a:lnTo>
                      <a:pt x="157" y="78"/>
                    </a:lnTo>
                    <a:lnTo>
                      <a:pt x="222" y="78"/>
                    </a:lnTo>
                    <a:lnTo>
                      <a:pt x="222" y="0"/>
                    </a:lnTo>
                    <a:lnTo>
                      <a:pt x="0" y="0"/>
                    </a:lnTo>
                    <a:lnTo>
                      <a:pt x="0" y="78"/>
                    </a:lnTo>
                    <a:lnTo>
                      <a:pt x="66" y="78"/>
                    </a:lnTo>
                    <a:lnTo>
                      <a:pt x="66" y="325"/>
                    </a:lnTo>
                    <a:lnTo>
                      <a:pt x="66" y="325"/>
                    </a:lnTo>
                    <a:lnTo>
                      <a:pt x="157" y="325"/>
                    </a:lnTo>
                    <a:close/>
                  </a:path>
                </a:pathLst>
              </a:custGeom>
              <a:solidFill>
                <a:srgbClr val="0057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40" name="T1">
                <a:extLst>
                  <a:ext uri="{FF2B5EF4-FFF2-40B4-BE49-F238E27FC236}">
                    <a16:creationId xmlns:a16="http://schemas.microsoft.com/office/drawing/2014/main" id="{E9832162-BAFA-4D45-BC83-046AED735FE0}"/>
                  </a:ext>
                </a:extLst>
              </p:cNvPr>
              <p:cNvSpPr>
                <a:spLocks/>
              </p:cNvSpPr>
              <p:nvPr userDrawn="1"/>
            </p:nvSpPr>
            <p:spPr bwMode="auto">
              <a:xfrm>
                <a:off x="799033" y="168151"/>
                <a:ext cx="193675" cy="258763"/>
              </a:xfrm>
              <a:custGeom>
                <a:avLst/>
                <a:gdLst>
                  <a:gd name="T0" fmla="*/ 88 w 244"/>
                  <a:gd name="T1" fmla="*/ 78 h 325"/>
                  <a:gd name="T2" fmla="*/ 88 w 244"/>
                  <a:gd name="T3" fmla="*/ 325 h 325"/>
                  <a:gd name="T4" fmla="*/ 179 w 244"/>
                  <a:gd name="T5" fmla="*/ 325 h 325"/>
                  <a:gd name="T6" fmla="*/ 179 w 244"/>
                  <a:gd name="T7" fmla="*/ 78 h 325"/>
                  <a:gd name="T8" fmla="*/ 244 w 244"/>
                  <a:gd name="T9" fmla="*/ 78 h 325"/>
                  <a:gd name="T10" fmla="*/ 244 w 244"/>
                  <a:gd name="T11" fmla="*/ 0 h 325"/>
                  <a:gd name="T12" fmla="*/ 25 w 244"/>
                  <a:gd name="T13" fmla="*/ 0 h 325"/>
                  <a:gd name="T14" fmla="*/ 0 w 244"/>
                  <a:gd name="T15" fmla="*/ 78 h 325"/>
                  <a:gd name="T16" fmla="*/ 88 w 244"/>
                  <a:gd name="T17" fmla="*/ 78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4" h="325">
                    <a:moveTo>
                      <a:pt x="88" y="78"/>
                    </a:moveTo>
                    <a:lnTo>
                      <a:pt x="88" y="325"/>
                    </a:lnTo>
                    <a:lnTo>
                      <a:pt x="179" y="325"/>
                    </a:lnTo>
                    <a:lnTo>
                      <a:pt x="179" y="78"/>
                    </a:lnTo>
                    <a:lnTo>
                      <a:pt x="244" y="78"/>
                    </a:lnTo>
                    <a:lnTo>
                      <a:pt x="244" y="0"/>
                    </a:lnTo>
                    <a:lnTo>
                      <a:pt x="25" y="0"/>
                    </a:lnTo>
                    <a:lnTo>
                      <a:pt x="0" y="78"/>
                    </a:lnTo>
                    <a:lnTo>
                      <a:pt x="88" y="78"/>
                    </a:lnTo>
                    <a:close/>
                  </a:path>
                </a:pathLst>
              </a:custGeom>
              <a:solidFill>
                <a:srgbClr val="0057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41" name="V">
                <a:extLst>
                  <a:ext uri="{FF2B5EF4-FFF2-40B4-BE49-F238E27FC236}">
                    <a16:creationId xmlns:a16="http://schemas.microsoft.com/office/drawing/2014/main" id="{7C9CE488-2603-41F7-B8E4-40E3DAE30D87}"/>
                  </a:ext>
                </a:extLst>
              </p:cNvPr>
              <p:cNvSpPr>
                <a:spLocks/>
              </p:cNvSpPr>
              <p:nvPr userDrawn="1"/>
            </p:nvSpPr>
            <p:spPr bwMode="auto">
              <a:xfrm>
                <a:off x="567258" y="168151"/>
                <a:ext cx="230188" cy="258763"/>
              </a:xfrm>
              <a:custGeom>
                <a:avLst/>
                <a:gdLst>
                  <a:gd name="T0" fmla="*/ 184 w 289"/>
                  <a:gd name="T1" fmla="*/ 325 h 325"/>
                  <a:gd name="T2" fmla="*/ 289 w 289"/>
                  <a:gd name="T3" fmla="*/ 0 h 325"/>
                  <a:gd name="T4" fmla="*/ 197 w 289"/>
                  <a:gd name="T5" fmla="*/ 0 h 325"/>
                  <a:gd name="T6" fmla="*/ 143 w 289"/>
                  <a:gd name="T7" fmla="*/ 167 h 325"/>
                  <a:gd name="T8" fmla="*/ 135 w 289"/>
                  <a:gd name="T9" fmla="*/ 191 h 325"/>
                  <a:gd name="T10" fmla="*/ 135 w 289"/>
                  <a:gd name="T11" fmla="*/ 191 h 325"/>
                  <a:gd name="T12" fmla="*/ 135 w 289"/>
                  <a:gd name="T13" fmla="*/ 191 h 325"/>
                  <a:gd name="T14" fmla="*/ 135 w 289"/>
                  <a:gd name="T15" fmla="*/ 191 h 325"/>
                  <a:gd name="T16" fmla="*/ 135 w 289"/>
                  <a:gd name="T17" fmla="*/ 191 h 325"/>
                  <a:gd name="T18" fmla="*/ 135 w 289"/>
                  <a:gd name="T19" fmla="*/ 191 h 325"/>
                  <a:gd name="T20" fmla="*/ 135 w 289"/>
                  <a:gd name="T21" fmla="*/ 191 h 325"/>
                  <a:gd name="T22" fmla="*/ 128 w 289"/>
                  <a:gd name="T23" fmla="*/ 167 h 325"/>
                  <a:gd name="T24" fmla="*/ 91 w 289"/>
                  <a:gd name="T25" fmla="*/ 60 h 325"/>
                  <a:gd name="T26" fmla="*/ 0 w 289"/>
                  <a:gd name="T27" fmla="*/ 60 h 325"/>
                  <a:gd name="T28" fmla="*/ 90 w 289"/>
                  <a:gd name="T29" fmla="*/ 325 h 325"/>
                  <a:gd name="T30" fmla="*/ 184 w 289"/>
                  <a:gd name="T31"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9" h="325">
                    <a:moveTo>
                      <a:pt x="184" y="325"/>
                    </a:moveTo>
                    <a:lnTo>
                      <a:pt x="289" y="0"/>
                    </a:lnTo>
                    <a:lnTo>
                      <a:pt x="197" y="0"/>
                    </a:lnTo>
                    <a:lnTo>
                      <a:pt x="143" y="167"/>
                    </a:lnTo>
                    <a:lnTo>
                      <a:pt x="135" y="191"/>
                    </a:lnTo>
                    <a:lnTo>
                      <a:pt x="135" y="191"/>
                    </a:lnTo>
                    <a:lnTo>
                      <a:pt x="135" y="191"/>
                    </a:lnTo>
                    <a:lnTo>
                      <a:pt x="135" y="191"/>
                    </a:lnTo>
                    <a:lnTo>
                      <a:pt x="135" y="191"/>
                    </a:lnTo>
                    <a:lnTo>
                      <a:pt x="135" y="191"/>
                    </a:lnTo>
                    <a:lnTo>
                      <a:pt x="135" y="191"/>
                    </a:lnTo>
                    <a:lnTo>
                      <a:pt x="128" y="167"/>
                    </a:lnTo>
                    <a:lnTo>
                      <a:pt x="91" y="60"/>
                    </a:lnTo>
                    <a:lnTo>
                      <a:pt x="0" y="60"/>
                    </a:lnTo>
                    <a:lnTo>
                      <a:pt x="90" y="325"/>
                    </a:lnTo>
                    <a:lnTo>
                      <a:pt x="184" y="325"/>
                    </a:lnTo>
                    <a:close/>
                  </a:path>
                </a:pathLst>
              </a:custGeom>
              <a:solidFill>
                <a:srgbClr val="F06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grpSp>
        <p:grpSp>
          <p:nvGrpSpPr>
            <p:cNvPr id="23" name="_VTT_logo_102019_07_blue_on_white" hidden="1">
              <a:extLst>
                <a:ext uri="{FF2B5EF4-FFF2-40B4-BE49-F238E27FC236}">
                  <a16:creationId xmlns:a16="http://schemas.microsoft.com/office/drawing/2014/main" id="{61D2E007-3ECF-44DD-974E-FA20895A2B30}"/>
                </a:ext>
              </a:extLst>
            </p:cNvPr>
            <p:cNvGrpSpPr/>
            <p:nvPr userDrawn="1"/>
          </p:nvGrpSpPr>
          <p:grpSpPr>
            <a:xfrm>
              <a:off x="7909204" y="1770762"/>
              <a:ext cx="971550" cy="655638"/>
              <a:chOff x="379933" y="-15999"/>
              <a:chExt cx="971550" cy="655638"/>
            </a:xfrm>
          </p:grpSpPr>
          <p:sp>
            <p:nvSpPr>
              <p:cNvPr id="34" name="Box">
                <a:extLst>
                  <a:ext uri="{FF2B5EF4-FFF2-40B4-BE49-F238E27FC236}">
                    <a16:creationId xmlns:a16="http://schemas.microsoft.com/office/drawing/2014/main" id="{636E86CD-F33F-4D87-9777-7422E14FC40A}"/>
                  </a:ext>
                </a:extLst>
              </p:cNvPr>
              <p:cNvSpPr>
                <a:spLocks noChangeArrowheads="1"/>
              </p:cNvSpPr>
              <p:nvPr userDrawn="1"/>
            </p:nvSpPr>
            <p:spPr bwMode="auto">
              <a:xfrm>
                <a:off x="379933" y="-15999"/>
                <a:ext cx="971550" cy="6556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35" name="T2">
                <a:extLst>
                  <a:ext uri="{FF2B5EF4-FFF2-40B4-BE49-F238E27FC236}">
                    <a16:creationId xmlns:a16="http://schemas.microsoft.com/office/drawing/2014/main" id="{A18EBE30-9BE8-4279-B65D-FC41D3122D84}"/>
                  </a:ext>
                </a:extLst>
              </p:cNvPr>
              <p:cNvSpPr>
                <a:spLocks/>
              </p:cNvSpPr>
              <p:nvPr userDrawn="1"/>
            </p:nvSpPr>
            <p:spPr bwMode="auto">
              <a:xfrm>
                <a:off x="1011758" y="168151"/>
                <a:ext cx="176213" cy="258763"/>
              </a:xfrm>
              <a:custGeom>
                <a:avLst/>
                <a:gdLst>
                  <a:gd name="T0" fmla="*/ 157 w 222"/>
                  <a:gd name="T1" fmla="*/ 325 h 325"/>
                  <a:gd name="T2" fmla="*/ 157 w 222"/>
                  <a:gd name="T3" fmla="*/ 78 h 325"/>
                  <a:gd name="T4" fmla="*/ 222 w 222"/>
                  <a:gd name="T5" fmla="*/ 78 h 325"/>
                  <a:gd name="T6" fmla="*/ 222 w 222"/>
                  <a:gd name="T7" fmla="*/ 0 h 325"/>
                  <a:gd name="T8" fmla="*/ 0 w 222"/>
                  <a:gd name="T9" fmla="*/ 0 h 325"/>
                  <a:gd name="T10" fmla="*/ 0 w 222"/>
                  <a:gd name="T11" fmla="*/ 78 h 325"/>
                  <a:gd name="T12" fmla="*/ 66 w 222"/>
                  <a:gd name="T13" fmla="*/ 78 h 325"/>
                  <a:gd name="T14" fmla="*/ 66 w 222"/>
                  <a:gd name="T15" fmla="*/ 325 h 325"/>
                  <a:gd name="T16" fmla="*/ 66 w 222"/>
                  <a:gd name="T17" fmla="*/ 325 h 325"/>
                  <a:gd name="T18" fmla="*/ 157 w 222"/>
                  <a:gd name="T19"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2" h="325">
                    <a:moveTo>
                      <a:pt x="157" y="325"/>
                    </a:moveTo>
                    <a:lnTo>
                      <a:pt x="157" y="78"/>
                    </a:lnTo>
                    <a:lnTo>
                      <a:pt x="222" y="78"/>
                    </a:lnTo>
                    <a:lnTo>
                      <a:pt x="222" y="0"/>
                    </a:lnTo>
                    <a:lnTo>
                      <a:pt x="0" y="0"/>
                    </a:lnTo>
                    <a:lnTo>
                      <a:pt x="0" y="78"/>
                    </a:lnTo>
                    <a:lnTo>
                      <a:pt x="66" y="78"/>
                    </a:lnTo>
                    <a:lnTo>
                      <a:pt x="66" y="325"/>
                    </a:lnTo>
                    <a:lnTo>
                      <a:pt x="66" y="325"/>
                    </a:lnTo>
                    <a:lnTo>
                      <a:pt x="157" y="325"/>
                    </a:lnTo>
                    <a:close/>
                  </a:path>
                </a:pathLst>
              </a:custGeom>
              <a:solidFill>
                <a:srgbClr val="0057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36" name="T1">
                <a:extLst>
                  <a:ext uri="{FF2B5EF4-FFF2-40B4-BE49-F238E27FC236}">
                    <a16:creationId xmlns:a16="http://schemas.microsoft.com/office/drawing/2014/main" id="{E1CD1D17-1C11-47B0-BE9F-DA932BE397AC}"/>
                  </a:ext>
                </a:extLst>
              </p:cNvPr>
              <p:cNvSpPr>
                <a:spLocks/>
              </p:cNvSpPr>
              <p:nvPr userDrawn="1"/>
            </p:nvSpPr>
            <p:spPr bwMode="auto">
              <a:xfrm>
                <a:off x="799033" y="168151"/>
                <a:ext cx="193675" cy="258763"/>
              </a:xfrm>
              <a:custGeom>
                <a:avLst/>
                <a:gdLst>
                  <a:gd name="T0" fmla="*/ 88 w 244"/>
                  <a:gd name="T1" fmla="*/ 78 h 325"/>
                  <a:gd name="T2" fmla="*/ 88 w 244"/>
                  <a:gd name="T3" fmla="*/ 325 h 325"/>
                  <a:gd name="T4" fmla="*/ 179 w 244"/>
                  <a:gd name="T5" fmla="*/ 325 h 325"/>
                  <a:gd name="T6" fmla="*/ 179 w 244"/>
                  <a:gd name="T7" fmla="*/ 78 h 325"/>
                  <a:gd name="T8" fmla="*/ 244 w 244"/>
                  <a:gd name="T9" fmla="*/ 78 h 325"/>
                  <a:gd name="T10" fmla="*/ 244 w 244"/>
                  <a:gd name="T11" fmla="*/ 0 h 325"/>
                  <a:gd name="T12" fmla="*/ 25 w 244"/>
                  <a:gd name="T13" fmla="*/ 0 h 325"/>
                  <a:gd name="T14" fmla="*/ 0 w 244"/>
                  <a:gd name="T15" fmla="*/ 78 h 325"/>
                  <a:gd name="T16" fmla="*/ 88 w 244"/>
                  <a:gd name="T17" fmla="*/ 78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4" h="325">
                    <a:moveTo>
                      <a:pt x="88" y="78"/>
                    </a:moveTo>
                    <a:lnTo>
                      <a:pt x="88" y="325"/>
                    </a:lnTo>
                    <a:lnTo>
                      <a:pt x="179" y="325"/>
                    </a:lnTo>
                    <a:lnTo>
                      <a:pt x="179" y="78"/>
                    </a:lnTo>
                    <a:lnTo>
                      <a:pt x="244" y="78"/>
                    </a:lnTo>
                    <a:lnTo>
                      <a:pt x="244" y="0"/>
                    </a:lnTo>
                    <a:lnTo>
                      <a:pt x="25" y="0"/>
                    </a:lnTo>
                    <a:lnTo>
                      <a:pt x="0" y="78"/>
                    </a:lnTo>
                    <a:lnTo>
                      <a:pt x="88" y="78"/>
                    </a:lnTo>
                    <a:close/>
                  </a:path>
                </a:pathLst>
              </a:custGeom>
              <a:solidFill>
                <a:srgbClr val="0057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37" name="V">
                <a:extLst>
                  <a:ext uri="{FF2B5EF4-FFF2-40B4-BE49-F238E27FC236}">
                    <a16:creationId xmlns:a16="http://schemas.microsoft.com/office/drawing/2014/main" id="{DD8BE6FA-4FE5-49CA-85DD-2B5168D0A682}"/>
                  </a:ext>
                </a:extLst>
              </p:cNvPr>
              <p:cNvSpPr>
                <a:spLocks/>
              </p:cNvSpPr>
              <p:nvPr userDrawn="1"/>
            </p:nvSpPr>
            <p:spPr bwMode="auto">
              <a:xfrm>
                <a:off x="567258" y="168151"/>
                <a:ext cx="230188" cy="258763"/>
              </a:xfrm>
              <a:custGeom>
                <a:avLst/>
                <a:gdLst>
                  <a:gd name="T0" fmla="*/ 184 w 289"/>
                  <a:gd name="T1" fmla="*/ 325 h 325"/>
                  <a:gd name="T2" fmla="*/ 289 w 289"/>
                  <a:gd name="T3" fmla="*/ 0 h 325"/>
                  <a:gd name="T4" fmla="*/ 197 w 289"/>
                  <a:gd name="T5" fmla="*/ 0 h 325"/>
                  <a:gd name="T6" fmla="*/ 143 w 289"/>
                  <a:gd name="T7" fmla="*/ 167 h 325"/>
                  <a:gd name="T8" fmla="*/ 135 w 289"/>
                  <a:gd name="T9" fmla="*/ 191 h 325"/>
                  <a:gd name="T10" fmla="*/ 135 w 289"/>
                  <a:gd name="T11" fmla="*/ 191 h 325"/>
                  <a:gd name="T12" fmla="*/ 135 w 289"/>
                  <a:gd name="T13" fmla="*/ 191 h 325"/>
                  <a:gd name="T14" fmla="*/ 135 w 289"/>
                  <a:gd name="T15" fmla="*/ 191 h 325"/>
                  <a:gd name="T16" fmla="*/ 135 w 289"/>
                  <a:gd name="T17" fmla="*/ 191 h 325"/>
                  <a:gd name="T18" fmla="*/ 135 w 289"/>
                  <a:gd name="T19" fmla="*/ 191 h 325"/>
                  <a:gd name="T20" fmla="*/ 135 w 289"/>
                  <a:gd name="T21" fmla="*/ 191 h 325"/>
                  <a:gd name="T22" fmla="*/ 128 w 289"/>
                  <a:gd name="T23" fmla="*/ 167 h 325"/>
                  <a:gd name="T24" fmla="*/ 91 w 289"/>
                  <a:gd name="T25" fmla="*/ 60 h 325"/>
                  <a:gd name="T26" fmla="*/ 0 w 289"/>
                  <a:gd name="T27" fmla="*/ 60 h 325"/>
                  <a:gd name="T28" fmla="*/ 90 w 289"/>
                  <a:gd name="T29" fmla="*/ 325 h 325"/>
                  <a:gd name="T30" fmla="*/ 184 w 289"/>
                  <a:gd name="T31"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9" h="325">
                    <a:moveTo>
                      <a:pt x="184" y="325"/>
                    </a:moveTo>
                    <a:lnTo>
                      <a:pt x="289" y="0"/>
                    </a:lnTo>
                    <a:lnTo>
                      <a:pt x="197" y="0"/>
                    </a:lnTo>
                    <a:lnTo>
                      <a:pt x="143" y="167"/>
                    </a:lnTo>
                    <a:lnTo>
                      <a:pt x="135" y="191"/>
                    </a:lnTo>
                    <a:lnTo>
                      <a:pt x="135" y="191"/>
                    </a:lnTo>
                    <a:lnTo>
                      <a:pt x="135" y="191"/>
                    </a:lnTo>
                    <a:lnTo>
                      <a:pt x="135" y="191"/>
                    </a:lnTo>
                    <a:lnTo>
                      <a:pt x="135" y="191"/>
                    </a:lnTo>
                    <a:lnTo>
                      <a:pt x="135" y="191"/>
                    </a:lnTo>
                    <a:lnTo>
                      <a:pt x="135" y="191"/>
                    </a:lnTo>
                    <a:lnTo>
                      <a:pt x="128" y="167"/>
                    </a:lnTo>
                    <a:lnTo>
                      <a:pt x="91" y="60"/>
                    </a:lnTo>
                    <a:lnTo>
                      <a:pt x="0" y="60"/>
                    </a:lnTo>
                    <a:lnTo>
                      <a:pt x="90" y="325"/>
                    </a:lnTo>
                    <a:lnTo>
                      <a:pt x="184" y="325"/>
                    </a:lnTo>
                    <a:close/>
                  </a:path>
                </a:pathLst>
              </a:custGeom>
              <a:solidFill>
                <a:srgbClr val="0057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grpSp>
        <p:grpSp>
          <p:nvGrpSpPr>
            <p:cNvPr id="24" name="_VTT_logo_102019_08_black_on_white" hidden="1">
              <a:extLst>
                <a:ext uri="{FF2B5EF4-FFF2-40B4-BE49-F238E27FC236}">
                  <a16:creationId xmlns:a16="http://schemas.microsoft.com/office/drawing/2014/main" id="{26D6B085-3229-40BD-9DCF-DA3DF1503D16}"/>
                </a:ext>
              </a:extLst>
            </p:cNvPr>
            <p:cNvGrpSpPr/>
            <p:nvPr userDrawn="1"/>
          </p:nvGrpSpPr>
          <p:grpSpPr>
            <a:xfrm>
              <a:off x="7909204" y="1770762"/>
              <a:ext cx="971550" cy="655638"/>
              <a:chOff x="379933" y="-15999"/>
              <a:chExt cx="971550" cy="655638"/>
            </a:xfrm>
          </p:grpSpPr>
          <p:sp>
            <p:nvSpPr>
              <p:cNvPr id="30" name="Box">
                <a:extLst>
                  <a:ext uri="{FF2B5EF4-FFF2-40B4-BE49-F238E27FC236}">
                    <a16:creationId xmlns:a16="http://schemas.microsoft.com/office/drawing/2014/main" id="{675FAD42-5184-482E-9335-456AEA67F339}"/>
                  </a:ext>
                </a:extLst>
              </p:cNvPr>
              <p:cNvSpPr>
                <a:spLocks noChangeArrowheads="1"/>
              </p:cNvSpPr>
              <p:nvPr userDrawn="1"/>
            </p:nvSpPr>
            <p:spPr bwMode="auto">
              <a:xfrm>
                <a:off x="379933" y="-15999"/>
                <a:ext cx="971550" cy="6556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31" name="T2">
                <a:extLst>
                  <a:ext uri="{FF2B5EF4-FFF2-40B4-BE49-F238E27FC236}">
                    <a16:creationId xmlns:a16="http://schemas.microsoft.com/office/drawing/2014/main" id="{A3E16945-E603-4A7C-91FD-86CC22751679}"/>
                  </a:ext>
                </a:extLst>
              </p:cNvPr>
              <p:cNvSpPr>
                <a:spLocks/>
              </p:cNvSpPr>
              <p:nvPr userDrawn="1"/>
            </p:nvSpPr>
            <p:spPr bwMode="auto">
              <a:xfrm>
                <a:off x="1011758" y="168151"/>
                <a:ext cx="176213" cy="258763"/>
              </a:xfrm>
              <a:custGeom>
                <a:avLst/>
                <a:gdLst>
                  <a:gd name="T0" fmla="*/ 157 w 222"/>
                  <a:gd name="T1" fmla="*/ 325 h 325"/>
                  <a:gd name="T2" fmla="*/ 157 w 222"/>
                  <a:gd name="T3" fmla="*/ 78 h 325"/>
                  <a:gd name="T4" fmla="*/ 222 w 222"/>
                  <a:gd name="T5" fmla="*/ 78 h 325"/>
                  <a:gd name="T6" fmla="*/ 222 w 222"/>
                  <a:gd name="T7" fmla="*/ 0 h 325"/>
                  <a:gd name="T8" fmla="*/ 0 w 222"/>
                  <a:gd name="T9" fmla="*/ 0 h 325"/>
                  <a:gd name="T10" fmla="*/ 0 w 222"/>
                  <a:gd name="T11" fmla="*/ 78 h 325"/>
                  <a:gd name="T12" fmla="*/ 66 w 222"/>
                  <a:gd name="T13" fmla="*/ 78 h 325"/>
                  <a:gd name="T14" fmla="*/ 66 w 222"/>
                  <a:gd name="T15" fmla="*/ 325 h 325"/>
                  <a:gd name="T16" fmla="*/ 66 w 222"/>
                  <a:gd name="T17" fmla="*/ 325 h 325"/>
                  <a:gd name="T18" fmla="*/ 157 w 222"/>
                  <a:gd name="T19"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2" h="325">
                    <a:moveTo>
                      <a:pt x="157" y="325"/>
                    </a:moveTo>
                    <a:lnTo>
                      <a:pt x="157" y="78"/>
                    </a:lnTo>
                    <a:lnTo>
                      <a:pt x="222" y="78"/>
                    </a:lnTo>
                    <a:lnTo>
                      <a:pt x="222" y="0"/>
                    </a:lnTo>
                    <a:lnTo>
                      <a:pt x="0" y="0"/>
                    </a:lnTo>
                    <a:lnTo>
                      <a:pt x="0" y="78"/>
                    </a:lnTo>
                    <a:lnTo>
                      <a:pt x="66" y="78"/>
                    </a:lnTo>
                    <a:lnTo>
                      <a:pt x="66" y="325"/>
                    </a:lnTo>
                    <a:lnTo>
                      <a:pt x="66" y="325"/>
                    </a:lnTo>
                    <a:lnTo>
                      <a:pt x="157" y="32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32" name="T1">
                <a:extLst>
                  <a:ext uri="{FF2B5EF4-FFF2-40B4-BE49-F238E27FC236}">
                    <a16:creationId xmlns:a16="http://schemas.microsoft.com/office/drawing/2014/main" id="{454A94AA-964C-4F59-A26F-67DFDB83E239}"/>
                  </a:ext>
                </a:extLst>
              </p:cNvPr>
              <p:cNvSpPr>
                <a:spLocks/>
              </p:cNvSpPr>
              <p:nvPr userDrawn="1"/>
            </p:nvSpPr>
            <p:spPr bwMode="auto">
              <a:xfrm>
                <a:off x="799033" y="168151"/>
                <a:ext cx="193675" cy="258763"/>
              </a:xfrm>
              <a:custGeom>
                <a:avLst/>
                <a:gdLst>
                  <a:gd name="T0" fmla="*/ 88 w 244"/>
                  <a:gd name="T1" fmla="*/ 78 h 325"/>
                  <a:gd name="T2" fmla="*/ 88 w 244"/>
                  <a:gd name="T3" fmla="*/ 325 h 325"/>
                  <a:gd name="T4" fmla="*/ 179 w 244"/>
                  <a:gd name="T5" fmla="*/ 325 h 325"/>
                  <a:gd name="T6" fmla="*/ 179 w 244"/>
                  <a:gd name="T7" fmla="*/ 78 h 325"/>
                  <a:gd name="T8" fmla="*/ 244 w 244"/>
                  <a:gd name="T9" fmla="*/ 78 h 325"/>
                  <a:gd name="T10" fmla="*/ 244 w 244"/>
                  <a:gd name="T11" fmla="*/ 0 h 325"/>
                  <a:gd name="T12" fmla="*/ 25 w 244"/>
                  <a:gd name="T13" fmla="*/ 0 h 325"/>
                  <a:gd name="T14" fmla="*/ 0 w 244"/>
                  <a:gd name="T15" fmla="*/ 78 h 325"/>
                  <a:gd name="T16" fmla="*/ 88 w 244"/>
                  <a:gd name="T17" fmla="*/ 78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4" h="325">
                    <a:moveTo>
                      <a:pt x="88" y="78"/>
                    </a:moveTo>
                    <a:lnTo>
                      <a:pt x="88" y="325"/>
                    </a:lnTo>
                    <a:lnTo>
                      <a:pt x="179" y="325"/>
                    </a:lnTo>
                    <a:lnTo>
                      <a:pt x="179" y="78"/>
                    </a:lnTo>
                    <a:lnTo>
                      <a:pt x="244" y="78"/>
                    </a:lnTo>
                    <a:lnTo>
                      <a:pt x="244" y="0"/>
                    </a:lnTo>
                    <a:lnTo>
                      <a:pt x="25" y="0"/>
                    </a:lnTo>
                    <a:lnTo>
                      <a:pt x="0" y="78"/>
                    </a:lnTo>
                    <a:lnTo>
                      <a:pt x="88" y="7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33" name="V">
                <a:extLst>
                  <a:ext uri="{FF2B5EF4-FFF2-40B4-BE49-F238E27FC236}">
                    <a16:creationId xmlns:a16="http://schemas.microsoft.com/office/drawing/2014/main" id="{054710AB-8642-4CFE-ABAF-57D35CC212BE}"/>
                  </a:ext>
                </a:extLst>
              </p:cNvPr>
              <p:cNvSpPr>
                <a:spLocks/>
              </p:cNvSpPr>
              <p:nvPr userDrawn="1"/>
            </p:nvSpPr>
            <p:spPr bwMode="auto">
              <a:xfrm>
                <a:off x="567258" y="168151"/>
                <a:ext cx="230188" cy="258763"/>
              </a:xfrm>
              <a:custGeom>
                <a:avLst/>
                <a:gdLst>
                  <a:gd name="T0" fmla="*/ 184 w 289"/>
                  <a:gd name="T1" fmla="*/ 325 h 325"/>
                  <a:gd name="T2" fmla="*/ 289 w 289"/>
                  <a:gd name="T3" fmla="*/ 0 h 325"/>
                  <a:gd name="T4" fmla="*/ 197 w 289"/>
                  <a:gd name="T5" fmla="*/ 0 h 325"/>
                  <a:gd name="T6" fmla="*/ 143 w 289"/>
                  <a:gd name="T7" fmla="*/ 167 h 325"/>
                  <a:gd name="T8" fmla="*/ 135 w 289"/>
                  <a:gd name="T9" fmla="*/ 191 h 325"/>
                  <a:gd name="T10" fmla="*/ 135 w 289"/>
                  <a:gd name="T11" fmla="*/ 191 h 325"/>
                  <a:gd name="T12" fmla="*/ 135 w 289"/>
                  <a:gd name="T13" fmla="*/ 191 h 325"/>
                  <a:gd name="T14" fmla="*/ 135 w 289"/>
                  <a:gd name="T15" fmla="*/ 191 h 325"/>
                  <a:gd name="T16" fmla="*/ 135 w 289"/>
                  <a:gd name="T17" fmla="*/ 191 h 325"/>
                  <a:gd name="T18" fmla="*/ 135 w 289"/>
                  <a:gd name="T19" fmla="*/ 191 h 325"/>
                  <a:gd name="T20" fmla="*/ 135 w 289"/>
                  <a:gd name="T21" fmla="*/ 191 h 325"/>
                  <a:gd name="T22" fmla="*/ 128 w 289"/>
                  <a:gd name="T23" fmla="*/ 167 h 325"/>
                  <a:gd name="T24" fmla="*/ 91 w 289"/>
                  <a:gd name="T25" fmla="*/ 60 h 325"/>
                  <a:gd name="T26" fmla="*/ 0 w 289"/>
                  <a:gd name="T27" fmla="*/ 60 h 325"/>
                  <a:gd name="T28" fmla="*/ 90 w 289"/>
                  <a:gd name="T29" fmla="*/ 325 h 325"/>
                  <a:gd name="T30" fmla="*/ 184 w 289"/>
                  <a:gd name="T31"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9" h="325">
                    <a:moveTo>
                      <a:pt x="184" y="325"/>
                    </a:moveTo>
                    <a:lnTo>
                      <a:pt x="289" y="0"/>
                    </a:lnTo>
                    <a:lnTo>
                      <a:pt x="197" y="0"/>
                    </a:lnTo>
                    <a:lnTo>
                      <a:pt x="143" y="167"/>
                    </a:lnTo>
                    <a:lnTo>
                      <a:pt x="135" y="191"/>
                    </a:lnTo>
                    <a:lnTo>
                      <a:pt x="135" y="191"/>
                    </a:lnTo>
                    <a:lnTo>
                      <a:pt x="135" y="191"/>
                    </a:lnTo>
                    <a:lnTo>
                      <a:pt x="135" y="191"/>
                    </a:lnTo>
                    <a:lnTo>
                      <a:pt x="135" y="191"/>
                    </a:lnTo>
                    <a:lnTo>
                      <a:pt x="135" y="191"/>
                    </a:lnTo>
                    <a:lnTo>
                      <a:pt x="135" y="191"/>
                    </a:lnTo>
                    <a:lnTo>
                      <a:pt x="128" y="167"/>
                    </a:lnTo>
                    <a:lnTo>
                      <a:pt x="91" y="60"/>
                    </a:lnTo>
                    <a:lnTo>
                      <a:pt x="0" y="60"/>
                    </a:lnTo>
                    <a:lnTo>
                      <a:pt x="90" y="325"/>
                    </a:lnTo>
                    <a:lnTo>
                      <a:pt x="184" y="32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grpSp>
        <p:grpSp>
          <p:nvGrpSpPr>
            <p:cNvPr id="25" name="_VTT_logo_102019_09_orange_on_white" hidden="1">
              <a:extLst>
                <a:ext uri="{FF2B5EF4-FFF2-40B4-BE49-F238E27FC236}">
                  <a16:creationId xmlns:a16="http://schemas.microsoft.com/office/drawing/2014/main" id="{1BF79268-3243-4866-806D-6DD75716890D}"/>
                </a:ext>
              </a:extLst>
            </p:cNvPr>
            <p:cNvGrpSpPr/>
            <p:nvPr userDrawn="1"/>
          </p:nvGrpSpPr>
          <p:grpSpPr>
            <a:xfrm>
              <a:off x="7909204" y="1770762"/>
              <a:ext cx="971550" cy="655638"/>
              <a:chOff x="379933" y="-15999"/>
              <a:chExt cx="971550" cy="655638"/>
            </a:xfrm>
          </p:grpSpPr>
          <p:sp>
            <p:nvSpPr>
              <p:cNvPr id="26" name="Box">
                <a:extLst>
                  <a:ext uri="{FF2B5EF4-FFF2-40B4-BE49-F238E27FC236}">
                    <a16:creationId xmlns:a16="http://schemas.microsoft.com/office/drawing/2014/main" id="{D7E3A7C8-A27F-495F-8448-FB07DB8F7E54}"/>
                  </a:ext>
                </a:extLst>
              </p:cNvPr>
              <p:cNvSpPr>
                <a:spLocks noChangeArrowheads="1"/>
              </p:cNvSpPr>
              <p:nvPr userDrawn="1"/>
            </p:nvSpPr>
            <p:spPr bwMode="auto">
              <a:xfrm>
                <a:off x="379933" y="-15999"/>
                <a:ext cx="971550" cy="6556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27" name="T2">
                <a:extLst>
                  <a:ext uri="{FF2B5EF4-FFF2-40B4-BE49-F238E27FC236}">
                    <a16:creationId xmlns:a16="http://schemas.microsoft.com/office/drawing/2014/main" id="{26085335-A298-4AF8-961A-70AFEFCD4FFB}"/>
                  </a:ext>
                </a:extLst>
              </p:cNvPr>
              <p:cNvSpPr>
                <a:spLocks/>
              </p:cNvSpPr>
              <p:nvPr userDrawn="1"/>
            </p:nvSpPr>
            <p:spPr bwMode="auto">
              <a:xfrm>
                <a:off x="1011758" y="168151"/>
                <a:ext cx="176213" cy="258763"/>
              </a:xfrm>
              <a:custGeom>
                <a:avLst/>
                <a:gdLst>
                  <a:gd name="T0" fmla="*/ 157 w 222"/>
                  <a:gd name="T1" fmla="*/ 325 h 325"/>
                  <a:gd name="T2" fmla="*/ 157 w 222"/>
                  <a:gd name="T3" fmla="*/ 78 h 325"/>
                  <a:gd name="T4" fmla="*/ 222 w 222"/>
                  <a:gd name="T5" fmla="*/ 78 h 325"/>
                  <a:gd name="T6" fmla="*/ 222 w 222"/>
                  <a:gd name="T7" fmla="*/ 0 h 325"/>
                  <a:gd name="T8" fmla="*/ 0 w 222"/>
                  <a:gd name="T9" fmla="*/ 0 h 325"/>
                  <a:gd name="T10" fmla="*/ 0 w 222"/>
                  <a:gd name="T11" fmla="*/ 78 h 325"/>
                  <a:gd name="T12" fmla="*/ 66 w 222"/>
                  <a:gd name="T13" fmla="*/ 78 h 325"/>
                  <a:gd name="T14" fmla="*/ 66 w 222"/>
                  <a:gd name="T15" fmla="*/ 325 h 325"/>
                  <a:gd name="T16" fmla="*/ 66 w 222"/>
                  <a:gd name="T17" fmla="*/ 325 h 325"/>
                  <a:gd name="T18" fmla="*/ 157 w 222"/>
                  <a:gd name="T19"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2" h="325">
                    <a:moveTo>
                      <a:pt x="157" y="325"/>
                    </a:moveTo>
                    <a:lnTo>
                      <a:pt x="157" y="78"/>
                    </a:lnTo>
                    <a:lnTo>
                      <a:pt x="222" y="78"/>
                    </a:lnTo>
                    <a:lnTo>
                      <a:pt x="222" y="0"/>
                    </a:lnTo>
                    <a:lnTo>
                      <a:pt x="0" y="0"/>
                    </a:lnTo>
                    <a:lnTo>
                      <a:pt x="0" y="78"/>
                    </a:lnTo>
                    <a:lnTo>
                      <a:pt x="66" y="78"/>
                    </a:lnTo>
                    <a:lnTo>
                      <a:pt x="66" y="325"/>
                    </a:lnTo>
                    <a:lnTo>
                      <a:pt x="66" y="325"/>
                    </a:lnTo>
                    <a:lnTo>
                      <a:pt x="157" y="325"/>
                    </a:lnTo>
                    <a:close/>
                  </a:path>
                </a:pathLst>
              </a:custGeom>
              <a:solidFill>
                <a:srgbClr val="F06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28" name="T1">
                <a:extLst>
                  <a:ext uri="{FF2B5EF4-FFF2-40B4-BE49-F238E27FC236}">
                    <a16:creationId xmlns:a16="http://schemas.microsoft.com/office/drawing/2014/main" id="{CB02BD5F-2803-4C44-AF48-342472FC098F}"/>
                  </a:ext>
                </a:extLst>
              </p:cNvPr>
              <p:cNvSpPr>
                <a:spLocks/>
              </p:cNvSpPr>
              <p:nvPr userDrawn="1"/>
            </p:nvSpPr>
            <p:spPr bwMode="auto">
              <a:xfrm>
                <a:off x="799033" y="168151"/>
                <a:ext cx="193675" cy="258763"/>
              </a:xfrm>
              <a:custGeom>
                <a:avLst/>
                <a:gdLst>
                  <a:gd name="T0" fmla="*/ 88 w 244"/>
                  <a:gd name="T1" fmla="*/ 78 h 325"/>
                  <a:gd name="T2" fmla="*/ 88 w 244"/>
                  <a:gd name="T3" fmla="*/ 325 h 325"/>
                  <a:gd name="T4" fmla="*/ 179 w 244"/>
                  <a:gd name="T5" fmla="*/ 325 h 325"/>
                  <a:gd name="T6" fmla="*/ 179 w 244"/>
                  <a:gd name="T7" fmla="*/ 78 h 325"/>
                  <a:gd name="T8" fmla="*/ 244 w 244"/>
                  <a:gd name="T9" fmla="*/ 78 h 325"/>
                  <a:gd name="T10" fmla="*/ 244 w 244"/>
                  <a:gd name="T11" fmla="*/ 0 h 325"/>
                  <a:gd name="T12" fmla="*/ 25 w 244"/>
                  <a:gd name="T13" fmla="*/ 0 h 325"/>
                  <a:gd name="T14" fmla="*/ 0 w 244"/>
                  <a:gd name="T15" fmla="*/ 78 h 325"/>
                  <a:gd name="T16" fmla="*/ 88 w 244"/>
                  <a:gd name="T17" fmla="*/ 78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4" h="325">
                    <a:moveTo>
                      <a:pt x="88" y="78"/>
                    </a:moveTo>
                    <a:lnTo>
                      <a:pt x="88" y="325"/>
                    </a:lnTo>
                    <a:lnTo>
                      <a:pt x="179" y="325"/>
                    </a:lnTo>
                    <a:lnTo>
                      <a:pt x="179" y="78"/>
                    </a:lnTo>
                    <a:lnTo>
                      <a:pt x="244" y="78"/>
                    </a:lnTo>
                    <a:lnTo>
                      <a:pt x="244" y="0"/>
                    </a:lnTo>
                    <a:lnTo>
                      <a:pt x="25" y="0"/>
                    </a:lnTo>
                    <a:lnTo>
                      <a:pt x="0" y="78"/>
                    </a:lnTo>
                    <a:lnTo>
                      <a:pt x="88" y="78"/>
                    </a:lnTo>
                    <a:close/>
                  </a:path>
                </a:pathLst>
              </a:custGeom>
              <a:solidFill>
                <a:srgbClr val="F06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29" name="V">
                <a:extLst>
                  <a:ext uri="{FF2B5EF4-FFF2-40B4-BE49-F238E27FC236}">
                    <a16:creationId xmlns:a16="http://schemas.microsoft.com/office/drawing/2014/main" id="{5C7FCEF8-1D1A-499B-BE37-AFFA9486AEA7}"/>
                  </a:ext>
                </a:extLst>
              </p:cNvPr>
              <p:cNvSpPr>
                <a:spLocks/>
              </p:cNvSpPr>
              <p:nvPr userDrawn="1"/>
            </p:nvSpPr>
            <p:spPr bwMode="auto">
              <a:xfrm>
                <a:off x="567258" y="168151"/>
                <a:ext cx="230188" cy="258763"/>
              </a:xfrm>
              <a:custGeom>
                <a:avLst/>
                <a:gdLst>
                  <a:gd name="T0" fmla="*/ 184 w 289"/>
                  <a:gd name="T1" fmla="*/ 325 h 325"/>
                  <a:gd name="T2" fmla="*/ 289 w 289"/>
                  <a:gd name="T3" fmla="*/ 0 h 325"/>
                  <a:gd name="T4" fmla="*/ 197 w 289"/>
                  <a:gd name="T5" fmla="*/ 0 h 325"/>
                  <a:gd name="T6" fmla="*/ 143 w 289"/>
                  <a:gd name="T7" fmla="*/ 167 h 325"/>
                  <a:gd name="T8" fmla="*/ 135 w 289"/>
                  <a:gd name="T9" fmla="*/ 191 h 325"/>
                  <a:gd name="T10" fmla="*/ 135 w 289"/>
                  <a:gd name="T11" fmla="*/ 191 h 325"/>
                  <a:gd name="T12" fmla="*/ 135 w 289"/>
                  <a:gd name="T13" fmla="*/ 191 h 325"/>
                  <a:gd name="T14" fmla="*/ 135 w 289"/>
                  <a:gd name="T15" fmla="*/ 191 h 325"/>
                  <a:gd name="T16" fmla="*/ 135 w 289"/>
                  <a:gd name="T17" fmla="*/ 191 h 325"/>
                  <a:gd name="T18" fmla="*/ 135 w 289"/>
                  <a:gd name="T19" fmla="*/ 191 h 325"/>
                  <a:gd name="T20" fmla="*/ 135 w 289"/>
                  <a:gd name="T21" fmla="*/ 191 h 325"/>
                  <a:gd name="T22" fmla="*/ 128 w 289"/>
                  <a:gd name="T23" fmla="*/ 167 h 325"/>
                  <a:gd name="T24" fmla="*/ 91 w 289"/>
                  <a:gd name="T25" fmla="*/ 60 h 325"/>
                  <a:gd name="T26" fmla="*/ 0 w 289"/>
                  <a:gd name="T27" fmla="*/ 60 h 325"/>
                  <a:gd name="T28" fmla="*/ 90 w 289"/>
                  <a:gd name="T29" fmla="*/ 325 h 325"/>
                  <a:gd name="T30" fmla="*/ 184 w 289"/>
                  <a:gd name="T31"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9" h="325">
                    <a:moveTo>
                      <a:pt x="184" y="325"/>
                    </a:moveTo>
                    <a:lnTo>
                      <a:pt x="289" y="0"/>
                    </a:lnTo>
                    <a:lnTo>
                      <a:pt x="197" y="0"/>
                    </a:lnTo>
                    <a:lnTo>
                      <a:pt x="143" y="167"/>
                    </a:lnTo>
                    <a:lnTo>
                      <a:pt x="135" y="191"/>
                    </a:lnTo>
                    <a:lnTo>
                      <a:pt x="135" y="191"/>
                    </a:lnTo>
                    <a:lnTo>
                      <a:pt x="135" y="191"/>
                    </a:lnTo>
                    <a:lnTo>
                      <a:pt x="135" y="191"/>
                    </a:lnTo>
                    <a:lnTo>
                      <a:pt x="135" y="191"/>
                    </a:lnTo>
                    <a:lnTo>
                      <a:pt x="135" y="191"/>
                    </a:lnTo>
                    <a:lnTo>
                      <a:pt x="135" y="191"/>
                    </a:lnTo>
                    <a:lnTo>
                      <a:pt x="128" y="167"/>
                    </a:lnTo>
                    <a:lnTo>
                      <a:pt x="91" y="60"/>
                    </a:lnTo>
                    <a:lnTo>
                      <a:pt x="0" y="60"/>
                    </a:lnTo>
                    <a:lnTo>
                      <a:pt x="90" y="325"/>
                    </a:lnTo>
                    <a:lnTo>
                      <a:pt x="184" y="325"/>
                    </a:lnTo>
                    <a:close/>
                  </a:path>
                </a:pathLst>
              </a:custGeom>
              <a:solidFill>
                <a:srgbClr val="F06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grpSp>
      </p:grpSp>
    </p:spTree>
    <p:extLst>
      <p:ext uri="{BB962C8B-B14F-4D97-AF65-F5344CB8AC3E}">
        <p14:creationId xmlns:p14="http://schemas.microsoft.com/office/powerpoint/2010/main" val="1502341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VTT 2020 Content slide Leaves 01d">
    <p:spTree>
      <p:nvGrpSpPr>
        <p:cNvPr id="1" name=""/>
        <p:cNvGrpSpPr/>
        <p:nvPr/>
      </p:nvGrpSpPr>
      <p:grpSpPr>
        <a:xfrm>
          <a:off x="0" y="0"/>
          <a:ext cx="0" cy="0"/>
          <a:chOff x="0" y="0"/>
          <a:chExt cx="0" cy="0"/>
        </a:xfrm>
      </p:grpSpPr>
      <p:sp>
        <p:nvSpPr>
          <p:cNvPr id="66" name="Freeform: Shape 65">
            <a:extLst>
              <a:ext uri="{FF2B5EF4-FFF2-40B4-BE49-F238E27FC236}">
                <a16:creationId xmlns:a16="http://schemas.microsoft.com/office/drawing/2014/main" id="{98670045-CE99-44CB-828F-CBBAD2DD50B3}"/>
              </a:ext>
            </a:extLst>
          </p:cNvPr>
          <p:cNvSpPr/>
          <p:nvPr userDrawn="1"/>
        </p:nvSpPr>
        <p:spPr>
          <a:xfrm>
            <a:off x="-1586" y="3030304"/>
            <a:ext cx="8141360" cy="2115609"/>
          </a:xfrm>
          <a:custGeom>
            <a:avLst/>
            <a:gdLst>
              <a:gd name="connsiteX0" fmla="*/ 0 w 8128000"/>
              <a:gd name="connsiteY0" fmla="*/ 0 h 2349500"/>
              <a:gd name="connsiteX1" fmla="*/ 0 w 8128000"/>
              <a:gd name="connsiteY1" fmla="*/ 610514 h 2349500"/>
              <a:gd name="connsiteX2" fmla="*/ 2099600 w 8128000"/>
              <a:gd name="connsiteY2" fmla="*/ 2355202 h 2349500"/>
              <a:gd name="connsiteX3" fmla="*/ 8137002 w 8128000"/>
              <a:gd name="connsiteY3" fmla="*/ 2338515 h 2349500"/>
              <a:gd name="connsiteX4" fmla="*/ 7423212 w 8128000"/>
              <a:gd name="connsiteY4" fmla="*/ 360299 h 2349500"/>
              <a:gd name="connsiteX5" fmla="*/ 0 w 8128000"/>
              <a:gd name="connsiteY5" fmla="*/ 0 h 2349500"/>
              <a:gd name="connsiteX0" fmla="*/ 0 w 8213892"/>
              <a:gd name="connsiteY0" fmla="*/ 0 h 2355202"/>
              <a:gd name="connsiteX1" fmla="*/ 76890 w 8213892"/>
              <a:gd name="connsiteY1" fmla="*/ 610514 h 2355202"/>
              <a:gd name="connsiteX2" fmla="*/ 2176490 w 8213892"/>
              <a:gd name="connsiteY2" fmla="*/ 2355202 h 2355202"/>
              <a:gd name="connsiteX3" fmla="*/ 8213892 w 8213892"/>
              <a:gd name="connsiteY3" fmla="*/ 2338515 h 2355202"/>
              <a:gd name="connsiteX4" fmla="*/ 7500102 w 8213892"/>
              <a:gd name="connsiteY4" fmla="*/ 360299 h 2355202"/>
              <a:gd name="connsiteX5" fmla="*/ 0 w 8213892"/>
              <a:gd name="connsiteY5" fmla="*/ 0 h 2355202"/>
              <a:gd name="connsiteX0" fmla="*/ 0 w 8207206"/>
              <a:gd name="connsiteY0" fmla="*/ 0 h 2375188"/>
              <a:gd name="connsiteX1" fmla="*/ 70204 w 8207206"/>
              <a:gd name="connsiteY1" fmla="*/ 630500 h 2375188"/>
              <a:gd name="connsiteX2" fmla="*/ 2169804 w 8207206"/>
              <a:gd name="connsiteY2" fmla="*/ 2375188 h 2375188"/>
              <a:gd name="connsiteX3" fmla="*/ 8207206 w 8207206"/>
              <a:gd name="connsiteY3" fmla="*/ 2358501 h 2375188"/>
              <a:gd name="connsiteX4" fmla="*/ 7493416 w 8207206"/>
              <a:gd name="connsiteY4" fmla="*/ 380285 h 2375188"/>
              <a:gd name="connsiteX5" fmla="*/ 0 w 8207206"/>
              <a:gd name="connsiteY5" fmla="*/ 0 h 2375188"/>
              <a:gd name="connsiteX0" fmla="*/ 0 w 8207206"/>
              <a:gd name="connsiteY0" fmla="*/ 0 h 2375188"/>
              <a:gd name="connsiteX1" fmla="*/ 6686 w 8207206"/>
              <a:gd name="connsiteY1" fmla="*/ 620506 h 2375188"/>
              <a:gd name="connsiteX2" fmla="*/ 2169804 w 8207206"/>
              <a:gd name="connsiteY2" fmla="*/ 2375188 h 2375188"/>
              <a:gd name="connsiteX3" fmla="*/ 8207206 w 8207206"/>
              <a:gd name="connsiteY3" fmla="*/ 2358501 h 2375188"/>
              <a:gd name="connsiteX4" fmla="*/ 7493416 w 8207206"/>
              <a:gd name="connsiteY4" fmla="*/ 380285 h 2375188"/>
              <a:gd name="connsiteX5" fmla="*/ 0 w 8207206"/>
              <a:gd name="connsiteY5" fmla="*/ 0 h 2375188"/>
              <a:gd name="connsiteX0" fmla="*/ 0 w 8207206"/>
              <a:gd name="connsiteY0" fmla="*/ 0 h 2358501"/>
              <a:gd name="connsiteX1" fmla="*/ 6686 w 8207206"/>
              <a:gd name="connsiteY1" fmla="*/ 620506 h 2358501"/>
              <a:gd name="connsiteX2" fmla="*/ 2143060 w 8207206"/>
              <a:gd name="connsiteY2" fmla="*/ 2055407 h 2358501"/>
              <a:gd name="connsiteX3" fmla="*/ 8207206 w 8207206"/>
              <a:gd name="connsiteY3" fmla="*/ 2358501 h 2358501"/>
              <a:gd name="connsiteX4" fmla="*/ 7493416 w 8207206"/>
              <a:gd name="connsiteY4" fmla="*/ 380285 h 2358501"/>
              <a:gd name="connsiteX5" fmla="*/ 0 w 8207206"/>
              <a:gd name="connsiteY5" fmla="*/ 0 h 2358501"/>
              <a:gd name="connsiteX0" fmla="*/ 0 w 8207206"/>
              <a:gd name="connsiteY0" fmla="*/ 0 h 2358501"/>
              <a:gd name="connsiteX1" fmla="*/ 6686 w 8207206"/>
              <a:gd name="connsiteY1" fmla="*/ 620506 h 2358501"/>
              <a:gd name="connsiteX2" fmla="*/ 2129687 w 8207206"/>
              <a:gd name="connsiteY2" fmla="*/ 2088718 h 2358501"/>
              <a:gd name="connsiteX3" fmla="*/ 8207206 w 8207206"/>
              <a:gd name="connsiteY3" fmla="*/ 2358501 h 2358501"/>
              <a:gd name="connsiteX4" fmla="*/ 7493416 w 8207206"/>
              <a:gd name="connsiteY4" fmla="*/ 380285 h 2358501"/>
              <a:gd name="connsiteX5" fmla="*/ 0 w 8207206"/>
              <a:gd name="connsiteY5" fmla="*/ 0 h 2358501"/>
              <a:gd name="connsiteX0" fmla="*/ 0 w 8207206"/>
              <a:gd name="connsiteY0" fmla="*/ 0 h 2358501"/>
              <a:gd name="connsiteX1" fmla="*/ 6686 w 8207206"/>
              <a:gd name="connsiteY1" fmla="*/ 620506 h 2358501"/>
              <a:gd name="connsiteX2" fmla="*/ 2142363 w 8207206"/>
              <a:gd name="connsiteY2" fmla="*/ 2033460 h 2358501"/>
              <a:gd name="connsiteX3" fmla="*/ 8207206 w 8207206"/>
              <a:gd name="connsiteY3" fmla="*/ 2358501 h 2358501"/>
              <a:gd name="connsiteX4" fmla="*/ 7493416 w 8207206"/>
              <a:gd name="connsiteY4" fmla="*/ 380285 h 2358501"/>
              <a:gd name="connsiteX5" fmla="*/ 0 w 8207206"/>
              <a:gd name="connsiteY5" fmla="*/ 0 h 2358501"/>
              <a:gd name="connsiteX0" fmla="*/ 0 w 8207206"/>
              <a:gd name="connsiteY0" fmla="*/ 0 h 2358501"/>
              <a:gd name="connsiteX1" fmla="*/ 6686 w 8207206"/>
              <a:gd name="connsiteY1" fmla="*/ 620506 h 2358501"/>
              <a:gd name="connsiteX2" fmla="*/ 2128103 w 8207206"/>
              <a:gd name="connsiteY2" fmla="*/ 2087139 h 2358501"/>
              <a:gd name="connsiteX3" fmla="*/ 8207206 w 8207206"/>
              <a:gd name="connsiteY3" fmla="*/ 2358501 h 2358501"/>
              <a:gd name="connsiteX4" fmla="*/ 7493416 w 8207206"/>
              <a:gd name="connsiteY4" fmla="*/ 380285 h 2358501"/>
              <a:gd name="connsiteX5" fmla="*/ 0 w 8207206"/>
              <a:gd name="connsiteY5" fmla="*/ 0 h 2358501"/>
              <a:gd name="connsiteX0" fmla="*/ 0 w 8207206"/>
              <a:gd name="connsiteY0" fmla="*/ 0 h 2358501"/>
              <a:gd name="connsiteX1" fmla="*/ 6686 w 8207206"/>
              <a:gd name="connsiteY1" fmla="*/ 620506 h 2358501"/>
              <a:gd name="connsiteX2" fmla="*/ 2142363 w 8207206"/>
              <a:gd name="connsiteY2" fmla="*/ 2055564 h 2358501"/>
              <a:gd name="connsiteX3" fmla="*/ 8207206 w 8207206"/>
              <a:gd name="connsiteY3" fmla="*/ 2358501 h 2358501"/>
              <a:gd name="connsiteX4" fmla="*/ 7493416 w 8207206"/>
              <a:gd name="connsiteY4" fmla="*/ 380285 h 2358501"/>
              <a:gd name="connsiteX5" fmla="*/ 0 w 8207206"/>
              <a:gd name="connsiteY5" fmla="*/ 0 h 2358501"/>
              <a:gd name="connsiteX0" fmla="*/ 0 w 8207206"/>
              <a:gd name="connsiteY0" fmla="*/ 0 h 2358501"/>
              <a:gd name="connsiteX1" fmla="*/ 6686 w 8207206"/>
              <a:gd name="connsiteY1" fmla="*/ 620506 h 2358501"/>
              <a:gd name="connsiteX2" fmla="*/ 2120181 w 8207206"/>
              <a:gd name="connsiteY2" fmla="*/ 2083982 h 2358501"/>
              <a:gd name="connsiteX3" fmla="*/ 8207206 w 8207206"/>
              <a:gd name="connsiteY3" fmla="*/ 2358501 h 2358501"/>
              <a:gd name="connsiteX4" fmla="*/ 7493416 w 8207206"/>
              <a:gd name="connsiteY4" fmla="*/ 380285 h 2358501"/>
              <a:gd name="connsiteX5" fmla="*/ 0 w 8207206"/>
              <a:gd name="connsiteY5" fmla="*/ 0 h 2358501"/>
              <a:gd name="connsiteX0" fmla="*/ 0 w 8046529"/>
              <a:gd name="connsiteY0" fmla="*/ 0 h 2083982"/>
              <a:gd name="connsiteX1" fmla="*/ 6686 w 8046529"/>
              <a:gd name="connsiteY1" fmla="*/ 620506 h 2083982"/>
              <a:gd name="connsiteX2" fmla="*/ 2120181 w 8046529"/>
              <a:gd name="connsiteY2" fmla="*/ 2083982 h 2083982"/>
              <a:gd name="connsiteX3" fmla="*/ 8046529 w 8046529"/>
              <a:gd name="connsiteY3" fmla="*/ 2057509 h 2083982"/>
              <a:gd name="connsiteX4" fmla="*/ 7493416 w 8046529"/>
              <a:gd name="connsiteY4" fmla="*/ 380285 h 2083982"/>
              <a:gd name="connsiteX5" fmla="*/ 0 w 8046529"/>
              <a:gd name="connsiteY5" fmla="*/ 0 h 2083982"/>
              <a:gd name="connsiteX0" fmla="*/ 0 w 7891252"/>
              <a:gd name="connsiteY0" fmla="*/ 0 h 2142763"/>
              <a:gd name="connsiteX1" fmla="*/ 6686 w 7891252"/>
              <a:gd name="connsiteY1" fmla="*/ 620506 h 2142763"/>
              <a:gd name="connsiteX2" fmla="*/ 2120181 w 7891252"/>
              <a:gd name="connsiteY2" fmla="*/ 2083982 h 2142763"/>
              <a:gd name="connsiteX3" fmla="*/ 7891252 w 7891252"/>
              <a:gd name="connsiteY3" fmla="*/ 2142763 h 2142763"/>
              <a:gd name="connsiteX4" fmla="*/ 7493416 w 7891252"/>
              <a:gd name="connsiteY4" fmla="*/ 380285 h 2142763"/>
              <a:gd name="connsiteX5" fmla="*/ 0 w 7891252"/>
              <a:gd name="connsiteY5" fmla="*/ 0 h 2142763"/>
              <a:gd name="connsiteX0" fmla="*/ 0 w 8125751"/>
              <a:gd name="connsiteY0" fmla="*/ 0 h 2085927"/>
              <a:gd name="connsiteX1" fmla="*/ 6686 w 8125751"/>
              <a:gd name="connsiteY1" fmla="*/ 620506 h 2085927"/>
              <a:gd name="connsiteX2" fmla="*/ 2120181 w 8125751"/>
              <a:gd name="connsiteY2" fmla="*/ 2083982 h 2085927"/>
              <a:gd name="connsiteX3" fmla="*/ 8125751 w 8125751"/>
              <a:gd name="connsiteY3" fmla="*/ 2085927 h 2085927"/>
              <a:gd name="connsiteX4" fmla="*/ 7493416 w 8125751"/>
              <a:gd name="connsiteY4" fmla="*/ 380285 h 2085927"/>
              <a:gd name="connsiteX5" fmla="*/ 0 w 8125751"/>
              <a:gd name="connsiteY5" fmla="*/ 0 h 2085927"/>
              <a:gd name="connsiteX0" fmla="*/ 10968 w 8119289"/>
              <a:gd name="connsiteY0" fmla="*/ 0 h 2059088"/>
              <a:gd name="connsiteX1" fmla="*/ 224 w 8119289"/>
              <a:gd name="connsiteY1" fmla="*/ 593667 h 2059088"/>
              <a:gd name="connsiteX2" fmla="*/ 2113719 w 8119289"/>
              <a:gd name="connsiteY2" fmla="*/ 2057143 h 2059088"/>
              <a:gd name="connsiteX3" fmla="*/ 8119289 w 8119289"/>
              <a:gd name="connsiteY3" fmla="*/ 2059088 h 2059088"/>
              <a:gd name="connsiteX4" fmla="*/ 7486954 w 8119289"/>
              <a:gd name="connsiteY4" fmla="*/ 353446 h 2059088"/>
              <a:gd name="connsiteX5" fmla="*/ 10968 w 8119289"/>
              <a:gd name="connsiteY5" fmla="*/ 0 h 2059088"/>
              <a:gd name="connsiteX0" fmla="*/ 0 w 8120998"/>
              <a:gd name="connsiteY0" fmla="*/ 0 h 2085928"/>
              <a:gd name="connsiteX1" fmla="*/ 1933 w 8120998"/>
              <a:gd name="connsiteY1" fmla="*/ 620507 h 2085928"/>
              <a:gd name="connsiteX2" fmla="*/ 2115428 w 8120998"/>
              <a:gd name="connsiteY2" fmla="*/ 2083983 h 2085928"/>
              <a:gd name="connsiteX3" fmla="*/ 8120998 w 8120998"/>
              <a:gd name="connsiteY3" fmla="*/ 2085928 h 2085928"/>
              <a:gd name="connsiteX4" fmla="*/ 7488663 w 8120998"/>
              <a:gd name="connsiteY4" fmla="*/ 380286 h 2085928"/>
              <a:gd name="connsiteX5" fmla="*/ 0 w 8120998"/>
              <a:gd name="connsiteY5" fmla="*/ 0 h 2085928"/>
              <a:gd name="connsiteX0" fmla="*/ 53586 w 8119128"/>
              <a:gd name="connsiteY0" fmla="*/ 0 h 2049617"/>
              <a:gd name="connsiteX1" fmla="*/ 63 w 8119128"/>
              <a:gd name="connsiteY1" fmla="*/ 584196 h 2049617"/>
              <a:gd name="connsiteX2" fmla="*/ 2113558 w 8119128"/>
              <a:gd name="connsiteY2" fmla="*/ 2047672 h 2049617"/>
              <a:gd name="connsiteX3" fmla="*/ 8119128 w 8119128"/>
              <a:gd name="connsiteY3" fmla="*/ 2049617 h 2049617"/>
              <a:gd name="connsiteX4" fmla="*/ 7486793 w 8119128"/>
              <a:gd name="connsiteY4" fmla="*/ 343975 h 2049617"/>
              <a:gd name="connsiteX5" fmla="*/ 53586 w 8119128"/>
              <a:gd name="connsiteY5" fmla="*/ 0 h 2049617"/>
              <a:gd name="connsiteX0" fmla="*/ 338 w 8119751"/>
              <a:gd name="connsiteY0" fmla="*/ 0 h 2087508"/>
              <a:gd name="connsiteX1" fmla="*/ 686 w 8119751"/>
              <a:gd name="connsiteY1" fmla="*/ 622087 h 2087508"/>
              <a:gd name="connsiteX2" fmla="*/ 2114181 w 8119751"/>
              <a:gd name="connsiteY2" fmla="*/ 2085563 h 2087508"/>
              <a:gd name="connsiteX3" fmla="*/ 8119751 w 8119751"/>
              <a:gd name="connsiteY3" fmla="*/ 2087508 h 2087508"/>
              <a:gd name="connsiteX4" fmla="*/ 7487416 w 8119751"/>
              <a:gd name="connsiteY4" fmla="*/ 381866 h 2087508"/>
              <a:gd name="connsiteX5" fmla="*/ 338 w 8119751"/>
              <a:gd name="connsiteY5" fmla="*/ 0 h 2087508"/>
              <a:gd name="connsiteX0" fmla="*/ 591 w 8120004"/>
              <a:gd name="connsiteY0" fmla="*/ 38593 h 2126101"/>
              <a:gd name="connsiteX1" fmla="*/ 939 w 8120004"/>
              <a:gd name="connsiteY1" fmla="*/ 660680 h 2126101"/>
              <a:gd name="connsiteX2" fmla="*/ 2114434 w 8120004"/>
              <a:gd name="connsiteY2" fmla="*/ 2124156 h 2126101"/>
              <a:gd name="connsiteX3" fmla="*/ 8120004 w 8120004"/>
              <a:gd name="connsiteY3" fmla="*/ 2126101 h 2126101"/>
              <a:gd name="connsiteX4" fmla="*/ 7487669 w 8120004"/>
              <a:gd name="connsiteY4" fmla="*/ 420459 h 2126101"/>
              <a:gd name="connsiteX5" fmla="*/ 591 w 8120004"/>
              <a:gd name="connsiteY5" fmla="*/ 38593 h 2126101"/>
              <a:gd name="connsiteX0" fmla="*/ 339 w 8119752"/>
              <a:gd name="connsiteY0" fmla="*/ 4561 h 2092069"/>
              <a:gd name="connsiteX1" fmla="*/ 687 w 8119752"/>
              <a:gd name="connsiteY1" fmla="*/ 626648 h 2092069"/>
              <a:gd name="connsiteX2" fmla="*/ 2114182 w 8119752"/>
              <a:gd name="connsiteY2" fmla="*/ 2090124 h 2092069"/>
              <a:gd name="connsiteX3" fmla="*/ 8119752 w 8119752"/>
              <a:gd name="connsiteY3" fmla="*/ 2092069 h 2092069"/>
              <a:gd name="connsiteX4" fmla="*/ 7487417 w 8119752"/>
              <a:gd name="connsiteY4" fmla="*/ 386427 h 2092069"/>
              <a:gd name="connsiteX5" fmla="*/ 339 w 8119752"/>
              <a:gd name="connsiteY5" fmla="*/ 4561 h 2092069"/>
              <a:gd name="connsiteX0" fmla="*/ 339 w 8119752"/>
              <a:gd name="connsiteY0" fmla="*/ 0 h 2087508"/>
              <a:gd name="connsiteX1" fmla="*/ 687 w 8119752"/>
              <a:gd name="connsiteY1" fmla="*/ 622087 h 2087508"/>
              <a:gd name="connsiteX2" fmla="*/ 2114182 w 8119752"/>
              <a:gd name="connsiteY2" fmla="*/ 2085563 h 2087508"/>
              <a:gd name="connsiteX3" fmla="*/ 8119752 w 8119752"/>
              <a:gd name="connsiteY3" fmla="*/ 2087508 h 2087508"/>
              <a:gd name="connsiteX4" fmla="*/ 7487417 w 8119752"/>
              <a:gd name="connsiteY4" fmla="*/ 381866 h 2087508"/>
              <a:gd name="connsiteX5" fmla="*/ 339 w 8119752"/>
              <a:gd name="connsiteY5" fmla="*/ 0 h 2087508"/>
              <a:gd name="connsiteX0" fmla="*/ 339 w 8119752"/>
              <a:gd name="connsiteY0" fmla="*/ 0 h 2087508"/>
              <a:gd name="connsiteX1" fmla="*/ 687 w 8119752"/>
              <a:gd name="connsiteY1" fmla="*/ 622087 h 2087508"/>
              <a:gd name="connsiteX2" fmla="*/ 2114182 w 8119752"/>
              <a:gd name="connsiteY2" fmla="*/ 2085563 h 2087508"/>
              <a:gd name="connsiteX3" fmla="*/ 8119752 w 8119752"/>
              <a:gd name="connsiteY3" fmla="*/ 2087508 h 2087508"/>
              <a:gd name="connsiteX4" fmla="*/ 7487417 w 8119752"/>
              <a:gd name="connsiteY4" fmla="*/ 381866 h 2087508"/>
              <a:gd name="connsiteX5" fmla="*/ 339 w 8119752"/>
              <a:gd name="connsiteY5" fmla="*/ 0 h 2087508"/>
              <a:gd name="connsiteX0" fmla="*/ 0 w 8122582"/>
              <a:gd name="connsiteY0" fmla="*/ 0 h 2087508"/>
              <a:gd name="connsiteX1" fmla="*/ 3517 w 8122582"/>
              <a:gd name="connsiteY1" fmla="*/ 622087 h 2087508"/>
              <a:gd name="connsiteX2" fmla="*/ 2117012 w 8122582"/>
              <a:gd name="connsiteY2" fmla="*/ 2085563 h 2087508"/>
              <a:gd name="connsiteX3" fmla="*/ 8122582 w 8122582"/>
              <a:gd name="connsiteY3" fmla="*/ 2087508 h 2087508"/>
              <a:gd name="connsiteX4" fmla="*/ 7490247 w 8122582"/>
              <a:gd name="connsiteY4" fmla="*/ 381866 h 2087508"/>
              <a:gd name="connsiteX5" fmla="*/ 0 w 8122582"/>
              <a:gd name="connsiteY5" fmla="*/ 0 h 2087508"/>
              <a:gd name="connsiteX0" fmla="*/ 37766 w 8119151"/>
              <a:gd name="connsiteY0" fmla="*/ 0 h 2076457"/>
              <a:gd name="connsiteX1" fmla="*/ 86 w 8119151"/>
              <a:gd name="connsiteY1" fmla="*/ 611036 h 2076457"/>
              <a:gd name="connsiteX2" fmla="*/ 2113581 w 8119151"/>
              <a:gd name="connsiteY2" fmla="*/ 2074512 h 2076457"/>
              <a:gd name="connsiteX3" fmla="*/ 8119151 w 8119151"/>
              <a:gd name="connsiteY3" fmla="*/ 2076457 h 2076457"/>
              <a:gd name="connsiteX4" fmla="*/ 7486816 w 8119151"/>
              <a:gd name="connsiteY4" fmla="*/ 370815 h 2076457"/>
              <a:gd name="connsiteX5" fmla="*/ 37766 w 8119151"/>
              <a:gd name="connsiteY5" fmla="*/ 0 h 2076457"/>
              <a:gd name="connsiteX0" fmla="*/ 0 w 8124165"/>
              <a:gd name="connsiteY0" fmla="*/ 0 h 2084350"/>
              <a:gd name="connsiteX1" fmla="*/ 5100 w 8124165"/>
              <a:gd name="connsiteY1" fmla="*/ 618929 h 2084350"/>
              <a:gd name="connsiteX2" fmla="*/ 2118595 w 8124165"/>
              <a:gd name="connsiteY2" fmla="*/ 2082405 h 2084350"/>
              <a:gd name="connsiteX3" fmla="*/ 8124165 w 8124165"/>
              <a:gd name="connsiteY3" fmla="*/ 2084350 h 2084350"/>
              <a:gd name="connsiteX4" fmla="*/ 7491830 w 8124165"/>
              <a:gd name="connsiteY4" fmla="*/ 378708 h 2084350"/>
              <a:gd name="connsiteX5" fmla="*/ 0 w 8124165"/>
              <a:gd name="connsiteY5" fmla="*/ 0 h 2084350"/>
              <a:gd name="connsiteX0" fmla="*/ 0 w 8124165"/>
              <a:gd name="connsiteY0" fmla="*/ 0 h 2084350"/>
              <a:gd name="connsiteX1" fmla="*/ 5100 w 8124165"/>
              <a:gd name="connsiteY1" fmla="*/ 618929 h 2084350"/>
              <a:gd name="connsiteX2" fmla="*/ 2118595 w 8124165"/>
              <a:gd name="connsiteY2" fmla="*/ 2082405 h 2084350"/>
              <a:gd name="connsiteX3" fmla="*/ 8124165 w 8124165"/>
              <a:gd name="connsiteY3" fmla="*/ 2084350 h 2084350"/>
              <a:gd name="connsiteX4" fmla="*/ 7491830 w 8124165"/>
              <a:gd name="connsiteY4" fmla="*/ 378708 h 2084350"/>
              <a:gd name="connsiteX5" fmla="*/ 0 w 8124165"/>
              <a:gd name="connsiteY5" fmla="*/ 0 h 2084350"/>
              <a:gd name="connsiteX0" fmla="*/ 0 w 8124165"/>
              <a:gd name="connsiteY0" fmla="*/ 0 h 2084350"/>
              <a:gd name="connsiteX1" fmla="*/ 5100 w 8124165"/>
              <a:gd name="connsiteY1" fmla="*/ 618929 h 2084350"/>
              <a:gd name="connsiteX2" fmla="*/ 2118595 w 8124165"/>
              <a:gd name="connsiteY2" fmla="*/ 2082405 h 2084350"/>
              <a:gd name="connsiteX3" fmla="*/ 8124165 w 8124165"/>
              <a:gd name="connsiteY3" fmla="*/ 2084350 h 2084350"/>
              <a:gd name="connsiteX4" fmla="*/ 7491830 w 8124165"/>
              <a:gd name="connsiteY4" fmla="*/ 378708 h 2084350"/>
              <a:gd name="connsiteX5" fmla="*/ 0 w 8124165"/>
              <a:gd name="connsiteY5" fmla="*/ 0 h 2084350"/>
              <a:gd name="connsiteX0" fmla="*/ 0 w 8124165"/>
              <a:gd name="connsiteY0" fmla="*/ 4208 h 2088558"/>
              <a:gd name="connsiteX1" fmla="*/ 5100 w 8124165"/>
              <a:gd name="connsiteY1" fmla="*/ 623137 h 2088558"/>
              <a:gd name="connsiteX2" fmla="*/ 2118595 w 8124165"/>
              <a:gd name="connsiteY2" fmla="*/ 2086613 h 2088558"/>
              <a:gd name="connsiteX3" fmla="*/ 8124165 w 8124165"/>
              <a:gd name="connsiteY3" fmla="*/ 2088558 h 2088558"/>
              <a:gd name="connsiteX4" fmla="*/ 7491830 w 8124165"/>
              <a:gd name="connsiteY4" fmla="*/ 382916 h 2088558"/>
              <a:gd name="connsiteX5" fmla="*/ 0 w 8124165"/>
              <a:gd name="connsiteY5" fmla="*/ 4208 h 2088558"/>
              <a:gd name="connsiteX0" fmla="*/ 0 w 8124165"/>
              <a:gd name="connsiteY0" fmla="*/ 4200 h 2090130"/>
              <a:gd name="connsiteX1" fmla="*/ 5100 w 8124165"/>
              <a:gd name="connsiteY1" fmla="*/ 624709 h 2090130"/>
              <a:gd name="connsiteX2" fmla="*/ 2118595 w 8124165"/>
              <a:gd name="connsiteY2" fmla="*/ 2088185 h 2090130"/>
              <a:gd name="connsiteX3" fmla="*/ 8124165 w 8124165"/>
              <a:gd name="connsiteY3" fmla="*/ 2090130 h 2090130"/>
              <a:gd name="connsiteX4" fmla="*/ 7491830 w 8124165"/>
              <a:gd name="connsiteY4" fmla="*/ 384488 h 2090130"/>
              <a:gd name="connsiteX5" fmla="*/ 0 w 8124165"/>
              <a:gd name="connsiteY5" fmla="*/ 4200 h 2090130"/>
              <a:gd name="connsiteX0" fmla="*/ 0 w 8120995"/>
              <a:gd name="connsiteY0" fmla="*/ 4166 h 2096411"/>
              <a:gd name="connsiteX1" fmla="*/ 1930 w 8120995"/>
              <a:gd name="connsiteY1" fmla="*/ 630990 h 2096411"/>
              <a:gd name="connsiteX2" fmla="*/ 2115425 w 8120995"/>
              <a:gd name="connsiteY2" fmla="*/ 2094466 h 2096411"/>
              <a:gd name="connsiteX3" fmla="*/ 8120995 w 8120995"/>
              <a:gd name="connsiteY3" fmla="*/ 2096411 h 2096411"/>
              <a:gd name="connsiteX4" fmla="*/ 7488660 w 8120995"/>
              <a:gd name="connsiteY4" fmla="*/ 390769 h 2096411"/>
              <a:gd name="connsiteX5" fmla="*/ 0 w 8120995"/>
              <a:gd name="connsiteY5" fmla="*/ 4166 h 2096411"/>
              <a:gd name="connsiteX0" fmla="*/ 0 w 8122580"/>
              <a:gd name="connsiteY0" fmla="*/ 4029 h 2123113"/>
              <a:gd name="connsiteX1" fmla="*/ 3515 w 8122580"/>
              <a:gd name="connsiteY1" fmla="*/ 657692 h 2123113"/>
              <a:gd name="connsiteX2" fmla="*/ 2117010 w 8122580"/>
              <a:gd name="connsiteY2" fmla="*/ 2121168 h 2123113"/>
              <a:gd name="connsiteX3" fmla="*/ 8122580 w 8122580"/>
              <a:gd name="connsiteY3" fmla="*/ 2123113 h 2123113"/>
              <a:gd name="connsiteX4" fmla="*/ 7490245 w 8122580"/>
              <a:gd name="connsiteY4" fmla="*/ 417471 h 2123113"/>
              <a:gd name="connsiteX5" fmla="*/ 0 w 8122580"/>
              <a:gd name="connsiteY5" fmla="*/ 4029 h 2123113"/>
              <a:gd name="connsiteX0" fmla="*/ 0 w 8122580"/>
              <a:gd name="connsiteY0" fmla="*/ 4029 h 2123113"/>
              <a:gd name="connsiteX1" fmla="*/ 3515 w 8122580"/>
              <a:gd name="connsiteY1" fmla="*/ 657692 h 2123113"/>
              <a:gd name="connsiteX2" fmla="*/ 2117010 w 8122580"/>
              <a:gd name="connsiteY2" fmla="*/ 2121168 h 2123113"/>
              <a:gd name="connsiteX3" fmla="*/ 8122580 w 8122580"/>
              <a:gd name="connsiteY3" fmla="*/ 2123113 h 2123113"/>
              <a:gd name="connsiteX4" fmla="*/ 7490245 w 8122580"/>
              <a:gd name="connsiteY4" fmla="*/ 417471 h 2123113"/>
              <a:gd name="connsiteX5" fmla="*/ 0 w 8122580"/>
              <a:gd name="connsiteY5" fmla="*/ 4029 h 2123113"/>
              <a:gd name="connsiteX0" fmla="*/ 340 w 8122920"/>
              <a:gd name="connsiteY0" fmla="*/ 4029 h 2123113"/>
              <a:gd name="connsiteX1" fmla="*/ 686 w 8122920"/>
              <a:gd name="connsiteY1" fmla="*/ 656114 h 2123113"/>
              <a:gd name="connsiteX2" fmla="*/ 2117350 w 8122920"/>
              <a:gd name="connsiteY2" fmla="*/ 2121168 h 2123113"/>
              <a:gd name="connsiteX3" fmla="*/ 8122920 w 8122920"/>
              <a:gd name="connsiteY3" fmla="*/ 2123113 h 2123113"/>
              <a:gd name="connsiteX4" fmla="*/ 7490585 w 8122920"/>
              <a:gd name="connsiteY4" fmla="*/ 417471 h 2123113"/>
              <a:gd name="connsiteX5" fmla="*/ 340 w 8122920"/>
              <a:gd name="connsiteY5" fmla="*/ 4029 h 2123113"/>
              <a:gd name="connsiteX0" fmla="*/ 340 w 8122920"/>
              <a:gd name="connsiteY0" fmla="*/ 4029 h 2123113"/>
              <a:gd name="connsiteX1" fmla="*/ 686 w 8122920"/>
              <a:gd name="connsiteY1" fmla="*/ 656114 h 2123113"/>
              <a:gd name="connsiteX2" fmla="*/ 2117350 w 8122920"/>
              <a:gd name="connsiteY2" fmla="*/ 2121168 h 2123113"/>
              <a:gd name="connsiteX3" fmla="*/ 8122920 w 8122920"/>
              <a:gd name="connsiteY3" fmla="*/ 2123113 h 2123113"/>
              <a:gd name="connsiteX4" fmla="*/ 7490585 w 8122920"/>
              <a:gd name="connsiteY4" fmla="*/ 417471 h 2123113"/>
              <a:gd name="connsiteX5" fmla="*/ 340 w 8122920"/>
              <a:gd name="connsiteY5" fmla="*/ 4029 h 2123113"/>
              <a:gd name="connsiteX0" fmla="*/ 0 w 8124165"/>
              <a:gd name="connsiteY0" fmla="*/ 4029 h 2123113"/>
              <a:gd name="connsiteX1" fmla="*/ 1931 w 8124165"/>
              <a:gd name="connsiteY1" fmla="*/ 656114 h 2123113"/>
              <a:gd name="connsiteX2" fmla="*/ 2118595 w 8124165"/>
              <a:gd name="connsiteY2" fmla="*/ 2121168 h 2123113"/>
              <a:gd name="connsiteX3" fmla="*/ 8124165 w 8124165"/>
              <a:gd name="connsiteY3" fmla="*/ 2123113 h 2123113"/>
              <a:gd name="connsiteX4" fmla="*/ 7491830 w 8124165"/>
              <a:gd name="connsiteY4" fmla="*/ 417471 h 2123113"/>
              <a:gd name="connsiteX5" fmla="*/ 0 w 8124165"/>
              <a:gd name="connsiteY5" fmla="*/ 4029 h 2123113"/>
              <a:gd name="connsiteX0" fmla="*/ 0 w 8124165"/>
              <a:gd name="connsiteY0" fmla="*/ 4029 h 2124410"/>
              <a:gd name="connsiteX1" fmla="*/ 1931 w 8124165"/>
              <a:gd name="connsiteY1" fmla="*/ 656114 h 2124410"/>
              <a:gd name="connsiteX2" fmla="*/ 2116968 w 8124165"/>
              <a:gd name="connsiteY2" fmla="*/ 2124410 h 2124410"/>
              <a:gd name="connsiteX3" fmla="*/ 8124165 w 8124165"/>
              <a:gd name="connsiteY3" fmla="*/ 2123113 h 2124410"/>
              <a:gd name="connsiteX4" fmla="*/ 7491830 w 8124165"/>
              <a:gd name="connsiteY4" fmla="*/ 417471 h 2124410"/>
              <a:gd name="connsiteX5" fmla="*/ 0 w 8124165"/>
              <a:gd name="connsiteY5" fmla="*/ 4029 h 2124410"/>
              <a:gd name="connsiteX0" fmla="*/ 0 w 8124165"/>
              <a:gd name="connsiteY0" fmla="*/ 4029 h 2124410"/>
              <a:gd name="connsiteX1" fmla="*/ 1931 w 8124165"/>
              <a:gd name="connsiteY1" fmla="*/ 656114 h 2124410"/>
              <a:gd name="connsiteX2" fmla="*/ 2116968 w 8124165"/>
              <a:gd name="connsiteY2" fmla="*/ 2124410 h 2124410"/>
              <a:gd name="connsiteX3" fmla="*/ 8124165 w 8124165"/>
              <a:gd name="connsiteY3" fmla="*/ 2123113 h 2124410"/>
              <a:gd name="connsiteX4" fmla="*/ 7491830 w 8124165"/>
              <a:gd name="connsiteY4" fmla="*/ 417471 h 2124410"/>
              <a:gd name="connsiteX5" fmla="*/ 0 w 8124165"/>
              <a:gd name="connsiteY5" fmla="*/ 4029 h 2124410"/>
              <a:gd name="connsiteX0" fmla="*/ 0 w 8124165"/>
              <a:gd name="connsiteY0" fmla="*/ 4029 h 2124410"/>
              <a:gd name="connsiteX1" fmla="*/ 1931 w 8124165"/>
              <a:gd name="connsiteY1" fmla="*/ 656114 h 2124410"/>
              <a:gd name="connsiteX2" fmla="*/ 2116968 w 8124165"/>
              <a:gd name="connsiteY2" fmla="*/ 2124410 h 2124410"/>
              <a:gd name="connsiteX3" fmla="*/ 8124165 w 8124165"/>
              <a:gd name="connsiteY3" fmla="*/ 2123113 h 2124410"/>
              <a:gd name="connsiteX4" fmla="*/ 7491830 w 8124165"/>
              <a:gd name="connsiteY4" fmla="*/ 417471 h 2124410"/>
              <a:gd name="connsiteX5" fmla="*/ 0 w 8124165"/>
              <a:gd name="connsiteY5" fmla="*/ 4029 h 2124410"/>
              <a:gd name="connsiteX0" fmla="*/ 0 w 8124165"/>
              <a:gd name="connsiteY0" fmla="*/ 4029 h 2124410"/>
              <a:gd name="connsiteX1" fmla="*/ 1931 w 8124165"/>
              <a:gd name="connsiteY1" fmla="*/ 656114 h 2124410"/>
              <a:gd name="connsiteX2" fmla="*/ 2116968 w 8124165"/>
              <a:gd name="connsiteY2" fmla="*/ 2124410 h 2124410"/>
              <a:gd name="connsiteX3" fmla="*/ 8124165 w 8124165"/>
              <a:gd name="connsiteY3" fmla="*/ 2123113 h 2124410"/>
              <a:gd name="connsiteX4" fmla="*/ 7491830 w 8124165"/>
              <a:gd name="connsiteY4" fmla="*/ 417471 h 2124410"/>
              <a:gd name="connsiteX5" fmla="*/ 0 w 8124165"/>
              <a:gd name="connsiteY5" fmla="*/ 4029 h 2124410"/>
              <a:gd name="connsiteX0" fmla="*/ 9408 w 8122482"/>
              <a:gd name="connsiteY0" fmla="*/ 4693 h 2009824"/>
              <a:gd name="connsiteX1" fmla="*/ 248 w 8122482"/>
              <a:gd name="connsiteY1" fmla="*/ 541528 h 2009824"/>
              <a:gd name="connsiteX2" fmla="*/ 2115285 w 8122482"/>
              <a:gd name="connsiteY2" fmla="*/ 2009824 h 2009824"/>
              <a:gd name="connsiteX3" fmla="*/ 8122482 w 8122482"/>
              <a:gd name="connsiteY3" fmla="*/ 2008527 h 2009824"/>
              <a:gd name="connsiteX4" fmla="*/ 7490147 w 8122482"/>
              <a:gd name="connsiteY4" fmla="*/ 302885 h 2009824"/>
              <a:gd name="connsiteX5" fmla="*/ 9408 w 8122482"/>
              <a:gd name="connsiteY5" fmla="*/ 4693 h 2009824"/>
              <a:gd name="connsiteX0" fmla="*/ 0 w 8128919"/>
              <a:gd name="connsiteY0" fmla="*/ 4133 h 2103991"/>
              <a:gd name="connsiteX1" fmla="*/ 6685 w 8128919"/>
              <a:gd name="connsiteY1" fmla="*/ 635695 h 2103991"/>
              <a:gd name="connsiteX2" fmla="*/ 2121722 w 8128919"/>
              <a:gd name="connsiteY2" fmla="*/ 2103991 h 2103991"/>
              <a:gd name="connsiteX3" fmla="*/ 8128919 w 8128919"/>
              <a:gd name="connsiteY3" fmla="*/ 2102694 h 2103991"/>
              <a:gd name="connsiteX4" fmla="*/ 7496584 w 8128919"/>
              <a:gd name="connsiteY4" fmla="*/ 397052 h 2103991"/>
              <a:gd name="connsiteX5" fmla="*/ 0 w 8128919"/>
              <a:gd name="connsiteY5" fmla="*/ 4133 h 2103991"/>
              <a:gd name="connsiteX0" fmla="*/ 0 w 8128919"/>
              <a:gd name="connsiteY0" fmla="*/ 4133 h 2103991"/>
              <a:gd name="connsiteX1" fmla="*/ 6685 w 8128919"/>
              <a:gd name="connsiteY1" fmla="*/ 635695 h 2103991"/>
              <a:gd name="connsiteX2" fmla="*/ 2121722 w 8128919"/>
              <a:gd name="connsiteY2" fmla="*/ 2103991 h 2103991"/>
              <a:gd name="connsiteX3" fmla="*/ 8128919 w 8128919"/>
              <a:gd name="connsiteY3" fmla="*/ 2102694 h 2103991"/>
              <a:gd name="connsiteX4" fmla="*/ 7496584 w 8128919"/>
              <a:gd name="connsiteY4" fmla="*/ 397052 h 2103991"/>
              <a:gd name="connsiteX5" fmla="*/ 0 w 8128919"/>
              <a:gd name="connsiteY5" fmla="*/ 4133 h 2103991"/>
              <a:gd name="connsiteX0" fmla="*/ 0 w 8128919"/>
              <a:gd name="connsiteY0" fmla="*/ 4133 h 2103991"/>
              <a:gd name="connsiteX1" fmla="*/ 6685 w 8128919"/>
              <a:gd name="connsiteY1" fmla="*/ 635695 h 2103991"/>
              <a:gd name="connsiteX2" fmla="*/ 2121722 w 8128919"/>
              <a:gd name="connsiteY2" fmla="*/ 2103991 h 2103991"/>
              <a:gd name="connsiteX3" fmla="*/ 8128919 w 8128919"/>
              <a:gd name="connsiteY3" fmla="*/ 2102694 h 2103991"/>
              <a:gd name="connsiteX4" fmla="*/ 7496584 w 8128919"/>
              <a:gd name="connsiteY4" fmla="*/ 397052 h 2103991"/>
              <a:gd name="connsiteX5" fmla="*/ 0 w 8128919"/>
              <a:gd name="connsiteY5" fmla="*/ 4133 h 2103991"/>
              <a:gd name="connsiteX0" fmla="*/ 14076 w 8122397"/>
              <a:gd name="connsiteY0" fmla="*/ 4109 h 2108703"/>
              <a:gd name="connsiteX1" fmla="*/ 163 w 8122397"/>
              <a:gd name="connsiteY1" fmla="*/ 640407 h 2108703"/>
              <a:gd name="connsiteX2" fmla="*/ 2115200 w 8122397"/>
              <a:gd name="connsiteY2" fmla="*/ 2108703 h 2108703"/>
              <a:gd name="connsiteX3" fmla="*/ 8122397 w 8122397"/>
              <a:gd name="connsiteY3" fmla="*/ 2107406 h 2108703"/>
              <a:gd name="connsiteX4" fmla="*/ 7490062 w 8122397"/>
              <a:gd name="connsiteY4" fmla="*/ 401764 h 2108703"/>
              <a:gd name="connsiteX5" fmla="*/ 14076 w 8122397"/>
              <a:gd name="connsiteY5" fmla="*/ 4109 h 2108703"/>
              <a:gd name="connsiteX0" fmla="*/ 21931 w 8130252"/>
              <a:gd name="connsiteY0" fmla="*/ 4109 h 2108703"/>
              <a:gd name="connsiteX1" fmla="*/ 8018 w 8130252"/>
              <a:gd name="connsiteY1" fmla="*/ 640407 h 2108703"/>
              <a:gd name="connsiteX2" fmla="*/ 2123055 w 8130252"/>
              <a:gd name="connsiteY2" fmla="*/ 2108703 h 2108703"/>
              <a:gd name="connsiteX3" fmla="*/ 8130252 w 8130252"/>
              <a:gd name="connsiteY3" fmla="*/ 2107406 h 2108703"/>
              <a:gd name="connsiteX4" fmla="*/ 7497917 w 8130252"/>
              <a:gd name="connsiteY4" fmla="*/ 401764 h 2108703"/>
              <a:gd name="connsiteX5" fmla="*/ 21931 w 8130252"/>
              <a:gd name="connsiteY5" fmla="*/ 4109 h 2108703"/>
              <a:gd name="connsiteX0" fmla="*/ 13872 w 8150714"/>
              <a:gd name="connsiteY0" fmla="*/ 4006 h 2129124"/>
              <a:gd name="connsiteX1" fmla="*/ 28480 w 8150714"/>
              <a:gd name="connsiteY1" fmla="*/ 660828 h 2129124"/>
              <a:gd name="connsiteX2" fmla="*/ 2143517 w 8150714"/>
              <a:gd name="connsiteY2" fmla="*/ 2129124 h 2129124"/>
              <a:gd name="connsiteX3" fmla="*/ 8150714 w 8150714"/>
              <a:gd name="connsiteY3" fmla="*/ 2127827 h 2129124"/>
              <a:gd name="connsiteX4" fmla="*/ 7518379 w 8150714"/>
              <a:gd name="connsiteY4" fmla="*/ 422185 h 2129124"/>
              <a:gd name="connsiteX5" fmla="*/ 13872 w 8150714"/>
              <a:gd name="connsiteY5" fmla="*/ 4006 h 2129124"/>
              <a:gd name="connsiteX0" fmla="*/ 0 w 8136842"/>
              <a:gd name="connsiteY0" fmla="*/ 4006 h 2129124"/>
              <a:gd name="connsiteX1" fmla="*/ 14608 w 8136842"/>
              <a:gd name="connsiteY1" fmla="*/ 660828 h 2129124"/>
              <a:gd name="connsiteX2" fmla="*/ 2129645 w 8136842"/>
              <a:gd name="connsiteY2" fmla="*/ 2129124 h 2129124"/>
              <a:gd name="connsiteX3" fmla="*/ 8136842 w 8136842"/>
              <a:gd name="connsiteY3" fmla="*/ 2127827 h 2129124"/>
              <a:gd name="connsiteX4" fmla="*/ 7504507 w 8136842"/>
              <a:gd name="connsiteY4" fmla="*/ 422185 h 2129124"/>
              <a:gd name="connsiteX5" fmla="*/ 0 w 8136842"/>
              <a:gd name="connsiteY5" fmla="*/ 4006 h 2129124"/>
              <a:gd name="connsiteX0" fmla="*/ 0 w 8125750"/>
              <a:gd name="connsiteY0" fmla="*/ 4006 h 2129124"/>
              <a:gd name="connsiteX1" fmla="*/ 3516 w 8125750"/>
              <a:gd name="connsiteY1" fmla="*/ 660828 h 2129124"/>
              <a:gd name="connsiteX2" fmla="*/ 2118553 w 8125750"/>
              <a:gd name="connsiteY2" fmla="*/ 2129124 h 2129124"/>
              <a:gd name="connsiteX3" fmla="*/ 8125750 w 8125750"/>
              <a:gd name="connsiteY3" fmla="*/ 2127827 h 2129124"/>
              <a:gd name="connsiteX4" fmla="*/ 7493415 w 8125750"/>
              <a:gd name="connsiteY4" fmla="*/ 422185 h 2129124"/>
              <a:gd name="connsiteX5" fmla="*/ 0 w 8125750"/>
              <a:gd name="connsiteY5" fmla="*/ 4006 h 2129124"/>
              <a:gd name="connsiteX0" fmla="*/ 0 w 8135257"/>
              <a:gd name="connsiteY0" fmla="*/ 3968 h 2136981"/>
              <a:gd name="connsiteX1" fmla="*/ 13023 w 8135257"/>
              <a:gd name="connsiteY1" fmla="*/ 668685 h 2136981"/>
              <a:gd name="connsiteX2" fmla="*/ 2128060 w 8135257"/>
              <a:gd name="connsiteY2" fmla="*/ 2136981 h 2136981"/>
              <a:gd name="connsiteX3" fmla="*/ 8135257 w 8135257"/>
              <a:gd name="connsiteY3" fmla="*/ 2135684 h 2136981"/>
              <a:gd name="connsiteX4" fmla="*/ 7502922 w 8135257"/>
              <a:gd name="connsiteY4" fmla="*/ 430042 h 2136981"/>
              <a:gd name="connsiteX5" fmla="*/ 0 w 8135257"/>
              <a:gd name="connsiteY5" fmla="*/ 3968 h 2136981"/>
              <a:gd name="connsiteX0" fmla="*/ 0 w 8128919"/>
              <a:gd name="connsiteY0" fmla="*/ 4038 h 2122841"/>
              <a:gd name="connsiteX1" fmla="*/ 6685 w 8128919"/>
              <a:gd name="connsiteY1" fmla="*/ 654545 h 2122841"/>
              <a:gd name="connsiteX2" fmla="*/ 2121722 w 8128919"/>
              <a:gd name="connsiteY2" fmla="*/ 2122841 h 2122841"/>
              <a:gd name="connsiteX3" fmla="*/ 8128919 w 8128919"/>
              <a:gd name="connsiteY3" fmla="*/ 2121544 h 2122841"/>
              <a:gd name="connsiteX4" fmla="*/ 7496584 w 8128919"/>
              <a:gd name="connsiteY4" fmla="*/ 415902 h 2122841"/>
              <a:gd name="connsiteX5" fmla="*/ 0 w 8128919"/>
              <a:gd name="connsiteY5" fmla="*/ 4038 h 2122841"/>
              <a:gd name="connsiteX0" fmla="*/ 0 w 8128919"/>
              <a:gd name="connsiteY0" fmla="*/ 4038 h 2122841"/>
              <a:gd name="connsiteX1" fmla="*/ 93831 w 8128919"/>
              <a:gd name="connsiteY1" fmla="*/ 730327 h 2122841"/>
              <a:gd name="connsiteX2" fmla="*/ 2121722 w 8128919"/>
              <a:gd name="connsiteY2" fmla="*/ 2122841 h 2122841"/>
              <a:gd name="connsiteX3" fmla="*/ 8128919 w 8128919"/>
              <a:gd name="connsiteY3" fmla="*/ 2121544 h 2122841"/>
              <a:gd name="connsiteX4" fmla="*/ 7496584 w 8128919"/>
              <a:gd name="connsiteY4" fmla="*/ 415902 h 2122841"/>
              <a:gd name="connsiteX5" fmla="*/ 0 w 8128919"/>
              <a:gd name="connsiteY5" fmla="*/ 4038 h 2122841"/>
              <a:gd name="connsiteX0" fmla="*/ 0 w 8128919"/>
              <a:gd name="connsiteY0" fmla="*/ 4314 h 2071017"/>
              <a:gd name="connsiteX1" fmla="*/ 93831 w 8128919"/>
              <a:gd name="connsiteY1" fmla="*/ 678503 h 2071017"/>
              <a:gd name="connsiteX2" fmla="*/ 2121722 w 8128919"/>
              <a:gd name="connsiteY2" fmla="*/ 2071017 h 2071017"/>
              <a:gd name="connsiteX3" fmla="*/ 8128919 w 8128919"/>
              <a:gd name="connsiteY3" fmla="*/ 2069720 h 2071017"/>
              <a:gd name="connsiteX4" fmla="*/ 7496584 w 8128919"/>
              <a:gd name="connsiteY4" fmla="*/ 364078 h 2071017"/>
              <a:gd name="connsiteX5" fmla="*/ 0 w 8128919"/>
              <a:gd name="connsiteY5" fmla="*/ 4314 h 2071017"/>
              <a:gd name="connsiteX0" fmla="*/ 0 w 8117827"/>
              <a:gd name="connsiteY0" fmla="*/ 4150 h 2100850"/>
              <a:gd name="connsiteX1" fmla="*/ 82739 w 8117827"/>
              <a:gd name="connsiteY1" fmla="*/ 708336 h 2100850"/>
              <a:gd name="connsiteX2" fmla="*/ 2110630 w 8117827"/>
              <a:gd name="connsiteY2" fmla="*/ 2100850 h 2100850"/>
              <a:gd name="connsiteX3" fmla="*/ 8117827 w 8117827"/>
              <a:gd name="connsiteY3" fmla="*/ 2099553 h 2100850"/>
              <a:gd name="connsiteX4" fmla="*/ 7485492 w 8117827"/>
              <a:gd name="connsiteY4" fmla="*/ 393911 h 2100850"/>
              <a:gd name="connsiteX5" fmla="*/ 0 w 8117827"/>
              <a:gd name="connsiteY5" fmla="*/ 4150 h 2100850"/>
              <a:gd name="connsiteX0" fmla="*/ 0 w 8125750"/>
              <a:gd name="connsiteY0" fmla="*/ 4133 h 2103990"/>
              <a:gd name="connsiteX1" fmla="*/ 90662 w 8125750"/>
              <a:gd name="connsiteY1" fmla="*/ 711476 h 2103990"/>
              <a:gd name="connsiteX2" fmla="*/ 2118553 w 8125750"/>
              <a:gd name="connsiteY2" fmla="*/ 2103990 h 2103990"/>
              <a:gd name="connsiteX3" fmla="*/ 8125750 w 8125750"/>
              <a:gd name="connsiteY3" fmla="*/ 2102693 h 2103990"/>
              <a:gd name="connsiteX4" fmla="*/ 7493415 w 8125750"/>
              <a:gd name="connsiteY4" fmla="*/ 397051 h 2103990"/>
              <a:gd name="connsiteX5" fmla="*/ 0 w 8125750"/>
              <a:gd name="connsiteY5" fmla="*/ 4133 h 2103990"/>
              <a:gd name="connsiteX0" fmla="*/ 0 w 8125750"/>
              <a:gd name="connsiteY0" fmla="*/ 4133 h 2103990"/>
              <a:gd name="connsiteX1" fmla="*/ 1932 w 8125750"/>
              <a:gd name="connsiteY1" fmla="*/ 629379 h 2103990"/>
              <a:gd name="connsiteX2" fmla="*/ 2118553 w 8125750"/>
              <a:gd name="connsiteY2" fmla="*/ 2103990 h 2103990"/>
              <a:gd name="connsiteX3" fmla="*/ 8125750 w 8125750"/>
              <a:gd name="connsiteY3" fmla="*/ 2102693 h 2103990"/>
              <a:gd name="connsiteX4" fmla="*/ 7493415 w 8125750"/>
              <a:gd name="connsiteY4" fmla="*/ 397051 h 2103990"/>
              <a:gd name="connsiteX5" fmla="*/ 0 w 8125750"/>
              <a:gd name="connsiteY5" fmla="*/ 4133 h 2103990"/>
              <a:gd name="connsiteX0" fmla="*/ 0 w 8125750"/>
              <a:gd name="connsiteY0" fmla="*/ 4133 h 2103990"/>
              <a:gd name="connsiteX1" fmla="*/ 1932 w 8125750"/>
              <a:gd name="connsiteY1" fmla="*/ 629379 h 2103990"/>
              <a:gd name="connsiteX2" fmla="*/ 2118553 w 8125750"/>
              <a:gd name="connsiteY2" fmla="*/ 2103990 h 2103990"/>
              <a:gd name="connsiteX3" fmla="*/ 8125750 w 8125750"/>
              <a:gd name="connsiteY3" fmla="*/ 2102693 h 2103990"/>
              <a:gd name="connsiteX4" fmla="*/ 7493415 w 8125750"/>
              <a:gd name="connsiteY4" fmla="*/ 397051 h 2103990"/>
              <a:gd name="connsiteX5" fmla="*/ 0 w 8125750"/>
              <a:gd name="connsiteY5" fmla="*/ 4133 h 2103990"/>
              <a:gd name="connsiteX0" fmla="*/ 0 w 8125750"/>
              <a:gd name="connsiteY0" fmla="*/ 4133 h 2103990"/>
              <a:gd name="connsiteX1" fmla="*/ 3517 w 8125750"/>
              <a:gd name="connsiteY1" fmla="*/ 629379 h 2103990"/>
              <a:gd name="connsiteX2" fmla="*/ 2118553 w 8125750"/>
              <a:gd name="connsiteY2" fmla="*/ 2103990 h 2103990"/>
              <a:gd name="connsiteX3" fmla="*/ 8125750 w 8125750"/>
              <a:gd name="connsiteY3" fmla="*/ 2102693 h 2103990"/>
              <a:gd name="connsiteX4" fmla="*/ 7493415 w 8125750"/>
              <a:gd name="connsiteY4" fmla="*/ 397051 h 2103990"/>
              <a:gd name="connsiteX5" fmla="*/ 0 w 8125750"/>
              <a:gd name="connsiteY5" fmla="*/ 4133 h 2103990"/>
              <a:gd name="connsiteX0" fmla="*/ 0 w 8125750"/>
              <a:gd name="connsiteY0" fmla="*/ 4133 h 2103990"/>
              <a:gd name="connsiteX1" fmla="*/ 3517 w 8125750"/>
              <a:gd name="connsiteY1" fmla="*/ 629379 h 2103990"/>
              <a:gd name="connsiteX2" fmla="*/ 2118553 w 8125750"/>
              <a:gd name="connsiteY2" fmla="*/ 2103990 h 2103990"/>
              <a:gd name="connsiteX3" fmla="*/ 8125750 w 8125750"/>
              <a:gd name="connsiteY3" fmla="*/ 2102693 h 2103990"/>
              <a:gd name="connsiteX4" fmla="*/ 7493415 w 8125750"/>
              <a:gd name="connsiteY4" fmla="*/ 397051 h 2103990"/>
              <a:gd name="connsiteX5" fmla="*/ 0 w 8125750"/>
              <a:gd name="connsiteY5" fmla="*/ 4133 h 2103990"/>
              <a:gd name="connsiteX0" fmla="*/ 0 w 8125750"/>
              <a:gd name="connsiteY0" fmla="*/ 4133 h 2103990"/>
              <a:gd name="connsiteX1" fmla="*/ 1932 w 8125750"/>
              <a:gd name="connsiteY1" fmla="*/ 630959 h 2103990"/>
              <a:gd name="connsiteX2" fmla="*/ 2118553 w 8125750"/>
              <a:gd name="connsiteY2" fmla="*/ 2103990 h 2103990"/>
              <a:gd name="connsiteX3" fmla="*/ 8125750 w 8125750"/>
              <a:gd name="connsiteY3" fmla="*/ 2102693 h 2103990"/>
              <a:gd name="connsiteX4" fmla="*/ 7493415 w 8125750"/>
              <a:gd name="connsiteY4" fmla="*/ 397051 h 2103990"/>
              <a:gd name="connsiteX5" fmla="*/ 0 w 8125750"/>
              <a:gd name="connsiteY5" fmla="*/ 4133 h 2103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25750" h="2103990">
                <a:moveTo>
                  <a:pt x="0" y="4133"/>
                </a:moveTo>
                <a:cubicBezTo>
                  <a:pt x="3814" y="918262"/>
                  <a:pt x="-1881" y="-115820"/>
                  <a:pt x="1932" y="630959"/>
                </a:cubicBezTo>
                <a:lnTo>
                  <a:pt x="2118553" y="2103990"/>
                </a:lnTo>
                <a:lnTo>
                  <a:pt x="8125750" y="2102693"/>
                </a:lnTo>
                <a:cubicBezTo>
                  <a:pt x="7867234" y="1548137"/>
                  <a:pt x="7701384" y="993579"/>
                  <a:pt x="7493415" y="397051"/>
                </a:cubicBezTo>
                <a:cubicBezTo>
                  <a:pt x="4747839" y="697774"/>
                  <a:pt x="3747500" y="-62275"/>
                  <a:pt x="0" y="4133"/>
                </a:cubicBezTo>
                <a:close/>
              </a:path>
            </a:pathLst>
          </a:custGeom>
          <a:solidFill>
            <a:srgbClr val="FFFFFF"/>
          </a:solidFill>
          <a:ln w="12700" cap="flat">
            <a:noFill/>
            <a:prstDash val="solid"/>
            <a:miter/>
          </a:ln>
        </p:spPr>
        <p:txBody>
          <a:bodyPr rtlCol="0" anchor="ctr"/>
          <a:lstStyle/>
          <a:p>
            <a:endParaRPr lang="en-GB"/>
          </a:p>
        </p:txBody>
      </p:sp>
      <p:sp>
        <p:nvSpPr>
          <p:cNvPr id="67" name="Freeform: Shape 66">
            <a:extLst>
              <a:ext uri="{FF2B5EF4-FFF2-40B4-BE49-F238E27FC236}">
                <a16:creationId xmlns:a16="http://schemas.microsoft.com/office/drawing/2014/main" id="{D3A7AFEB-6E94-4658-81FE-5437C547F643}"/>
              </a:ext>
            </a:extLst>
          </p:cNvPr>
          <p:cNvSpPr/>
          <p:nvPr userDrawn="1"/>
        </p:nvSpPr>
        <p:spPr>
          <a:xfrm>
            <a:off x="-1420" y="0"/>
            <a:ext cx="7507516" cy="3607595"/>
          </a:xfrm>
          <a:custGeom>
            <a:avLst/>
            <a:gdLst>
              <a:gd name="connsiteX0" fmla="*/ 7423212 w 7416800"/>
              <a:gd name="connsiteY0" fmla="*/ 3165412 h 3340100"/>
              <a:gd name="connsiteX1" fmla="*/ 7423732 w 7416800"/>
              <a:gd name="connsiteY1" fmla="*/ 3165361 h 3340100"/>
              <a:gd name="connsiteX2" fmla="*/ 5575425 w 7416800"/>
              <a:gd name="connsiteY2" fmla="*/ 0 h 3340100"/>
              <a:gd name="connsiteX3" fmla="*/ 0 w 7416800"/>
              <a:gd name="connsiteY3" fmla="*/ 0 h 3340100"/>
              <a:gd name="connsiteX4" fmla="*/ 0 w 7416800"/>
              <a:gd name="connsiteY4" fmla="*/ 2805113 h 3340100"/>
              <a:gd name="connsiteX5" fmla="*/ 7423212 w 7416800"/>
              <a:gd name="connsiteY5" fmla="*/ 3165412 h 3340100"/>
              <a:gd name="connsiteX0" fmla="*/ 7480044 w 7480044"/>
              <a:gd name="connsiteY0" fmla="*/ 3401359 h 3525322"/>
              <a:gd name="connsiteX1" fmla="*/ 7423732 w 7480044"/>
              <a:gd name="connsiteY1" fmla="*/ 3165361 h 3525322"/>
              <a:gd name="connsiteX2" fmla="*/ 5575425 w 7480044"/>
              <a:gd name="connsiteY2" fmla="*/ 0 h 3525322"/>
              <a:gd name="connsiteX3" fmla="*/ 0 w 7480044"/>
              <a:gd name="connsiteY3" fmla="*/ 0 h 3525322"/>
              <a:gd name="connsiteX4" fmla="*/ 0 w 7480044"/>
              <a:gd name="connsiteY4" fmla="*/ 2805113 h 3525322"/>
              <a:gd name="connsiteX5" fmla="*/ 7480044 w 7480044"/>
              <a:gd name="connsiteY5" fmla="*/ 3401359 h 3525322"/>
              <a:gd name="connsiteX0" fmla="*/ 7486730 w 7486730"/>
              <a:gd name="connsiteY0" fmla="*/ 3408005 h 3530710"/>
              <a:gd name="connsiteX1" fmla="*/ 7423732 w 7486730"/>
              <a:gd name="connsiteY1" fmla="*/ 3165361 h 3530710"/>
              <a:gd name="connsiteX2" fmla="*/ 5575425 w 7486730"/>
              <a:gd name="connsiteY2" fmla="*/ 0 h 3530710"/>
              <a:gd name="connsiteX3" fmla="*/ 0 w 7486730"/>
              <a:gd name="connsiteY3" fmla="*/ 0 h 3530710"/>
              <a:gd name="connsiteX4" fmla="*/ 0 w 7486730"/>
              <a:gd name="connsiteY4" fmla="*/ 2805113 h 3530710"/>
              <a:gd name="connsiteX5" fmla="*/ 7486730 w 7486730"/>
              <a:gd name="connsiteY5" fmla="*/ 3408005 h 3530710"/>
              <a:gd name="connsiteX0" fmla="*/ 7490074 w 7490074"/>
              <a:gd name="connsiteY0" fmla="*/ 3408005 h 3584469"/>
              <a:gd name="connsiteX1" fmla="*/ 7427076 w 7490074"/>
              <a:gd name="connsiteY1" fmla="*/ 3165361 h 3584469"/>
              <a:gd name="connsiteX2" fmla="*/ 5578769 w 7490074"/>
              <a:gd name="connsiteY2" fmla="*/ 0 h 3584469"/>
              <a:gd name="connsiteX3" fmla="*/ 3344 w 7490074"/>
              <a:gd name="connsiteY3" fmla="*/ 0 h 3584469"/>
              <a:gd name="connsiteX4" fmla="*/ 0 w 7490074"/>
              <a:gd name="connsiteY4" fmla="*/ 3021120 h 3584469"/>
              <a:gd name="connsiteX5" fmla="*/ 7490074 w 7490074"/>
              <a:gd name="connsiteY5" fmla="*/ 3408005 h 3584469"/>
              <a:gd name="connsiteX0" fmla="*/ 7486746 w 7486746"/>
              <a:gd name="connsiteY0" fmla="*/ 3408005 h 3578542"/>
              <a:gd name="connsiteX1" fmla="*/ 7423748 w 7486746"/>
              <a:gd name="connsiteY1" fmla="*/ 3165361 h 3578542"/>
              <a:gd name="connsiteX2" fmla="*/ 5575441 w 7486746"/>
              <a:gd name="connsiteY2" fmla="*/ 0 h 3578542"/>
              <a:gd name="connsiteX3" fmla="*/ 16 w 7486746"/>
              <a:gd name="connsiteY3" fmla="*/ 0 h 3578542"/>
              <a:gd name="connsiteX4" fmla="*/ 58466 w 7486746"/>
              <a:gd name="connsiteY4" fmla="*/ 3002219 h 3578542"/>
              <a:gd name="connsiteX5" fmla="*/ 7486746 w 7486746"/>
              <a:gd name="connsiteY5" fmla="*/ 3408005 h 3578542"/>
              <a:gd name="connsiteX0" fmla="*/ 7486736 w 7486736"/>
              <a:gd name="connsiteY0" fmla="*/ 3408005 h 3533156"/>
              <a:gd name="connsiteX1" fmla="*/ 7423738 w 7486736"/>
              <a:gd name="connsiteY1" fmla="*/ 3165361 h 3533156"/>
              <a:gd name="connsiteX2" fmla="*/ 5575431 w 7486736"/>
              <a:gd name="connsiteY2" fmla="*/ 0 h 3533156"/>
              <a:gd name="connsiteX3" fmla="*/ 6 w 7486736"/>
              <a:gd name="connsiteY3" fmla="*/ 0 h 3533156"/>
              <a:gd name="connsiteX4" fmla="*/ 159861 w 7486736"/>
              <a:gd name="connsiteY4" fmla="*/ 2817939 h 3533156"/>
              <a:gd name="connsiteX5" fmla="*/ 7486736 w 7486736"/>
              <a:gd name="connsiteY5" fmla="*/ 3408005 h 3533156"/>
              <a:gd name="connsiteX0" fmla="*/ 7486736 w 7486736"/>
              <a:gd name="connsiteY0" fmla="*/ 3408005 h 3537228"/>
              <a:gd name="connsiteX1" fmla="*/ 7423738 w 7486736"/>
              <a:gd name="connsiteY1" fmla="*/ 3165361 h 3537228"/>
              <a:gd name="connsiteX2" fmla="*/ 5575431 w 7486736"/>
              <a:gd name="connsiteY2" fmla="*/ 0 h 3537228"/>
              <a:gd name="connsiteX3" fmla="*/ 6 w 7486736"/>
              <a:gd name="connsiteY3" fmla="*/ 0 h 3537228"/>
              <a:gd name="connsiteX4" fmla="*/ 158276 w 7486736"/>
              <a:gd name="connsiteY4" fmla="*/ 2838415 h 3537228"/>
              <a:gd name="connsiteX5" fmla="*/ 7486736 w 7486736"/>
              <a:gd name="connsiteY5" fmla="*/ 3408005 h 3537228"/>
              <a:gd name="connsiteX0" fmla="*/ 7486945 w 7486945"/>
              <a:gd name="connsiteY0" fmla="*/ 3408005 h 3581473"/>
              <a:gd name="connsiteX1" fmla="*/ 7423947 w 7486945"/>
              <a:gd name="connsiteY1" fmla="*/ 3165361 h 3581473"/>
              <a:gd name="connsiteX2" fmla="*/ 5575640 w 7486945"/>
              <a:gd name="connsiteY2" fmla="*/ 0 h 3581473"/>
              <a:gd name="connsiteX3" fmla="*/ 215 w 7486945"/>
              <a:gd name="connsiteY3" fmla="*/ 0 h 3581473"/>
              <a:gd name="connsiteX4" fmla="*/ 1623 w 7486945"/>
              <a:gd name="connsiteY4" fmla="*/ 3011671 h 3581473"/>
              <a:gd name="connsiteX5" fmla="*/ 7486945 w 7486945"/>
              <a:gd name="connsiteY5" fmla="*/ 3408005 h 3581473"/>
              <a:gd name="connsiteX0" fmla="*/ 7488491 w 7488491"/>
              <a:gd name="connsiteY0" fmla="*/ 3408005 h 3581473"/>
              <a:gd name="connsiteX1" fmla="*/ 7425493 w 7488491"/>
              <a:gd name="connsiteY1" fmla="*/ 3165361 h 3581473"/>
              <a:gd name="connsiteX2" fmla="*/ 5577186 w 7488491"/>
              <a:gd name="connsiteY2" fmla="*/ 0 h 3581473"/>
              <a:gd name="connsiteX3" fmla="*/ 1761 w 7488491"/>
              <a:gd name="connsiteY3" fmla="*/ 0 h 3581473"/>
              <a:gd name="connsiteX4" fmla="*/ 0 w 7488491"/>
              <a:gd name="connsiteY4" fmla="*/ 3011671 h 3581473"/>
              <a:gd name="connsiteX5" fmla="*/ 7488491 w 7488491"/>
              <a:gd name="connsiteY5" fmla="*/ 3408005 h 3581473"/>
              <a:gd name="connsiteX0" fmla="*/ 7490118 w 7490118"/>
              <a:gd name="connsiteY0" fmla="*/ 3408006 h 3581473"/>
              <a:gd name="connsiteX1" fmla="*/ 7425493 w 7490118"/>
              <a:gd name="connsiteY1" fmla="*/ 3165361 h 3581473"/>
              <a:gd name="connsiteX2" fmla="*/ 5577186 w 7490118"/>
              <a:gd name="connsiteY2" fmla="*/ 0 h 3581473"/>
              <a:gd name="connsiteX3" fmla="*/ 1761 w 7490118"/>
              <a:gd name="connsiteY3" fmla="*/ 0 h 3581473"/>
              <a:gd name="connsiteX4" fmla="*/ 0 w 7490118"/>
              <a:gd name="connsiteY4" fmla="*/ 3011671 h 3581473"/>
              <a:gd name="connsiteX5" fmla="*/ 7490118 w 7490118"/>
              <a:gd name="connsiteY5" fmla="*/ 3408006 h 3581473"/>
              <a:gd name="connsiteX0" fmla="*/ 7491703 w 7491703"/>
              <a:gd name="connsiteY0" fmla="*/ 3411157 h 3583640"/>
              <a:gd name="connsiteX1" fmla="*/ 7425493 w 7491703"/>
              <a:gd name="connsiteY1" fmla="*/ 3165361 h 3583640"/>
              <a:gd name="connsiteX2" fmla="*/ 5577186 w 7491703"/>
              <a:gd name="connsiteY2" fmla="*/ 0 h 3583640"/>
              <a:gd name="connsiteX3" fmla="*/ 1761 w 7491703"/>
              <a:gd name="connsiteY3" fmla="*/ 0 h 3583640"/>
              <a:gd name="connsiteX4" fmla="*/ 0 w 7491703"/>
              <a:gd name="connsiteY4" fmla="*/ 3011671 h 3583640"/>
              <a:gd name="connsiteX5" fmla="*/ 7491703 w 7491703"/>
              <a:gd name="connsiteY5" fmla="*/ 3411157 h 3583640"/>
              <a:gd name="connsiteX0" fmla="*/ 7491703 w 7491703"/>
              <a:gd name="connsiteY0" fmla="*/ 3404857 h 3579315"/>
              <a:gd name="connsiteX1" fmla="*/ 7425493 w 7491703"/>
              <a:gd name="connsiteY1" fmla="*/ 3165361 h 3579315"/>
              <a:gd name="connsiteX2" fmla="*/ 5577186 w 7491703"/>
              <a:gd name="connsiteY2" fmla="*/ 0 h 3579315"/>
              <a:gd name="connsiteX3" fmla="*/ 1761 w 7491703"/>
              <a:gd name="connsiteY3" fmla="*/ 0 h 3579315"/>
              <a:gd name="connsiteX4" fmla="*/ 0 w 7491703"/>
              <a:gd name="connsiteY4" fmla="*/ 3011671 h 3579315"/>
              <a:gd name="connsiteX5" fmla="*/ 7491703 w 7491703"/>
              <a:gd name="connsiteY5" fmla="*/ 3404857 h 3579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91703" h="3579315">
                <a:moveTo>
                  <a:pt x="7491703" y="3404857"/>
                </a:moveTo>
                <a:cubicBezTo>
                  <a:pt x="7491876" y="3404840"/>
                  <a:pt x="7425320" y="3165378"/>
                  <a:pt x="7425493" y="3165361"/>
                </a:cubicBezTo>
                <a:cubicBezTo>
                  <a:pt x="7065575" y="1916367"/>
                  <a:pt x="6590227" y="887955"/>
                  <a:pt x="5577186" y="0"/>
                </a:cubicBezTo>
                <a:lnTo>
                  <a:pt x="1761" y="0"/>
                </a:lnTo>
                <a:cubicBezTo>
                  <a:pt x="646" y="1007040"/>
                  <a:pt x="1115" y="2004631"/>
                  <a:pt x="0" y="3011671"/>
                </a:cubicBezTo>
                <a:cubicBezTo>
                  <a:pt x="2356991" y="3643940"/>
                  <a:pt x="4746127" y="3705580"/>
                  <a:pt x="7491703" y="3404857"/>
                </a:cubicBezTo>
                <a:close/>
              </a:path>
            </a:pathLst>
          </a:custGeom>
          <a:solidFill>
            <a:srgbClr val="FFFFFF"/>
          </a:solidFill>
          <a:ln w="12700" cap="flat">
            <a:noFill/>
            <a:prstDash val="solid"/>
            <a:miter/>
          </a:ln>
        </p:spPr>
        <p:txBody>
          <a:bodyPr rtlCol="0" anchor="ctr"/>
          <a:lstStyle/>
          <a:p>
            <a:endParaRPr lang="en-GB"/>
          </a:p>
        </p:txBody>
      </p:sp>
      <p:sp>
        <p:nvSpPr>
          <p:cNvPr id="68" name="Freeform: Shape 67">
            <a:extLst>
              <a:ext uri="{FF2B5EF4-FFF2-40B4-BE49-F238E27FC236}">
                <a16:creationId xmlns:a16="http://schemas.microsoft.com/office/drawing/2014/main" id="{98AEC35B-40AF-4633-9D80-2D254982C6A3}"/>
              </a:ext>
            </a:extLst>
          </p:cNvPr>
          <p:cNvSpPr/>
          <p:nvPr userDrawn="1"/>
        </p:nvSpPr>
        <p:spPr>
          <a:xfrm>
            <a:off x="1" y="3658168"/>
            <a:ext cx="2127623" cy="1488302"/>
          </a:xfrm>
          <a:custGeom>
            <a:avLst/>
            <a:gdLst>
              <a:gd name="connsiteX0" fmla="*/ 0 w 2095500"/>
              <a:gd name="connsiteY0" fmla="*/ 1745717 h 1739900"/>
              <a:gd name="connsiteX1" fmla="*/ 2100834 w 2095500"/>
              <a:gd name="connsiteY1" fmla="*/ 1745717 h 1739900"/>
              <a:gd name="connsiteX2" fmla="*/ 2099602 w 2095500"/>
              <a:gd name="connsiteY2" fmla="*/ 1744688 h 1739900"/>
              <a:gd name="connsiteX3" fmla="*/ 0 w 2095500"/>
              <a:gd name="connsiteY3" fmla="*/ 0 h 1739900"/>
              <a:gd name="connsiteX4" fmla="*/ 0 w 2095500"/>
              <a:gd name="connsiteY4" fmla="*/ 1745717 h 1739900"/>
              <a:gd name="connsiteX0" fmla="*/ 0 w 2100834"/>
              <a:gd name="connsiteY0" fmla="*/ 1745717 h 1745717"/>
              <a:gd name="connsiteX1" fmla="*/ 2100834 w 2100834"/>
              <a:gd name="connsiteY1" fmla="*/ 1745717 h 1745717"/>
              <a:gd name="connsiteX2" fmla="*/ 2089708 w 2100834"/>
              <a:gd name="connsiteY2" fmla="*/ 1464880 h 1745717"/>
              <a:gd name="connsiteX3" fmla="*/ 0 w 2100834"/>
              <a:gd name="connsiteY3" fmla="*/ 0 h 1745717"/>
              <a:gd name="connsiteX4" fmla="*/ 0 w 2100834"/>
              <a:gd name="connsiteY4" fmla="*/ 1745717 h 1745717"/>
              <a:gd name="connsiteX0" fmla="*/ 0 w 2089708"/>
              <a:gd name="connsiteY0" fmla="*/ 1745717 h 1745717"/>
              <a:gd name="connsiteX1" fmla="*/ 2089708 w 2089708"/>
              <a:gd name="connsiteY1" fmla="*/ 1464880 h 1745717"/>
              <a:gd name="connsiteX2" fmla="*/ 0 w 2089708"/>
              <a:gd name="connsiteY2" fmla="*/ 0 h 1745717"/>
              <a:gd name="connsiteX3" fmla="*/ 0 w 2089708"/>
              <a:gd name="connsiteY3" fmla="*/ 1745717 h 1745717"/>
              <a:gd name="connsiteX0" fmla="*/ 131927 w 2089708"/>
              <a:gd name="connsiteY0" fmla="*/ 1186100 h 1464880"/>
              <a:gd name="connsiteX1" fmla="*/ 2089708 w 2089708"/>
              <a:gd name="connsiteY1" fmla="*/ 1464880 h 1464880"/>
              <a:gd name="connsiteX2" fmla="*/ 0 w 2089708"/>
              <a:gd name="connsiteY2" fmla="*/ 0 h 1464880"/>
              <a:gd name="connsiteX3" fmla="*/ 131927 w 2089708"/>
              <a:gd name="connsiteY3" fmla="*/ 1186100 h 1464880"/>
              <a:gd name="connsiteX0" fmla="*/ 0 w 2089708"/>
              <a:gd name="connsiteY0" fmla="*/ 1465908 h 1465908"/>
              <a:gd name="connsiteX1" fmla="*/ 2089708 w 2089708"/>
              <a:gd name="connsiteY1" fmla="*/ 1464880 h 1465908"/>
              <a:gd name="connsiteX2" fmla="*/ 0 w 2089708"/>
              <a:gd name="connsiteY2" fmla="*/ 0 h 1465908"/>
              <a:gd name="connsiteX3" fmla="*/ 0 w 2089708"/>
              <a:gd name="connsiteY3" fmla="*/ 1465908 h 1465908"/>
              <a:gd name="connsiteX0" fmla="*/ 28138 w 2089708"/>
              <a:gd name="connsiteY0" fmla="*/ 1470645 h 1470645"/>
              <a:gd name="connsiteX1" fmla="*/ 2089708 w 2089708"/>
              <a:gd name="connsiteY1" fmla="*/ 1464880 h 1470645"/>
              <a:gd name="connsiteX2" fmla="*/ 0 w 2089708"/>
              <a:gd name="connsiteY2" fmla="*/ 0 h 1470645"/>
              <a:gd name="connsiteX3" fmla="*/ 28138 w 2089708"/>
              <a:gd name="connsiteY3" fmla="*/ 1470645 h 1470645"/>
              <a:gd name="connsiteX0" fmla="*/ 0 w 2091271"/>
              <a:gd name="connsiteY0" fmla="*/ 1469067 h 1469067"/>
              <a:gd name="connsiteX1" fmla="*/ 2091271 w 2091271"/>
              <a:gd name="connsiteY1" fmla="*/ 1464880 h 1469067"/>
              <a:gd name="connsiteX2" fmla="*/ 1563 w 2091271"/>
              <a:gd name="connsiteY2" fmla="*/ 0 h 1469067"/>
              <a:gd name="connsiteX3" fmla="*/ 0 w 2091271"/>
              <a:gd name="connsiteY3" fmla="*/ 1469067 h 1469067"/>
              <a:gd name="connsiteX0" fmla="*/ 0 w 2091271"/>
              <a:gd name="connsiteY0" fmla="*/ 1469067 h 1469617"/>
              <a:gd name="connsiteX1" fmla="*/ 2091271 w 2091271"/>
              <a:gd name="connsiteY1" fmla="*/ 1469617 h 1469617"/>
              <a:gd name="connsiteX2" fmla="*/ 1563 w 2091271"/>
              <a:gd name="connsiteY2" fmla="*/ 0 h 1469617"/>
              <a:gd name="connsiteX3" fmla="*/ 0 w 2091271"/>
              <a:gd name="connsiteY3" fmla="*/ 1469067 h 1469617"/>
              <a:gd name="connsiteX0" fmla="*/ 0 w 2094397"/>
              <a:gd name="connsiteY0" fmla="*/ 1469067 h 1469617"/>
              <a:gd name="connsiteX1" fmla="*/ 2094397 w 2094397"/>
              <a:gd name="connsiteY1" fmla="*/ 1469617 h 1469617"/>
              <a:gd name="connsiteX2" fmla="*/ 1563 w 2094397"/>
              <a:gd name="connsiteY2" fmla="*/ 0 h 1469617"/>
              <a:gd name="connsiteX3" fmla="*/ 0 w 2094397"/>
              <a:gd name="connsiteY3" fmla="*/ 1469067 h 1469617"/>
              <a:gd name="connsiteX0" fmla="*/ 64091 w 2092834"/>
              <a:gd name="connsiteY0" fmla="*/ 1405916 h 1469617"/>
              <a:gd name="connsiteX1" fmla="*/ 2092834 w 2092834"/>
              <a:gd name="connsiteY1" fmla="*/ 1469617 h 1469617"/>
              <a:gd name="connsiteX2" fmla="*/ 0 w 2092834"/>
              <a:gd name="connsiteY2" fmla="*/ 0 h 1469617"/>
              <a:gd name="connsiteX3" fmla="*/ 64091 w 2092834"/>
              <a:gd name="connsiteY3" fmla="*/ 1405916 h 1469617"/>
              <a:gd name="connsiteX0" fmla="*/ 0 w 2094397"/>
              <a:gd name="connsiteY0" fmla="*/ 1472225 h 1472225"/>
              <a:gd name="connsiteX1" fmla="*/ 2094397 w 2094397"/>
              <a:gd name="connsiteY1" fmla="*/ 1469617 h 1472225"/>
              <a:gd name="connsiteX2" fmla="*/ 1563 w 2094397"/>
              <a:gd name="connsiteY2" fmla="*/ 0 h 1472225"/>
              <a:gd name="connsiteX3" fmla="*/ 0 w 2094397"/>
              <a:gd name="connsiteY3" fmla="*/ 1472225 h 1472225"/>
              <a:gd name="connsiteX0" fmla="*/ 0 w 2097523"/>
              <a:gd name="connsiteY0" fmla="*/ 1472225 h 1472225"/>
              <a:gd name="connsiteX1" fmla="*/ 2097523 w 2097523"/>
              <a:gd name="connsiteY1" fmla="*/ 1469617 h 1472225"/>
              <a:gd name="connsiteX2" fmla="*/ 1563 w 2097523"/>
              <a:gd name="connsiteY2" fmla="*/ 0 h 1472225"/>
              <a:gd name="connsiteX3" fmla="*/ 0 w 2097523"/>
              <a:gd name="connsiteY3" fmla="*/ 1472225 h 1472225"/>
              <a:gd name="connsiteX0" fmla="*/ 0 w 2097523"/>
              <a:gd name="connsiteY0" fmla="*/ 1472225 h 1472225"/>
              <a:gd name="connsiteX1" fmla="*/ 2097523 w 2097523"/>
              <a:gd name="connsiteY1" fmla="*/ 1469617 h 1472225"/>
              <a:gd name="connsiteX2" fmla="*/ 1563 w 2097523"/>
              <a:gd name="connsiteY2" fmla="*/ 0 h 1472225"/>
              <a:gd name="connsiteX3" fmla="*/ 0 w 2097523"/>
              <a:gd name="connsiteY3" fmla="*/ 1472225 h 1472225"/>
              <a:gd name="connsiteX0" fmla="*/ 1576 w 2099099"/>
              <a:gd name="connsiteY0" fmla="*/ 1476968 h 1476968"/>
              <a:gd name="connsiteX1" fmla="*/ 2099099 w 2099099"/>
              <a:gd name="connsiteY1" fmla="*/ 1474360 h 1476968"/>
              <a:gd name="connsiteX2" fmla="*/ 0 w 2099099"/>
              <a:gd name="connsiteY2" fmla="*/ 0 h 1476968"/>
              <a:gd name="connsiteX3" fmla="*/ 1576 w 2099099"/>
              <a:gd name="connsiteY3" fmla="*/ 1476968 h 1476968"/>
              <a:gd name="connsiteX0" fmla="*/ 46 w 2097569"/>
              <a:gd name="connsiteY0" fmla="*/ 1478550 h 1478550"/>
              <a:gd name="connsiteX1" fmla="*/ 2097569 w 2097569"/>
              <a:gd name="connsiteY1" fmla="*/ 1475942 h 1478550"/>
              <a:gd name="connsiteX2" fmla="*/ 3180 w 2097569"/>
              <a:gd name="connsiteY2" fmla="*/ 0 h 1478550"/>
              <a:gd name="connsiteX3" fmla="*/ 46 w 2097569"/>
              <a:gd name="connsiteY3" fmla="*/ 1478550 h 1478550"/>
              <a:gd name="connsiteX0" fmla="*/ 152 w 2097675"/>
              <a:gd name="connsiteY0" fmla="*/ 1481712 h 1481712"/>
              <a:gd name="connsiteX1" fmla="*/ 2097675 w 2097675"/>
              <a:gd name="connsiteY1" fmla="*/ 1479104 h 1481712"/>
              <a:gd name="connsiteX2" fmla="*/ 147 w 2097675"/>
              <a:gd name="connsiteY2" fmla="*/ 0 h 1481712"/>
              <a:gd name="connsiteX3" fmla="*/ 152 w 2097675"/>
              <a:gd name="connsiteY3" fmla="*/ 1481712 h 1481712"/>
              <a:gd name="connsiteX0" fmla="*/ 152 w 2100815"/>
              <a:gd name="connsiteY0" fmla="*/ 1481712 h 1481712"/>
              <a:gd name="connsiteX1" fmla="*/ 2100815 w 2100815"/>
              <a:gd name="connsiteY1" fmla="*/ 1480684 h 1481712"/>
              <a:gd name="connsiteX2" fmla="*/ 147 w 2100815"/>
              <a:gd name="connsiteY2" fmla="*/ 0 h 1481712"/>
              <a:gd name="connsiteX3" fmla="*/ 152 w 2100815"/>
              <a:gd name="connsiteY3" fmla="*/ 1481712 h 1481712"/>
              <a:gd name="connsiteX0" fmla="*/ 152 w 2103955"/>
              <a:gd name="connsiteY0" fmla="*/ 1481712 h 1482266"/>
              <a:gd name="connsiteX1" fmla="*/ 2103955 w 2103955"/>
              <a:gd name="connsiteY1" fmla="*/ 1482266 h 1482266"/>
              <a:gd name="connsiteX2" fmla="*/ 147 w 2103955"/>
              <a:gd name="connsiteY2" fmla="*/ 0 h 1482266"/>
              <a:gd name="connsiteX3" fmla="*/ 152 w 2103955"/>
              <a:gd name="connsiteY3" fmla="*/ 1481712 h 1482266"/>
            </a:gdLst>
            <a:ahLst/>
            <a:cxnLst>
              <a:cxn ang="0">
                <a:pos x="connsiteX0" y="connsiteY0"/>
              </a:cxn>
              <a:cxn ang="0">
                <a:pos x="connsiteX1" y="connsiteY1"/>
              </a:cxn>
              <a:cxn ang="0">
                <a:pos x="connsiteX2" y="connsiteY2"/>
              </a:cxn>
              <a:cxn ang="0">
                <a:pos x="connsiteX3" y="connsiteY3"/>
              </a:cxn>
            </a:cxnLst>
            <a:rect l="l" t="t" r="r" b="b"/>
            <a:pathLst>
              <a:path w="2103955" h="1482266">
                <a:moveTo>
                  <a:pt x="152" y="1481712"/>
                </a:moveTo>
                <a:lnTo>
                  <a:pt x="2103955" y="1482266"/>
                </a:lnTo>
                <a:lnTo>
                  <a:pt x="147" y="0"/>
                </a:lnTo>
                <a:cubicBezTo>
                  <a:pt x="672" y="492323"/>
                  <a:pt x="-373" y="989389"/>
                  <a:pt x="152" y="1481712"/>
                </a:cubicBezTo>
                <a:close/>
              </a:path>
            </a:pathLst>
          </a:custGeom>
          <a:solidFill>
            <a:srgbClr val="FFFFFF"/>
          </a:solidFill>
          <a:ln w="12700" cap="flat">
            <a:noFill/>
            <a:prstDash val="solid"/>
            <a:miter/>
          </a:ln>
        </p:spPr>
        <p:txBody>
          <a:bodyPr rtlCol="0" anchor="ctr"/>
          <a:lstStyle/>
          <a:p>
            <a:endParaRPr lang="en-GB"/>
          </a:p>
        </p:txBody>
      </p:sp>
      <p:sp>
        <p:nvSpPr>
          <p:cNvPr id="72" name="Picture Placeholder 71">
            <a:extLst>
              <a:ext uri="{FF2B5EF4-FFF2-40B4-BE49-F238E27FC236}">
                <a16:creationId xmlns:a16="http://schemas.microsoft.com/office/drawing/2014/main" id="{F4B7854D-9E28-4465-9CE9-F6C42C5D0D88}"/>
              </a:ext>
            </a:extLst>
          </p:cNvPr>
          <p:cNvSpPr>
            <a:spLocks noGrp="1"/>
          </p:cNvSpPr>
          <p:nvPr>
            <p:ph type="pic" sz="quarter" idx="15"/>
          </p:nvPr>
        </p:nvSpPr>
        <p:spPr>
          <a:xfrm>
            <a:off x="5587540" y="0"/>
            <a:ext cx="3556461" cy="5146040"/>
          </a:xfrm>
          <a:custGeom>
            <a:avLst/>
            <a:gdLst>
              <a:gd name="connsiteX0" fmla="*/ 2455975 w 3556461"/>
              <a:gd name="connsiteY0" fmla="*/ 1 h 5146040"/>
              <a:gd name="connsiteX1" fmla="*/ 2455975 w 3556461"/>
              <a:gd name="connsiteY1" fmla="*/ 586802 h 5146040"/>
              <a:gd name="connsiteX2" fmla="*/ 3325518 w 3556461"/>
              <a:gd name="connsiteY2" fmla="*/ 586802 h 5146040"/>
              <a:gd name="connsiteX3" fmla="*/ 3325518 w 3556461"/>
              <a:gd name="connsiteY3" fmla="*/ 1 h 5146040"/>
              <a:gd name="connsiteX4" fmla="*/ 0 w 3556461"/>
              <a:gd name="connsiteY4" fmla="*/ 0 h 5146040"/>
              <a:gd name="connsiteX5" fmla="*/ 3556461 w 3556461"/>
              <a:gd name="connsiteY5" fmla="*/ 0 h 5146040"/>
              <a:gd name="connsiteX6" fmla="*/ 3556461 w 3556461"/>
              <a:gd name="connsiteY6" fmla="*/ 5146040 h 5146040"/>
              <a:gd name="connsiteX7" fmla="*/ 2524458 w 3556461"/>
              <a:gd name="connsiteY7" fmla="*/ 5146040 h 5146040"/>
              <a:gd name="connsiteX8" fmla="*/ 2523931 w 3556461"/>
              <a:gd name="connsiteY8" fmla="*/ 5144614 h 5146040"/>
              <a:gd name="connsiteX9" fmla="*/ 2552235 w 3556461"/>
              <a:gd name="connsiteY9" fmla="*/ 5144608 h 5146040"/>
              <a:gd name="connsiteX10" fmla="*/ 1918686 w 3556461"/>
              <a:gd name="connsiteY10" fmla="*/ 3429547 h 5146040"/>
              <a:gd name="connsiteX11" fmla="*/ 1917976 w 3556461"/>
              <a:gd name="connsiteY11" fmla="*/ 3429611 h 5146040"/>
              <a:gd name="connsiteX12" fmla="*/ 1915749 w 3556461"/>
              <a:gd name="connsiteY12" fmla="*/ 3421381 h 5146040"/>
              <a:gd name="connsiteX13" fmla="*/ 1852207 w 3556461"/>
              <a:gd name="connsiteY13" fmla="*/ 3190369 h 5146040"/>
              <a:gd name="connsiteX14" fmla="*/ 356260 w 3556461"/>
              <a:gd name="connsiteY14" fmla="*/ 342407 h 5146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556461" h="5146040">
                <a:moveTo>
                  <a:pt x="2455975" y="1"/>
                </a:moveTo>
                <a:lnTo>
                  <a:pt x="2455975" y="586802"/>
                </a:lnTo>
                <a:lnTo>
                  <a:pt x="3325518" y="586802"/>
                </a:lnTo>
                <a:lnTo>
                  <a:pt x="3325518" y="1"/>
                </a:lnTo>
                <a:close/>
                <a:moveTo>
                  <a:pt x="0" y="0"/>
                </a:moveTo>
                <a:lnTo>
                  <a:pt x="3556461" y="0"/>
                </a:lnTo>
                <a:lnTo>
                  <a:pt x="3556461" y="5146040"/>
                </a:lnTo>
                <a:lnTo>
                  <a:pt x="2524458" y="5146040"/>
                </a:lnTo>
                <a:lnTo>
                  <a:pt x="2523931" y="5144614"/>
                </a:lnTo>
                <a:lnTo>
                  <a:pt x="2552235" y="5144608"/>
                </a:lnTo>
                <a:cubicBezTo>
                  <a:pt x="2293223" y="4586990"/>
                  <a:pt x="2127054" y="4029369"/>
                  <a:pt x="1918686" y="3429547"/>
                </a:cubicBezTo>
                <a:lnTo>
                  <a:pt x="1917976" y="3429611"/>
                </a:lnTo>
                <a:lnTo>
                  <a:pt x="1915749" y="3421381"/>
                </a:lnTo>
                <a:cubicBezTo>
                  <a:pt x="1903101" y="3375173"/>
                  <a:pt x="1852056" y="3190384"/>
                  <a:pt x="1852207" y="3190369"/>
                </a:cubicBezTo>
                <a:cubicBezTo>
                  <a:pt x="1536615" y="2088865"/>
                  <a:pt x="1132459" y="1157578"/>
                  <a:pt x="356260" y="342407"/>
                </a:cubicBezTo>
                <a:close/>
              </a:path>
            </a:pathLst>
          </a:custGeom>
          <a:solidFill>
            <a:srgbClr val="DBDBDB"/>
          </a:solidFill>
        </p:spPr>
        <p:txBody>
          <a:bodyPr wrap="square">
            <a:noAutofit/>
          </a:bodyPr>
          <a:lstStyle/>
          <a:p>
            <a:endParaRPr lang="en-GB"/>
          </a:p>
        </p:txBody>
      </p:sp>
      <p:sp>
        <p:nvSpPr>
          <p:cNvPr id="9" name="Content Placeholder 7">
            <a:extLst>
              <a:ext uri="{FF2B5EF4-FFF2-40B4-BE49-F238E27FC236}">
                <a16:creationId xmlns:a16="http://schemas.microsoft.com/office/drawing/2014/main" id="{5A250970-4174-4E9D-B15B-AC478D968E0E}"/>
              </a:ext>
            </a:extLst>
          </p:cNvPr>
          <p:cNvSpPr>
            <a:spLocks noGrp="1"/>
          </p:cNvSpPr>
          <p:nvPr>
            <p:ph sz="quarter" idx="13" hasCustomPrompt="1"/>
          </p:nvPr>
        </p:nvSpPr>
        <p:spPr>
          <a:xfrm>
            <a:off x="719138" y="1573200"/>
            <a:ext cx="6111032" cy="3049200"/>
          </a:xfrm>
        </p:spPr>
        <p:txBody>
          <a:bodyPr numCol="1" spcCol="360000"/>
          <a:lstStyle>
            <a:lvl5pPr>
              <a:defRPr/>
            </a:lvl5pPr>
          </a:lstStyle>
          <a:p>
            <a:pPr lvl="0"/>
            <a:r>
              <a:rPr lang="en-GB" noProof="0" dirty="0"/>
              <a:t>Edit Master text styles</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6" name="Title 5">
            <a:extLst>
              <a:ext uri="{FF2B5EF4-FFF2-40B4-BE49-F238E27FC236}">
                <a16:creationId xmlns:a16="http://schemas.microsoft.com/office/drawing/2014/main" id="{546B329F-CC33-4C5E-8135-8861EA26232B}"/>
              </a:ext>
            </a:extLst>
          </p:cNvPr>
          <p:cNvSpPr>
            <a:spLocks noGrp="1"/>
          </p:cNvSpPr>
          <p:nvPr>
            <p:ph type="title"/>
          </p:nvPr>
        </p:nvSpPr>
        <p:spPr>
          <a:xfrm>
            <a:off x="720000" y="586802"/>
            <a:ext cx="5354797" cy="743612"/>
          </a:xfrm>
        </p:spPr>
        <p:txBody>
          <a:bodyPr anchor="t" anchorCtr="0"/>
          <a:lstStyle>
            <a:lvl1pPr>
              <a:defRPr/>
            </a:lvl1pPr>
          </a:lstStyle>
          <a:p>
            <a:r>
              <a:rPr lang="en-GB" noProof="0" dirty="0"/>
              <a:t>Click to edit Master title style</a:t>
            </a:r>
          </a:p>
        </p:txBody>
      </p:sp>
      <p:sp>
        <p:nvSpPr>
          <p:cNvPr id="3" name="Date Placeholder 2">
            <a:extLst>
              <a:ext uri="{FF2B5EF4-FFF2-40B4-BE49-F238E27FC236}">
                <a16:creationId xmlns:a16="http://schemas.microsoft.com/office/drawing/2014/main" id="{C43D522F-9A95-4C09-947F-9389828E52AA}"/>
              </a:ext>
            </a:extLst>
          </p:cNvPr>
          <p:cNvSpPr>
            <a:spLocks noGrp="1"/>
          </p:cNvSpPr>
          <p:nvPr>
            <p:ph type="dt" sz="half" idx="10"/>
          </p:nvPr>
        </p:nvSpPr>
        <p:spPr/>
        <p:txBody>
          <a:bodyPr/>
          <a:lstStyle>
            <a:lvl1pPr>
              <a:defRPr>
                <a:solidFill>
                  <a:srgbClr val="AFAFAF"/>
                </a:solidFill>
              </a:defRPr>
            </a:lvl1pPr>
          </a:lstStyle>
          <a:p>
            <a:fld id="{C46467EF-570B-424B-AFD0-E31382946A15}" type="datetime1">
              <a:rPr lang="en-GB" smtClean="0"/>
              <a:t>30/05/2025</a:t>
            </a:fld>
            <a:endParaRPr lang="en-GB" dirty="0"/>
          </a:p>
        </p:txBody>
      </p:sp>
      <p:sp>
        <p:nvSpPr>
          <p:cNvPr id="4" name="Footer Placeholder 3">
            <a:extLst>
              <a:ext uri="{FF2B5EF4-FFF2-40B4-BE49-F238E27FC236}">
                <a16:creationId xmlns:a16="http://schemas.microsoft.com/office/drawing/2014/main" id="{62FBCA9D-2905-4200-875A-D971396E4B04}"/>
              </a:ext>
            </a:extLst>
          </p:cNvPr>
          <p:cNvSpPr>
            <a:spLocks noGrp="1"/>
          </p:cNvSpPr>
          <p:nvPr>
            <p:ph type="ftr" sz="quarter" idx="11"/>
          </p:nvPr>
        </p:nvSpPr>
        <p:spPr/>
        <p:txBody>
          <a:bodyPr/>
          <a:lstStyle>
            <a:lvl1pPr>
              <a:defRPr>
                <a:solidFill>
                  <a:srgbClr val="AFAFAF"/>
                </a:solidFill>
              </a:defRPr>
            </a:lvl1pPr>
          </a:lstStyle>
          <a:p>
            <a:r>
              <a:rPr lang="en-GB"/>
              <a:t>VTT – beyond the obvious</a:t>
            </a:r>
            <a:endParaRPr lang="en-GB" dirty="0"/>
          </a:p>
        </p:txBody>
      </p:sp>
      <p:sp>
        <p:nvSpPr>
          <p:cNvPr id="5" name="Slide Number Placeholder 4">
            <a:extLst>
              <a:ext uri="{FF2B5EF4-FFF2-40B4-BE49-F238E27FC236}">
                <a16:creationId xmlns:a16="http://schemas.microsoft.com/office/drawing/2014/main" id="{28EDE462-89B5-4754-BE57-386BC9DB87C7}"/>
              </a:ext>
            </a:extLst>
          </p:cNvPr>
          <p:cNvSpPr>
            <a:spLocks noGrp="1"/>
          </p:cNvSpPr>
          <p:nvPr>
            <p:ph type="sldNum" sz="quarter" idx="12"/>
          </p:nvPr>
        </p:nvSpPr>
        <p:spPr/>
        <p:txBody>
          <a:bodyPr/>
          <a:lstStyle>
            <a:lvl1pPr>
              <a:defRPr>
                <a:solidFill>
                  <a:srgbClr val="AFAFAF"/>
                </a:solidFill>
              </a:defRPr>
            </a:lvl1pPr>
          </a:lstStyle>
          <a:p>
            <a:fld id="{B89A5CCE-AC13-A746-9A72-5D19050CC0B7}" type="slidenum">
              <a:rPr lang="en-GB" smtClean="0"/>
              <a:pPr/>
              <a:t>‹#›</a:t>
            </a:fld>
            <a:endParaRPr lang="en-GB" dirty="0"/>
          </a:p>
        </p:txBody>
      </p:sp>
      <p:grpSp>
        <p:nvGrpSpPr>
          <p:cNvPr id="16" name="VTT_LogoStack_v3_16092019 pienempi koko">
            <a:extLst>
              <a:ext uri="{FF2B5EF4-FFF2-40B4-BE49-F238E27FC236}">
                <a16:creationId xmlns:a16="http://schemas.microsoft.com/office/drawing/2014/main" id="{70473361-24B6-48A0-8543-4F16F95B6480}"/>
              </a:ext>
            </a:extLst>
          </p:cNvPr>
          <p:cNvGrpSpPr/>
          <p:nvPr userDrawn="1"/>
        </p:nvGrpSpPr>
        <p:grpSpPr>
          <a:xfrm>
            <a:off x="8043515" y="1"/>
            <a:ext cx="869543" cy="586800"/>
            <a:chOff x="7909204" y="1770762"/>
            <a:chExt cx="971550" cy="655638"/>
          </a:xfrm>
        </p:grpSpPr>
        <p:grpSp>
          <p:nvGrpSpPr>
            <p:cNvPr id="17" name="_VTT_logo_102019_01_white_on_orange">
              <a:extLst>
                <a:ext uri="{FF2B5EF4-FFF2-40B4-BE49-F238E27FC236}">
                  <a16:creationId xmlns:a16="http://schemas.microsoft.com/office/drawing/2014/main" id="{700D296F-4B3A-4859-A61F-B1732FDC51B3}"/>
                </a:ext>
              </a:extLst>
            </p:cNvPr>
            <p:cNvGrpSpPr/>
            <p:nvPr userDrawn="1"/>
          </p:nvGrpSpPr>
          <p:grpSpPr>
            <a:xfrm>
              <a:off x="7909204" y="1770762"/>
              <a:ext cx="971550" cy="655638"/>
              <a:chOff x="379933" y="-15999"/>
              <a:chExt cx="971550" cy="655638"/>
            </a:xfrm>
          </p:grpSpPr>
          <p:sp>
            <p:nvSpPr>
              <p:cNvPr id="58" name="Box">
                <a:extLst>
                  <a:ext uri="{FF2B5EF4-FFF2-40B4-BE49-F238E27FC236}">
                    <a16:creationId xmlns:a16="http://schemas.microsoft.com/office/drawing/2014/main" id="{368172D6-2B23-4092-AF4A-9DD4F607F18D}"/>
                  </a:ext>
                </a:extLst>
              </p:cNvPr>
              <p:cNvSpPr>
                <a:spLocks noChangeArrowheads="1"/>
              </p:cNvSpPr>
              <p:nvPr userDrawn="1"/>
            </p:nvSpPr>
            <p:spPr bwMode="auto">
              <a:xfrm>
                <a:off x="379933" y="-15999"/>
                <a:ext cx="971550" cy="655638"/>
              </a:xfrm>
              <a:prstGeom prst="rect">
                <a:avLst/>
              </a:prstGeom>
              <a:solidFill>
                <a:srgbClr val="F06E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59" name="T2">
                <a:extLst>
                  <a:ext uri="{FF2B5EF4-FFF2-40B4-BE49-F238E27FC236}">
                    <a16:creationId xmlns:a16="http://schemas.microsoft.com/office/drawing/2014/main" id="{3F119697-4339-4C63-BD4C-A951B1050438}"/>
                  </a:ext>
                </a:extLst>
              </p:cNvPr>
              <p:cNvSpPr>
                <a:spLocks/>
              </p:cNvSpPr>
              <p:nvPr userDrawn="1"/>
            </p:nvSpPr>
            <p:spPr bwMode="auto">
              <a:xfrm>
                <a:off x="1011758" y="168151"/>
                <a:ext cx="176213" cy="258763"/>
              </a:xfrm>
              <a:custGeom>
                <a:avLst/>
                <a:gdLst>
                  <a:gd name="T0" fmla="*/ 157 w 222"/>
                  <a:gd name="T1" fmla="*/ 325 h 325"/>
                  <a:gd name="T2" fmla="*/ 157 w 222"/>
                  <a:gd name="T3" fmla="*/ 78 h 325"/>
                  <a:gd name="T4" fmla="*/ 222 w 222"/>
                  <a:gd name="T5" fmla="*/ 78 h 325"/>
                  <a:gd name="T6" fmla="*/ 222 w 222"/>
                  <a:gd name="T7" fmla="*/ 0 h 325"/>
                  <a:gd name="T8" fmla="*/ 0 w 222"/>
                  <a:gd name="T9" fmla="*/ 0 h 325"/>
                  <a:gd name="T10" fmla="*/ 0 w 222"/>
                  <a:gd name="T11" fmla="*/ 78 h 325"/>
                  <a:gd name="T12" fmla="*/ 66 w 222"/>
                  <a:gd name="T13" fmla="*/ 78 h 325"/>
                  <a:gd name="T14" fmla="*/ 66 w 222"/>
                  <a:gd name="T15" fmla="*/ 325 h 325"/>
                  <a:gd name="T16" fmla="*/ 66 w 222"/>
                  <a:gd name="T17" fmla="*/ 325 h 325"/>
                  <a:gd name="T18" fmla="*/ 157 w 222"/>
                  <a:gd name="T19"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2" h="325">
                    <a:moveTo>
                      <a:pt x="157" y="325"/>
                    </a:moveTo>
                    <a:lnTo>
                      <a:pt x="157" y="78"/>
                    </a:lnTo>
                    <a:lnTo>
                      <a:pt x="222" y="78"/>
                    </a:lnTo>
                    <a:lnTo>
                      <a:pt x="222" y="0"/>
                    </a:lnTo>
                    <a:lnTo>
                      <a:pt x="0" y="0"/>
                    </a:lnTo>
                    <a:lnTo>
                      <a:pt x="0" y="78"/>
                    </a:lnTo>
                    <a:lnTo>
                      <a:pt x="66" y="78"/>
                    </a:lnTo>
                    <a:lnTo>
                      <a:pt x="66" y="325"/>
                    </a:lnTo>
                    <a:lnTo>
                      <a:pt x="66" y="325"/>
                    </a:lnTo>
                    <a:lnTo>
                      <a:pt x="157" y="3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60" name="T1">
                <a:extLst>
                  <a:ext uri="{FF2B5EF4-FFF2-40B4-BE49-F238E27FC236}">
                    <a16:creationId xmlns:a16="http://schemas.microsoft.com/office/drawing/2014/main" id="{00EF9FE4-B705-40A8-9CEA-2038F65C39AA}"/>
                  </a:ext>
                </a:extLst>
              </p:cNvPr>
              <p:cNvSpPr>
                <a:spLocks/>
              </p:cNvSpPr>
              <p:nvPr userDrawn="1"/>
            </p:nvSpPr>
            <p:spPr bwMode="auto">
              <a:xfrm>
                <a:off x="799033" y="168151"/>
                <a:ext cx="193675" cy="258763"/>
              </a:xfrm>
              <a:custGeom>
                <a:avLst/>
                <a:gdLst>
                  <a:gd name="T0" fmla="*/ 88 w 244"/>
                  <a:gd name="T1" fmla="*/ 78 h 325"/>
                  <a:gd name="T2" fmla="*/ 88 w 244"/>
                  <a:gd name="T3" fmla="*/ 325 h 325"/>
                  <a:gd name="T4" fmla="*/ 179 w 244"/>
                  <a:gd name="T5" fmla="*/ 325 h 325"/>
                  <a:gd name="T6" fmla="*/ 179 w 244"/>
                  <a:gd name="T7" fmla="*/ 78 h 325"/>
                  <a:gd name="T8" fmla="*/ 244 w 244"/>
                  <a:gd name="T9" fmla="*/ 78 h 325"/>
                  <a:gd name="T10" fmla="*/ 244 w 244"/>
                  <a:gd name="T11" fmla="*/ 0 h 325"/>
                  <a:gd name="T12" fmla="*/ 25 w 244"/>
                  <a:gd name="T13" fmla="*/ 0 h 325"/>
                  <a:gd name="T14" fmla="*/ 0 w 244"/>
                  <a:gd name="T15" fmla="*/ 78 h 325"/>
                  <a:gd name="T16" fmla="*/ 88 w 244"/>
                  <a:gd name="T17" fmla="*/ 78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4" h="325">
                    <a:moveTo>
                      <a:pt x="88" y="78"/>
                    </a:moveTo>
                    <a:lnTo>
                      <a:pt x="88" y="325"/>
                    </a:lnTo>
                    <a:lnTo>
                      <a:pt x="179" y="325"/>
                    </a:lnTo>
                    <a:lnTo>
                      <a:pt x="179" y="78"/>
                    </a:lnTo>
                    <a:lnTo>
                      <a:pt x="244" y="78"/>
                    </a:lnTo>
                    <a:lnTo>
                      <a:pt x="244" y="0"/>
                    </a:lnTo>
                    <a:lnTo>
                      <a:pt x="25" y="0"/>
                    </a:lnTo>
                    <a:lnTo>
                      <a:pt x="0" y="78"/>
                    </a:lnTo>
                    <a:lnTo>
                      <a:pt x="88" y="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61" name="V">
                <a:extLst>
                  <a:ext uri="{FF2B5EF4-FFF2-40B4-BE49-F238E27FC236}">
                    <a16:creationId xmlns:a16="http://schemas.microsoft.com/office/drawing/2014/main" id="{3BAD692D-C3E6-491D-AF4D-6FFF714E9450}"/>
                  </a:ext>
                </a:extLst>
              </p:cNvPr>
              <p:cNvSpPr>
                <a:spLocks/>
              </p:cNvSpPr>
              <p:nvPr userDrawn="1"/>
            </p:nvSpPr>
            <p:spPr bwMode="auto">
              <a:xfrm>
                <a:off x="567258" y="168151"/>
                <a:ext cx="230188" cy="258763"/>
              </a:xfrm>
              <a:custGeom>
                <a:avLst/>
                <a:gdLst>
                  <a:gd name="T0" fmla="*/ 184 w 289"/>
                  <a:gd name="T1" fmla="*/ 325 h 325"/>
                  <a:gd name="T2" fmla="*/ 289 w 289"/>
                  <a:gd name="T3" fmla="*/ 0 h 325"/>
                  <a:gd name="T4" fmla="*/ 197 w 289"/>
                  <a:gd name="T5" fmla="*/ 0 h 325"/>
                  <a:gd name="T6" fmla="*/ 143 w 289"/>
                  <a:gd name="T7" fmla="*/ 167 h 325"/>
                  <a:gd name="T8" fmla="*/ 135 w 289"/>
                  <a:gd name="T9" fmla="*/ 191 h 325"/>
                  <a:gd name="T10" fmla="*/ 135 w 289"/>
                  <a:gd name="T11" fmla="*/ 191 h 325"/>
                  <a:gd name="T12" fmla="*/ 135 w 289"/>
                  <a:gd name="T13" fmla="*/ 191 h 325"/>
                  <a:gd name="T14" fmla="*/ 135 w 289"/>
                  <a:gd name="T15" fmla="*/ 191 h 325"/>
                  <a:gd name="T16" fmla="*/ 135 w 289"/>
                  <a:gd name="T17" fmla="*/ 191 h 325"/>
                  <a:gd name="T18" fmla="*/ 135 w 289"/>
                  <a:gd name="T19" fmla="*/ 191 h 325"/>
                  <a:gd name="T20" fmla="*/ 135 w 289"/>
                  <a:gd name="T21" fmla="*/ 191 h 325"/>
                  <a:gd name="T22" fmla="*/ 128 w 289"/>
                  <a:gd name="T23" fmla="*/ 167 h 325"/>
                  <a:gd name="T24" fmla="*/ 91 w 289"/>
                  <a:gd name="T25" fmla="*/ 60 h 325"/>
                  <a:gd name="T26" fmla="*/ 0 w 289"/>
                  <a:gd name="T27" fmla="*/ 60 h 325"/>
                  <a:gd name="T28" fmla="*/ 90 w 289"/>
                  <a:gd name="T29" fmla="*/ 325 h 325"/>
                  <a:gd name="T30" fmla="*/ 184 w 289"/>
                  <a:gd name="T31"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9" h="325">
                    <a:moveTo>
                      <a:pt x="184" y="325"/>
                    </a:moveTo>
                    <a:lnTo>
                      <a:pt x="289" y="0"/>
                    </a:lnTo>
                    <a:lnTo>
                      <a:pt x="197" y="0"/>
                    </a:lnTo>
                    <a:lnTo>
                      <a:pt x="143" y="167"/>
                    </a:lnTo>
                    <a:lnTo>
                      <a:pt x="135" y="191"/>
                    </a:lnTo>
                    <a:lnTo>
                      <a:pt x="135" y="191"/>
                    </a:lnTo>
                    <a:lnTo>
                      <a:pt x="135" y="191"/>
                    </a:lnTo>
                    <a:lnTo>
                      <a:pt x="135" y="191"/>
                    </a:lnTo>
                    <a:lnTo>
                      <a:pt x="135" y="191"/>
                    </a:lnTo>
                    <a:lnTo>
                      <a:pt x="135" y="191"/>
                    </a:lnTo>
                    <a:lnTo>
                      <a:pt x="135" y="191"/>
                    </a:lnTo>
                    <a:lnTo>
                      <a:pt x="128" y="167"/>
                    </a:lnTo>
                    <a:lnTo>
                      <a:pt x="91" y="60"/>
                    </a:lnTo>
                    <a:lnTo>
                      <a:pt x="0" y="60"/>
                    </a:lnTo>
                    <a:lnTo>
                      <a:pt x="90" y="325"/>
                    </a:lnTo>
                    <a:lnTo>
                      <a:pt x="184" y="3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grpSp>
        <p:grpSp>
          <p:nvGrpSpPr>
            <p:cNvPr id="18" name="_VTT_logo_102019_02_white_on_black" hidden="1">
              <a:extLst>
                <a:ext uri="{FF2B5EF4-FFF2-40B4-BE49-F238E27FC236}">
                  <a16:creationId xmlns:a16="http://schemas.microsoft.com/office/drawing/2014/main" id="{8209EA5C-F772-4F69-B861-D0FDD619BD6C}"/>
                </a:ext>
              </a:extLst>
            </p:cNvPr>
            <p:cNvGrpSpPr/>
            <p:nvPr userDrawn="1"/>
          </p:nvGrpSpPr>
          <p:grpSpPr>
            <a:xfrm>
              <a:off x="7909204" y="1770762"/>
              <a:ext cx="971550" cy="655638"/>
              <a:chOff x="379933" y="-15999"/>
              <a:chExt cx="971550" cy="655638"/>
            </a:xfrm>
          </p:grpSpPr>
          <p:sp>
            <p:nvSpPr>
              <p:cNvPr id="54" name="Box">
                <a:extLst>
                  <a:ext uri="{FF2B5EF4-FFF2-40B4-BE49-F238E27FC236}">
                    <a16:creationId xmlns:a16="http://schemas.microsoft.com/office/drawing/2014/main" id="{75F3B8D1-5FDD-4223-8972-69BFBF94E4A3}"/>
                  </a:ext>
                </a:extLst>
              </p:cNvPr>
              <p:cNvSpPr>
                <a:spLocks noChangeArrowheads="1"/>
              </p:cNvSpPr>
              <p:nvPr userDrawn="1"/>
            </p:nvSpPr>
            <p:spPr bwMode="auto">
              <a:xfrm>
                <a:off x="379933" y="-15999"/>
                <a:ext cx="971550" cy="6556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55" name="T2">
                <a:extLst>
                  <a:ext uri="{FF2B5EF4-FFF2-40B4-BE49-F238E27FC236}">
                    <a16:creationId xmlns:a16="http://schemas.microsoft.com/office/drawing/2014/main" id="{5B49463E-8EE4-4059-8C22-691C5A191C61}"/>
                  </a:ext>
                </a:extLst>
              </p:cNvPr>
              <p:cNvSpPr>
                <a:spLocks/>
              </p:cNvSpPr>
              <p:nvPr userDrawn="1"/>
            </p:nvSpPr>
            <p:spPr bwMode="auto">
              <a:xfrm>
                <a:off x="1011758" y="168151"/>
                <a:ext cx="176213" cy="258763"/>
              </a:xfrm>
              <a:custGeom>
                <a:avLst/>
                <a:gdLst>
                  <a:gd name="T0" fmla="*/ 157 w 222"/>
                  <a:gd name="T1" fmla="*/ 325 h 325"/>
                  <a:gd name="T2" fmla="*/ 157 w 222"/>
                  <a:gd name="T3" fmla="*/ 78 h 325"/>
                  <a:gd name="T4" fmla="*/ 222 w 222"/>
                  <a:gd name="T5" fmla="*/ 78 h 325"/>
                  <a:gd name="T6" fmla="*/ 222 w 222"/>
                  <a:gd name="T7" fmla="*/ 0 h 325"/>
                  <a:gd name="T8" fmla="*/ 0 w 222"/>
                  <a:gd name="T9" fmla="*/ 0 h 325"/>
                  <a:gd name="T10" fmla="*/ 0 w 222"/>
                  <a:gd name="T11" fmla="*/ 78 h 325"/>
                  <a:gd name="T12" fmla="*/ 66 w 222"/>
                  <a:gd name="T13" fmla="*/ 78 h 325"/>
                  <a:gd name="T14" fmla="*/ 66 w 222"/>
                  <a:gd name="T15" fmla="*/ 325 h 325"/>
                  <a:gd name="T16" fmla="*/ 66 w 222"/>
                  <a:gd name="T17" fmla="*/ 325 h 325"/>
                  <a:gd name="T18" fmla="*/ 157 w 222"/>
                  <a:gd name="T19"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2" h="325">
                    <a:moveTo>
                      <a:pt x="157" y="325"/>
                    </a:moveTo>
                    <a:lnTo>
                      <a:pt x="157" y="78"/>
                    </a:lnTo>
                    <a:lnTo>
                      <a:pt x="222" y="78"/>
                    </a:lnTo>
                    <a:lnTo>
                      <a:pt x="222" y="0"/>
                    </a:lnTo>
                    <a:lnTo>
                      <a:pt x="0" y="0"/>
                    </a:lnTo>
                    <a:lnTo>
                      <a:pt x="0" y="78"/>
                    </a:lnTo>
                    <a:lnTo>
                      <a:pt x="66" y="78"/>
                    </a:lnTo>
                    <a:lnTo>
                      <a:pt x="66" y="325"/>
                    </a:lnTo>
                    <a:lnTo>
                      <a:pt x="66" y="325"/>
                    </a:lnTo>
                    <a:lnTo>
                      <a:pt x="157" y="3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56" name="T1">
                <a:extLst>
                  <a:ext uri="{FF2B5EF4-FFF2-40B4-BE49-F238E27FC236}">
                    <a16:creationId xmlns:a16="http://schemas.microsoft.com/office/drawing/2014/main" id="{411D2D9D-E585-4C79-BA8D-0FAEF75F05F0}"/>
                  </a:ext>
                </a:extLst>
              </p:cNvPr>
              <p:cNvSpPr>
                <a:spLocks/>
              </p:cNvSpPr>
              <p:nvPr userDrawn="1"/>
            </p:nvSpPr>
            <p:spPr bwMode="auto">
              <a:xfrm>
                <a:off x="799033" y="168151"/>
                <a:ext cx="193675" cy="258763"/>
              </a:xfrm>
              <a:custGeom>
                <a:avLst/>
                <a:gdLst>
                  <a:gd name="T0" fmla="*/ 88 w 244"/>
                  <a:gd name="T1" fmla="*/ 78 h 325"/>
                  <a:gd name="T2" fmla="*/ 88 w 244"/>
                  <a:gd name="T3" fmla="*/ 325 h 325"/>
                  <a:gd name="T4" fmla="*/ 179 w 244"/>
                  <a:gd name="T5" fmla="*/ 325 h 325"/>
                  <a:gd name="T6" fmla="*/ 179 w 244"/>
                  <a:gd name="T7" fmla="*/ 78 h 325"/>
                  <a:gd name="T8" fmla="*/ 244 w 244"/>
                  <a:gd name="T9" fmla="*/ 78 h 325"/>
                  <a:gd name="T10" fmla="*/ 244 w 244"/>
                  <a:gd name="T11" fmla="*/ 0 h 325"/>
                  <a:gd name="T12" fmla="*/ 25 w 244"/>
                  <a:gd name="T13" fmla="*/ 0 h 325"/>
                  <a:gd name="T14" fmla="*/ 0 w 244"/>
                  <a:gd name="T15" fmla="*/ 78 h 325"/>
                  <a:gd name="T16" fmla="*/ 88 w 244"/>
                  <a:gd name="T17" fmla="*/ 78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4" h="325">
                    <a:moveTo>
                      <a:pt x="88" y="78"/>
                    </a:moveTo>
                    <a:lnTo>
                      <a:pt x="88" y="325"/>
                    </a:lnTo>
                    <a:lnTo>
                      <a:pt x="179" y="325"/>
                    </a:lnTo>
                    <a:lnTo>
                      <a:pt x="179" y="78"/>
                    </a:lnTo>
                    <a:lnTo>
                      <a:pt x="244" y="78"/>
                    </a:lnTo>
                    <a:lnTo>
                      <a:pt x="244" y="0"/>
                    </a:lnTo>
                    <a:lnTo>
                      <a:pt x="25" y="0"/>
                    </a:lnTo>
                    <a:lnTo>
                      <a:pt x="0" y="78"/>
                    </a:lnTo>
                    <a:lnTo>
                      <a:pt x="88" y="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57" name="V">
                <a:extLst>
                  <a:ext uri="{FF2B5EF4-FFF2-40B4-BE49-F238E27FC236}">
                    <a16:creationId xmlns:a16="http://schemas.microsoft.com/office/drawing/2014/main" id="{FA820987-C832-432F-B808-BCB892A34FCE}"/>
                  </a:ext>
                </a:extLst>
              </p:cNvPr>
              <p:cNvSpPr>
                <a:spLocks/>
              </p:cNvSpPr>
              <p:nvPr userDrawn="1"/>
            </p:nvSpPr>
            <p:spPr bwMode="auto">
              <a:xfrm>
                <a:off x="567258" y="168151"/>
                <a:ext cx="230188" cy="258763"/>
              </a:xfrm>
              <a:custGeom>
                <a:avLst/>
                <a:gdLst>
                  <a:gd name="T0" fmla="*/ 184 w 289"/>
                  <a:gd name="T1" fmla="*/ 325 h 325"/>
                  <a:gd name="T2" fmla="*/ 289 w 289"/>
                  <a:gd name="T3" fmla="*/ 0 h 325"/>
                  <a:gd name="T4" fmla="*/ 197 w 289"/>
                  <a:gd name="T5" fmla="*/ 0 h 325"/>
                  <a:gd name="T6" fmla="*/ 143 w 289"/>
                  <a:gd name="T7" fmla="*/ 167 h 325"/>
                  <a:gd name="T8" fmla="*/ 135 w 289"/>
                  <a:gd name="T9" fmla="*/ 191 h 325"/>
                  <a:gd name="T10" fmla="*/ 135 w 289"/>
                  <a:gd name="T11" fmla="*/ 191 h 325"/>
                  <a:gd name="T12" fmla="*/ 135 w 289"/>
                  <a:gd name="T13" fmla="*/ 191 h 325"/>
                  <a:gd name="T14" fmla="*/ 135 w 289"/>
                  <a:gd name="T15" fmla="*/ 191 h 325"/>
                  <a:gd name="T16" fmla="*/ 135 w 289"/>
                  <a:gd name="T17" fmla="*/ 191 h 325"/>
                  <a:gd name="T18" fmla="*/ 135 w 289"/>
                  <a:gd name="T19" fmla="*/ 191 h 325"/>
                  <a:gd name="T20" fmla="*/ 135 w 289"/>
                  <a:gd name="T21" fmla="*/ 191 h 325"/>
                  <a:gd name="T22" fmla="*/ 128 w 289"/>
                  <a:gd name="T23" fmla="*/ 167 h 325"/>
                  <a:gd name="T24" fmla="*/ 91 w 289"/>
                  <a:gd name="T25" fmla="*/ 60 h 325"/>
                  <a:gd name="T26" fmla="*/ 0 w 289"/>
                  <a:gd name="T27" fmla="*/ 60 h 325"/>
                  <a:gd name="T28" fmla="*/ 90 w 289"/>
                  <a:gd name="T29" fmla="*/ 325 h 325"/>
                  <a:gd name="T30" fmla="*/ 184 w 289"/>
                  <a:gd name="T31"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9" h="325">
                    <a:moveTo>
                      <a:pt x="184" y="325"/>
                    </a:moveTo>
                    <a:lnTo>
                      <a:pt x="289" y="0"/>
                    </a:lnTo>
                    <a:lnTo>
                      <a:pt x="197" y="0"/>
                    </a:lnTo>
                    <a:lnTo>
                      <a:pt x="143" y="167"/>
                    </a:lnTo>
                    <a:lnTo>
                      <a:pt x="135" y="191"/>
                    </a:lnTo>
                    <a:lnTo>
                      <a:pt x="135" y="191"/>
                    </a:lnTo>
                    <a:lnTo>
                      <a:pt x="135" y="191"/>
                    </a:lnTo>
                    <a:lnTo>
                      <a:pt x="135" y="191"/>
                    </a:lnTo>
                    <a:lnTo>
                      <a:pt x="135" y="191"/>
                    </a:lnTo>
                    <a:lnTo>
                      <a:pt x="135" y="191"/>
                    </a:lnTo>
                    <a:lnTo>
                      <a:pt x="135" y="191"/>
                    </a:lnTo>
                    <a:lnTo>
                      <a:pt x="128" y="167"/>
                    </a:lnTo>
                    <a:lnTo>
                      <a:pt x="91" y="60"/>
                    </a:lnTo>
                    <a:lnTo>
                      <a:pt x="0" y="60"/>
                    </a:lnTo>
                    <a:lnTo>
                      <a:pt x="90" y="325"/>
                    </a:lnTo>
                    <a:lnTo>
                      <a:pt x="184" y="3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grpSp>
        <p:grpSp>
          <p:nvGrpSpPr>
            <p:cNvPr id="19" name="_VTT_logo_102019_03_white_on_blue" hidden="1">
              <a:extLst>
                <a:ext uri="{FF2B5EF4-FFF2-40B4-BE49-F238E27FC236}">
                  <a16:creationId xmlns:a16="http://schemas.microsoft.com/office/drawing/2014/main" id="{7ED7D5C4-308D-47B0-9882-625ED956947C}"/>
                </a:ext>
              </a:extLst>
            </p:cNvPr>
            <p:cNvGrpSpPr/>
            <p:nvPr userDrawn="1"/>
          </p:nvGrpSpPr>
          <p:grpSpPr>
            <a:xfrm>
              <a:off x="7909204" y="1770762"/>
              <a:ext cx="971550" cy="655638"/>
              <a:chOff x="379933" y="-15999"/>
              <a:chExt cx="971550" cy="655638"/>
            </a:xfrm>
          </p:grpSpPr>
          <p:sp>
            <p:nvSpPr>
              <p:cNvPr id="50" name="Box">
                <a:extLst>
                  <a:ext uri="{FF2B5EF4-FFF2-40B4-BE49-F238E27FC236}">
                    <a16:creationId xmlns:a16="http://schemas.microsoft.com/office/drawing/2014/main" id="{7EC802DD-74D9-4A8F-83AD-C3C26448D5FA}"/>
                  </a:ext>
                </a:extLst>
              </p:cNvPr>
              <p:cNvSpPr>
                <a:spLocks noChangeArrowheads="1"/>
              </p:cNvSpPr>
              <p:nvPr userDrawn="1"/>
            </p:nvSpPr>
            <p:spPr bwMode="auto">
              <a:xfrm>
                <a:off x="379933" y="-15999"/>
                <a:ext cx="971550" cy="655638"/>
              </a:xfrm>
              <a:prstGeom prst="rect">
                <a:avLst/>
              </a:prstGeom>
              <a:solidFill>
                <a:srgbClr val="0057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51" name="T2">
                <a:extLst>
                  <a:ext uri="{FF2B5EF4-FFF2-40B4-BE49-F238E27FC236}">
                    <a16:creationId xmlns:a16="http://schemas.microsoft.com/office/drawing/2014/main" id="{564F5CAD-918A-4A7B-8E3F-507AB48F46BD}"/>
                  </a:ext>
                </a:extLst>
              </p:cNvPr>
              <p:cNvSpPr>
                <a:spLocks/>
              </p:cNvSpPr>
              <p:nvPr userDrawn="1"/>
            </p:nvSpPr>
            <p:spPr bwMode="auto">
              <a:xfrm>
                <a:off x="1011758" y="168151"/>
                <a:ext cx="176213" cy="258763"/>
              </a:xfrm>
              <a:custGeom>
                <a:avLst/>
                <a:gdLst>
                  <a:gd name="T0" fmla="*/ 157 w 222"/>
                  <a:gd name="T1" fmla="*/ 325 h 325"/>
                  <a:gd name="T2" fmla="*/ 157 w 222"/>
                  <a:gd name="T3" fmla="*/ 78 h 325"/>
                  <a:gd name="T4" fmla="*/ 222 w 222"/>
                  <a:gd name="T5" fmla="*/ 78 h 325"/>
                  <a:gd name="T6" fmla="*/ 222 w 222"/>
                  <a:gd name="T7" fmla="*/ 0 h 325"/>
                  <a:gd name="T8" fmla="*/ 0 w 222"/>
                  <a:gd name="T9" fmla="*/ 0 h 325"/>
                  <a:gd name="T10" fmla="*/ 0 w 222"/>
                  <a:gd name="T11" fmla="*/ 78 h 325"/>
                  <a:gd name="T12" fmla="*/ 66 w 222"/>
                  <a:gd name="T13" fmla="*/ 78 h 325"/>
                  <a:gd name="T14" fmla="*/ 66 w 222"/>
                  <a:gd name="T15" fmla="*/ 325 h 325"/>
                  <a:gd name="T16" fmla="*/ 66 w 222"/>
                  <a:gd name="T17" fmla="*/ 325 h 325"/>
                  <a:gd name="T18" fmla="*/ 157 w 222"/>
                  <a:gd name="T19"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2" h="325">
                    <a:moveTo>
                      <a:pt x="157" y="325"/>
                    </a:moveTo>
                    <a:lnTo>
                      <a:pt x="157" y="78"/>
                    </a:lnTo>
                    <a:lnTo>
                      <a:pt x="222" y="78"/>
                    </a:lnTo>
                    <a:lnTo>
                      <a:pt x="222" y="0"/>
                    </a:lnTo>
                    <a:lnTo>
                      <a:pt x="0" y="0"/>
                    </a:lnTo>
                    <a:lnTo>
                      <a:pt x="0" y="78"/>
                    </a:lnTo>
                    <a:lnTo>
                      <a:pt x="66" y="78"/>
                    </a:lnTo>
                    <a:lnTo>
                      <a:pt x="66" y="325"/>
                    </a:lnTo>
                    <a:lnTo>
                      <a:pt x="66" y="325"/>
                    </a:lnTo>
                    <a:lnTo>
                      <a:pt x="157" y="3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52" name="T1">
                <a:extLst>
                  <a:ext uri="{FF2B5EF4-FFF2-40B4-BE49-F238E27FC236}">
                    <a16:creationId xmlns:a16="http://schemas.microsoft.com/office/drawing/2014/main" id="{1C306E80-ED8C-4223-896B-27885E3340DF}"/>
                  </a:ext>
                </a:extLst>
              </p:cNvPr>
              <p:cNvSpPr>
                <a:spLocks/>
              </p:cNvSpPr>
              <p:nvPr userDrawn="1"/>
            </p:nvSpPr>
            <p:spPr bwMode="auto">
              <a:xfrm>
                <a:off x="799033" y="168151"/>
                <a:ext cx="193675" cy="258763"/>
              </a:xfrm>
              <a:custGeom>
                <a:avLst/>
                <a:gdLst>
                  <a:gd name="T0" fmla="*/ 88 w 244"/>
                  <a:gd name="T1" fmla="*/ 78 h 325"/>
                  <a:gd name="T2" fmla="*/ 88 w 244"/>
                  <a:gd name="T3" fmla="*/ 325 h 325"/>
                  <a:gd name="T4" fmla="*/ 179 w 244"/>
                  <a:gd name="T5" fmla="*/ 325 h 325"/>
                  <a:gd name="T6" fmla="*/ 179 w 244"/>
                  <a:gd name="T7" fmla="*/ 78 h 325"/>
                  <a:gd name="T8" fmla="*/ 244 w 244"/>
                  <a:gd name="T9" fmla="*/ 78 h 325"/>
                  <a:gd name="T10" fmla="*/ 244 w 244"/>
                  <a:gd name="T11" fmla="*/ 0 h 325"/>
                  <a:gd name="T12" fmla="*/ 25 w 244"/>
                  <a:gd name="T13" fmla="*/ 0 h 325"/>
                  <a:gd name="T14" fmla="*/ 0 w 244"/>
                  <a:gd name="T15" fmla="*/ 78 h 325"/>
                  <a:gd name="T16" fmla="*/ 88 w 244"/>
                  <a:gd name="T17" fmla="*/ 78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4" h="325">
                    <a:moveTo>
                      <a:pt x="88" y="78"/>
                    </a:moveTo>
                    <a:lnTo>
                      <a:pt x="88" y="325"/>
                    </a:lnTo>
                    <a:lnTo>
                      <a:pt x="179" y="325"/>
                    </a:lnTo>
                    <a:lnTo>
                      <a:pt x="179" y="78"/>
                    </a:lnTo>
                    <a:lnTo>
                      <a:pt x="244" y="78"/>
                    </a:lnTo>
                    <a:lnTo>
                      <a:pt x="244" y="0"/>
                    </a:lnTo>
                    <a:lnTo>
                      <a:pt x="25" y="0"/>
                    </a:lnTo>
                    <a:lnTo>
                      <a:pt x="0" y="78"/>
                    </a:lnTo>
                    <a:lnTo>
                      <a:pt x="88" y="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53" name="V">
                <a:extLst>
                  <a:ext uri="{FF2B5EF4-FFF2-40B4-BE49-F238E27FC236}">
                    <a16:creationId xmlns:a16="http://schemas.microsoft.com/office/drawing/2014/main" id="{C57BA66C-0A7A-4704-A6D8-EEB641EEA035}"/>
                  </a:ext>
                </a:extLst>
              </p:cNvPr>
              <p:cNvSpPr>
                <a:spLocks/>
              </p:cNvSpPr>
              <p:nvPr userDrawn="1"/>
            </p:nvSpPr>
            <p:spPr bwMode="auto">
              <a:xfrm>
                <a:off x="567258" y="168151"/>
                <a:ext cx="230188" cy="258763"/>
              </a:xfrm>
              <a:custGeom>
                <a:avLst/>
                <a:gdLst>
                  <a:gd name="T0" fmla="*/ 184 w 289"/>
                  <a:gd name="T1" fmla="*/ 325 h 325"/>
                  <a:gd name="T2" fmla="*/ 289 w 289"/>
                  <a:gd name="T3" fmla="*/ 0 h 325"/>
                  <a:gd name="T4" fmla="*/ 197 w 289"/>
                  <a:gd name="T5" fmla="*/ 0 h 325"/>
                  <a:gd name="T6" fmla="*/ 143 w 289"/>
                  <a:gd name="T7" fmla="*/ 167 h 325"/>
                  <a:gd name="T8" fmla="*/ 135 w 289"/>
                  <a:gd name="T9" fmla="*/ 191 h 325"/>
                  <a:gd name="T10" fmla="*/ 135 w 289"/>
                  <a:gd name="T11" fmla="*/ 191 h 325"/>
                  <a:gd name="T12" fmla="*/ 135 w 289"/>
                  <a:gd name="T13" fmla="*/ 191 h 325"/>
                  <a:gd name="T14" fmla="*/ 135 w 289"/>
                  <a:gd name="T15" fmla="*/ 191 h 325"/>
                  <a:gd name="T16" fmla="*/ 135 w 289"/>
                  <a:gd name="T17" fmla="*/ 191 h 325"/>
                  <a:gd name="T18" fmla="*/ 135 w 289"/>
                  <a:gd name="T19" fmla="*/ 191 h 325"/>
                  <a:gd name="T20" fmla="*/ 135 w 289"/>
                  <a:gd name="T21" fmla="*/ 191 h 325"/>
                  <a:gd name="T22" fmla="*/ 128 w 289"/>
                  <a:gd name="T23" fmla="*/ 167 h 325"/>
                  <a:gd name="T24" fmla="*/ 91 w 289"/>
                  <a:gd name="T25" fmla="*/ 60 h 325"/>
                  <a:gd name="T26" fmla="*/ 0 w 289"/>
                  <a:gd name="T27" fmla="*/ 60 h 325"/>
                  <a:gd name="T28" fmla="*/ 90 w 289"/>
                  <a:gd name="T29" fmla="*/ 325 h 325"/>
                  <a:gd name="T30" fmla="*/ 184 w 289"/>
                  <a:gd name="T31"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9" h="325">
                    <a:moveTo>
                      <a:pt x="184" y="325"/>
                    </a:moveTo>
                    <a:lnTo>
                      <a:pt x="289" y="0"/>
                    </a:lnTo>
                    <a:lnTo>
                      <a:pt x="197" y="0"/>
                    </a:lnTo>
                    <a:lnTo>
                      <a:pt x="143" y="167"/>
                    </a:lnTo>
                    <a:lnTo>
                      <a:pt x="135" y="191"/>
                    </a:lnTo>
                    <a:lnTo>
                      <a:pt x="135" y="191"/>
                    </a:lnTo>
                    <a:lnTo>
                      <a:pt x="135" y="191"/>
                    </a:lnTo>
                    <a:lnTo>
                      <a:pt x="135" y="191"/>
                    </a:lnTo>
                    <a:lnTo>
                      <a:pt x="135" y="191"/>
                    </a:lnTo>
                    <a:lnTo>
                      <a:pt x="135" y="191"/>
                    </a:lnTo>
                    <a:lnTo>
                      <a:pt x="135" y="191"/>
                    </a:lnTo>
                    <a:lnTo>
                      <a:pt x="128" y="167"/>
                    </a:lnTo>
                    <a:lnTo>
                      <a:pt x="91" y="60"/>
                    </a:lnTo>
                    <a:lnTo>
                      <a:pt x="0" y="60"/>
                    </a:lnTo>
                    <a:lnTo>
                      <a:pt x="90" y="325"/>
                    </a:lnTo>
                    <a:lnTo>
                      <a:pt x="184" y="3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grpSp>
        <p:grpSp>
          <p:nvGrpSpPr>
            <p:cNvPr id="20" name="_VTT_logo_102019_04_white_on_dark_grey" hidden="1">
              <a:extLst>
                <a:ext uri="{FF2B5EF4-FFF2-40B4-BE49-F238E27FC236}">
                  <a16:creationId xmlns:a16="http://schemas.microsoft.com/office/drawing/2014/main" id="{F7710E75-D4D6-475D-A2D5-A28F599D9F81}"/>
                </a:ext>
              </a:extLst>
            </p:cNvPr>
            <p:cNvGrpSpPr/>
            <p:nvPr userDrawn="1"/>
          </p:nvGrpSpPr>
          <p:grpSpPr>
            <a:xfrm>
              <a:off x="7909204" y="1770762"/>
              <a:ext cx="971550" cy="655638"/>
              <a:chOff x="379933" y="-15999"/>
              <a:chExt cx="971550" cy="655638"/>
            </a:xfrm>
          </p:grpSpPr>
          <p:sp>
            <p:nvSpPr>
              <p:cNvPr id="46" name="Box">
                <a:extLst>
                  <a:ext uri="{FF2B5EF4-FFF2-40B4-BE49-F238E27FC236}">
                    <a16:creationId xmlns:a16="http://schemas.microsoft.com/office/drawing/2014/main" id="{E59108E7-25DD-4497-AF65-119EE49FC3A4}"/>
                  </a:ext>
                </a:extLst>
              </p:cNvPr>
              <p:cNvSpPr>
                <a:spLocks noChangeArrowheads="1"/>
              </p:cNvSpPr>
              <p:nvPr userDrawn="1"/>
            </p:nvSpPr>
            <p:spPr bwMode="auto">
              <a:xfrm>
                <a:off x="379933" y="-15999"/>
                <a:ext cx="971550" cy="655638"/>
              </a:xfrm>
              <a:prstGeom prst="rect">
                <a:avLst/>
              </a:prstGeom>
              <a:solidFill>
                <a:srgbClr val="AFAFA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47" name="T2">
                <a:extLst>
                  <a:ext uri="{FF2B5EF4-FFF2-40B4-BE49-F238E27FC236}">
                    <a16:creationId xmlns:a16="http://schemas.microsoft.com/office/drawing/2014/main" id="{CB6F4DF6-467D-40AC-BF5F-52F0EEFCDDA2}"/>
                  </a:ext>
                </a:extLst>
              </p:cNvPr>
              <p:cNvSpPr>
                <a:spLocks/>
              </p:cNvSpPr>
              <p:nvPr userDrawn="1"/>
            </p:nvSpPr>
            <p:spPr bwMode="auto">
              <a:xfrm>
                <a:off x="1011758" y="168151"/>
                <a:ext cx="176213" cy="258763"/>
              </a:xfrm>
              <a:custGeom>
                <a:avLst/>
                <a:gdLst>
                  <a:gd name="T0" fmla="*/ 157 w 222"/>
                  <a:gd name="T1" fmla="*/ 325 h 325"/>
                  <a:gd name="T2" fmla="*/ 157 w 222"/>
                  <a:gd name="T3" fmla="*/ 78 h 325"/>
                  <a:gd name="T4" fmla="*/ 222 w 222"/>
                  <a:gd name="T5" fmla="*/ 78 h 325"/>
                  <a:gd name="T6" fmla="*/ 222 w 222"/>
                  <a:gd name="T7" fmla="*/ 0 h 325"/>
                  <a:gd name="T8" fmla="*/ 0 w 222"/>
                  <a:gd name="T9" fmla="*/ 0 h 325"/>
                  <a:gd name="T10" fmla="*/ 0 w 222"/>
                  <a:gd name="T11" fmla="*/ 78 h 325"/>
                  <a:gd name="T12" fmla="*/ 66 w 222"/>
                  <a:gd name="T13" fmla="*/ 78 h 325"/>
                  <a:gd name="T14" fmla="*/ 66 w 222"/>
                  <a:gd name="T15" fmla="*/ 325 h 325"/>
                  <a:gd name="T16" fmla="*/ 66 w 222"/>
                  <a:gd name="T17" fmla="*/ 325 h 325"/>
                  <a:gd name="T18" fmla="*/ 157 w 222"/>
                  <a:gd name="T19"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2" h="325">
                    <a:moveTo>
                      <a:pt x="157" y="325"/>
                    </a:moveTo>
                    <a:lnTo>
                      <a:pt x="157" y="78"/>
                    </a:lnTo>
                    <a:lnTo>
                      <a:pt x="222" y="78"/>
                    </a:lnTo>
                    <a:lnTo>
                      <a:pt x="222" y="0"/>
                    </a:lnTo>
                    <a:lnTo>
                      <a:pt x="0" y="0"/>
                    </a:lnTo>
                    <a:lnTo>
                      <a:pt x="0" y="78"/>
                    </a:lnTo>
                    <a:lnTo>
                      <a:pt x="66" y="78"/>
                    </a:lnTo>
                    <a:lnTo>
                      <a:pt x="66" y="325"/>
                    </a:lnTo>
                    <a:lnTo>
                      <a:pt x="66" y="325"/>
                    </a:lnTo>
                    <a:lnTo>
                      <a:pt x="157" y="3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48" name="T1">
                <a:extLst>
                  <a:ext uri="{FF2B5EF4-FFF2-40B4-BE49-F238E27FC236}">
                    <a16:creationId xmlns:a16="http://schemas.microsoft.com/office/drawing/2014/main" id="{29A96A04-8FF4-4F93-AFB8-D11FDAE0F08C}"/>
                  </a:ext>
                </a:extLst>
              </p:cNvPr>
              <p:cNvSpPr>
                <a:spLocks/>
              </p:cNvSpPr>
              <p:nvPr userDrawn="1"/>
            </p:nvSpPr>
            <p:spPr bwMode="auto">
              <a:xfrm>
                <a:off x="799033" y="168151"/>
                <a:ext cx="193675" cy="258763"/>
              </a:xfrm>
              <a:custGeom>
                <a:avLst/>
                <a:gdLst>
                  <a:gd name="T0" fmla="*/ 88 w 244"/>
                  <a:gd name="T1" fmla="*/ 78 h 325"/>
                  <a:gd name="T2" fmla="*/ 88 w 244"/>
                  <a:gd name="T3" fmla="*/ 325 h 325"/>
                  <a:gd name="T4" fmla="*/ 179 w 244"/>
                  <a:gd name="T5" fmla="*/ 325 h 325"/>
                  <a:gd name="T6" fmla="*/ 179 w 244"/>
                  <a:gd name="T7" fmla="*/ 78 h 325"/>
                  <a:gd name="T8" fmla="*/ 244 w 244"/>
                  <a:gd name="T9" fmla="*/ 78 h 325"/>
                  <a:gd name="T10" fmla="*/ 244 w 244"/>
                  <a:gd name="T11" fmla="*/ 0 h 325"/>
                  <a:gd name="T12" fmla="*/ 25 w 244"/>
                  <a:gd name="T13" fmla="*/ 0 h 325"/>
                  <a:gd name="T14" fmla="*/ 0 w 244"/>
                  <a:gd name="T15" fmla="*/ 78 h 325"/>
                  <a:gd name="T16" fmla="*/ 88 w 244"/>
                  <a:gd name="T17" fmla="*/ 78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4" h="325">
                    <a:moveTo>
                      <a:pt x="88" y="78"/>
                    </a:moveTo>
                    <a:lnTo>
                      <a:pt x="88" y="325"/>
                    </a:lnTo>
                    <a:lnTo>
                      <a:pt x="179" y="325"/>
                    </a:lnTo>
                    <a:lnTo>
                      <a:pt x="179" y="78"/>
                    </a:lnTo>
                    <a:lnTo>
                      <a:pt x="244" y="78"/>
                    </a:lnTo>
                    <a:lnTo>
                      <a:pt x="244" y="0"/>
                    </a:lnTo>
                    <a:lnTo>
                      <a:pt x="25" y="0"/>
                    </a:lnTo>
                    <a:lnTo>
                      <a:pt x="0" y="78"/>
                    </a:lnTo>
                    <a:lnTo>
                      <a:pt x="88" y="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49" name="V">
                <a:extLst>
                  <a:ext uri="{FF2B5EF4-FFF2-40B4-BE49-F238E27FC236}">
                    <a16:creationId xmlns:a16="http://schemas.microsoft.com/office/drawing/2014/main" id="{4350BD7A-F1FB-472A-BFC7-7D45299A543F}"/>
                  </a:ext>
                </a:extLst>
              </p:cNvPr>
              <p:cNvSpPr>
                <a:spLocks/>
              </p:cNvSpPr>
              <p:nvPr userDrawn="1"/>
            </p:nvSpPr>
            <p:spPr bwMode="auto">
              <a:xfrm>
                <a:off x="567258" y="168151"/>
                <a:ext cx="230188" cy="258763"/>
              </a:xfrm>
              <a:custGeom>
                <a:avLst/>
                <a:gdLst>
                  <a:gd name="T0" fmla="*/ 184 w 289"/>
                  <a:gd name="T1" fmla="*/ 325 h 325"/>
                  <a:gd name="T2" fmla="*/ 289 w 289"/>
                  <a:gd name="T3" fmla="*/ 0 h 325"/>
                  <a:gd name="T4" fmla="*/ 197 w 289"/>
                  <a:gd name="T5" fmla="*/ 0 h 325"/>
                  <a:gd name="T6" fmla="*/ 143 w 289"/>
                  <a:gd name="T7" fmla="*/ 167 h 325"/>
                  <a:gd name="T8" fmla="*/ 135 w 289"/>
                  <a:gd name="T9" fmla="*/ 191 h 325"/>
                  <a:gd name="T10" fmla="*/ 135 w 289"/>
                  <a:gd name="T11" fmla="*/ 191 h 325"/>
                  <a:gd name="T12" fmla="*/ 135 w 289"/>
                  <a:gd name="T13" fmla="*/ 191 h 325"/>
                  <a:gd name="T14" fmla="*/ 135 w 289"/>
                  <a:gd name="T15" fmla="*/ 191 h 325"/>
                  <a:gd name="T16" fmla="*/ 135 w 289"/>
                  <a:gd name="T17" fmla="*/ 191 h 325"/>
                  <a:gd name="T18" fmla="*/ 135 w 289"/>
                  <a:gd name="T19" fmla="*/ 191 h 325"/>
                  <a:gd name="T20" fmla="*/ 135 w 289"/>
                  <a:gd name="T21" fmla="*/ 191 h 325"/>
                  <a:gd name="T22" fmla="*/ 128 w 289"/>
                  <a:gd name="T23" fmla="*/ 167 h 325"/>
                  <a:gd name="T24" fmla="*/ 91 w 289"/>
                  <a:gd name="T25" fmla="*/ 60 h 325"/>
                  <a:gd name="T26" fmla="*/ 0 w 289"/>
                  <a:gd name="T27" fmla="*/ 60 h 325"/>
                  <a:gd name="T28" fmla="*/ 90 w 289"/>
                  <a:gd name="T29" fmla="*/ 325 h 325"/>
                  <a:gd name="T30" fmla="*/ 184 w 289"/>
                  <a:gd name="T31"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9" h="325">
                    <a:moveTo>
                      <a:pt x="184" y="325"/>
                    </a:moveTo>
                    <a:lnTo>
                      <a:pt x="289" y="0"/>
                    </a:lnTo>
                    <a:lnTo>
                      <a:pt x="197" y="0"/>
                    </a:lnTo>
                    <a:lnTo>
                      <a:pt x="143" y="167"/>
                    </a:lnTo>
                    <a:lnTo>
                      <a:pt x="135" y="191"/>
                    </a:lnTo>
                    <a:lnTo>
                      <a:pt x="135" y="191"/>
                    </a:lnTo>
                    <a:lnTo>
                      <a:pt x="135" y="191"/>
                    </a:lnTo>
                    <a:lnTo>
                      <a:pt x="135" y="191"/>
                    </a:lnTo>
                    <a:lnTo>
                      <a:pt x="135" y="191"/>
                    </a:lnTo>
                    <a:lnTo>
                      <a:pt x="135" y="191"/>
                    </a:lnTo>
                    <a:lnTo>
                      <a:pt x="135" y="191"/>
                    </a:lnTo>
                    <a:lnTo>
                      <a:pt x="128" y="167"/>
                    </a:lnTo>
                    <a:lnTo>
                      <a:pt x="91" y="60"/>
                    </a:lnTo>
                    <a:lnTo>
                      <a:pt x="0" y="60"/>
                    </a:lnTo>
                    <a:lnTo>
                      <a:pt x="90" y="325"/>
                    </a:lnTo>
                    <a:lnTo>
                      <a:pt x="184" y="3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grpSp>
        <p:grpSp>
          <p:nvGrpSpPr>
            <p:cNvPr id="21" name="_VTT_logo_102019_05_dark_grey_on_white" hidden="1">
              <a:extLst>
                <a:ext uri="{FF2B5EF4-FFF2-40B4-BE49-F238E27FC236}">
                  <a16:creationId xmlns:a16="http://schemas.microsoft.com/office/drawing/2014/main" id="{FB9E0173-3D89-4098-9ABF-C9FCED41D37E}"/>
                </a:ext>
              </a:extLst>
            </p:cNvPr>
            <p:cNvGrpSpPr/>
            <p:nvPr userDrawn="1"/>
          </p:nvGrpSpPr>
          <p:grpSpPr>
            <a:xfrm>
              <a:off x="7909204" y="1770762"/>
              <a:ext cx="971550" cy="655638"/>
              <a:chOff x="379933" y="-15999"/>
              <a:chExt cx="971550" cy="655638"/>
            </a:xfrm>
          </p:grpSpPr>
          <p:sp>
            <p:nvSpPr>
              <p:cNvPr id="42" name="Box">
                <a:extLst>
                  <a:ext uri="{FF2B5EF4-FFF2-40B4-BE49-F238E27FC236}">
                    <a16:creationId xmlns:a16="http://schemas.microsoft.com/office/drawing/2014/main" id="{AF90CAEA-D913-49BD-ABB2-31ADA18804A3}"/>
                  </a:ext>
                </a:extLst>
              </p:cNvPr>
              <p:cNvSpPr>
                <a:spLocks noChangeArrowheads="1"/>
              </p:cNvSpPr>
              <p:nvPr userDrawn="1"/>
            </p:nvSpPr>
            <p:spPr bwMode="auto">
              <a:xfrm>
                <a:off x="379933" y="-15999"/>
                <a:ext cx="971550" cy="6556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43" name="T2">
                <a:extLst>
                  <a:ext uri="{FF2B5EF4-FFF2-40B4-BE49-F238E27FC236}">
                    <a16:creationId xmlns:a16="http://schemas.microsoft.com/office/drawing/2014/main" id="{211D16C8-DBC7-4587-B127-87242FF68DE2}"/>
                  </a:ext>
                </a:extLst>
              </p:cNvPr>
              <p:cNvSpPr>
                <a:spLocks/>
              </p:cNvSpPr>
              <p:nvPr userDrawn="1"/>
            </p:nvSpPr>
            <p:spPr bwMode="auto">
              <a:xfrm>
                <a:off x="1011758" y="168151"/>
                <a:ext cx="176213" cy="258763"/>
              </a:xfrm>
              <a:custGeom>
                <a:avLst/>
                <a:gdLst>
                  <a:gd name="T0" fmla="*/ 157 w 222"/>
                  <a:gd name="T1" fmla="*/ 325 h 325"/>
                  <a:gd name="T2" fmla="*/ 157 w 222"/>
                  <a:gd name="T3" fmla="*/ 78 h 325"/>
                  <a:gd name="T4" fmla="*/ 222 w 222"/>
                  <a:gd name="T5" fmla="*/ 78 h 325"/>
                  <a:gd name="T6" fmla="*/ 222 w 222"/>
                  <a:gd name="T7" fmla="*/ 0 h 325"/>
                  <a:gd name="T8" fmla="*/ 0 w 222"/>
                  <a:gd name="T9" fmla="*/ 0 h 325"/>
                  <a:gd name="T10" fmla="*/ 0 w 222"/>
                  <a:gd name="T11" fmla="*/ 78 h 325"/>
                  <a:gd name="T12" fmla="*/ 66 w 222"/>
                  <a:gd name="T13" fmla="*/ 78 h 325"/>
                  <a:gd name="T14" fmla="*/ 66 w 222"/>
                  <a:gd name="T15" fmla="*/ 325 h 325"/>
                  <a:gd name="T16" fmla="*/ 66 w 222"/>
                  <a:gd name="T17" fmla="*/ 325 h 325"/>
                  <a:gd name="T18" fmla="*/ 157 w 222"/>
                  <a:gd name="T19"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2" h="325">
                    <a:moveTo>
                      <a:pt x="157" y="325"/>
                    </a:moveTo>
                    <a:lnTo>
                      <a:pt x="157" y="78"/>
                    </a:lnTo>
                    <a:lnTo>
                      <a:pt x="222" y="78"/>
                    </a:lnTo>
                    <a:lnTo>
                      <a:pt x="222" y="0"/>
                    </a:lnTo>
                    <a:lnTo>
                      <a:pt x="0" y="0"/>
                    </a:lnTo>
                    <a:lnTo>
                      <a:pt x="0" y="78"/>
                    </a:lnTo>
                    <a:lnTo>
                      <a:pt x="66" y="78"/>
                    </a:lnTo>
                    <a:lnTo>
                      <a:pt x="66" y="325"/>
                    </a:lnTo>
                    <a:lnTo>
                      <a:pt x="66" y="325"/>
                    </a:lnTo>
                    <a:lnTo>
                      <a:pt x="157" y="325"/>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44" name="T1">
                <a:extLst>
                  <a:ext uri="{FF2B5EF4-FFF2-40B4-BE49-F238E27FC236}">
                    <a16:creationId xmlns:a16="http://schemas.microsoft.com/office/drawing/2014/main" id="{9F4BD180-A0C2-4BAD-85BC-FB5E0DBE5F04}"/>
                  </a:ext>
                </a:extLst>
              </p:cNvPr>
              <p:cNvSpPr>
                <a:spLocks/>
              </p:cNvSpPr>
              <p:nvPr userDrawn="1"/>
            </p:nvSpPr>
            <p:spPr bwMode="auto">
              <a:xfrm>
                <a:off x="799033" y="168151"/>
                <a:ext cx="193675" cy="258763"/>
              </a:xfrm>
              <a:custGeom>
                <a:avLst/>
                <a:gdLst>
                  <a:gd name="T0" fmla="*/ 88 w 244"/>
                  <a:gd name="T1" fmla="*/ 78 h 325"/>
                  <a:gd name="T2" fmla="*/ 88 w 244"/>
                  <a:gd name="T3" fmla="*/ 325 h 325"/>
                  <a:gd name="T4" fmla="*/ 179 w 244"/>
                  <a:gd name="T5" fmla="*/ 325 h 325"/>
                  <a:gd name="T6" fmla="*/ 179 w 244"/>
                  <a:gd name="T7" fmla="*/ 78 h 325"/>
                  <a:gd name="T8" fmla="*/ 244 w 244"/>
                  <a:gd name="T9" fmla="*/ 78 h 325"/>
                  <a:gd name="T10" fmla="*/ 244 w 244"/>
                  <a:gd name="T11" fmla="*/ 0 h 325"/>
                  <a:gd name="T12" fmla="*/ 25 w 244"/>
                  <a:gd name="T13" fmla="*/ 0 h 325"/>
                  <a:gd name="T14" fmla="*/ 0 w 244"/>
                  <a:gd name="T15" fmla="*/ 78 h 325"/>
                  <a:gd name="T16" fmla="*/ 88 w 244"/>
                  <a:gd name="T17" fmla="*/ 78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4" h="325">
                    <a:moveTo>
                      <a:pt x="88" y="78"/>
                    </a:moveTo>
                    <a:lnTo>
                      <a:pt x="88" y="325"/>
                    </a:lnTo>
                    <a:lnTo>
                      <a:pt x="179" y="325"/>
                    </a:lnTo>
                    <a:lnTo>
                      <a:pt x="179" y="78"/>
                    </a:lnTo>
                    <a:lnTo>
                      <a:pt x="244" y="78"/>
                    </a:lnTo>
                    <a:lnTo>
                      <a:pt x="244" y="0"/>
                    </a:lnTo>
                    <a:lnTo>
                      <a:pt x="25" y="0"/>
                    </a:lnTo>
                    <a:lnTo>
                      <a:pt x="0" y="78"/>
                    </a:lnTo>
                    <a:lnTo>
                      <a:pt x="88" y="78"/>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45" name="V">
                <a:extLst>
                  <a:ext uri="{FF2B5EF4-FFF2-40B4-BE49-F238E27FC236}">
                    <a16:creationId xmlns:a16="http://schemas.microsoft.com/office/drawing/2014/main" id="{6DFB1E4C-BDFA-4D6F-A82C-3A8114B4188C}"/>
                  </a:ext>
                </a:extLst>
              </p:cNvPr>
              <p:cNvSpPr>
                <a:spLocks/>
              </p:cNvSpPr>
              <p:nvPr userDrawn="1"/>
            </p:nvSpPr>
            <p:spPr bwMode="auto">
              <a:xfrm>
                <a:off x="567258" y="168151"/>
                <a:ext cx="230188" cy="258763"/>
              </a:xfrm>
              <a:custGeom>
                <a:avLst/>
                <a:gdLst>
                  <a:gd name="T0" fmla="*/ 184 w 289"/>
                  <a:gd name="T1" fmla="*/ 325 h 325"/>
                  <a:gd name="T2" fmla="*/ 289 w 289"/>
                  <a:gd name="T3" fmla="*/ 0 h 325"/>
                  <a:gd name="T4" fmla="*/ 197 w 289"/>
                  <a:gd name="T5" fmla="*/ 0 h 325"/>
                  <a:gd name="T6" fmla="*/ 143 w 289"/>
                  <a:gd name="T7" fmla="*/ 167 h 325"/>
                  <a:gd name="T8" fmla="*/ 135 w 289"/>
                  <a:gd name="T9" fmla="*/ 191 h 325"/>
                  <a:gd name="T10" fmla="*/ 135 w 289"/>
                  <a:gd name="T11" fmla="*/ 191 h 325"/>
                  <a:gd name="T12" fmla="*/ 135 w 289"/>
                  <a:gd name="T13" fmla="*/ 191 h 325"/>
                  <a:gd name="T14" fmla="*/ 135 w 289"/>
                  <a:gd name="T15" fmla="*/ 191 h 325"/>
                  <a:gd name="T16" fmla="*/ 135 w 289"/>
                  <a:gd name="T17" fmla="*/ 191 h 325"/>
                  <a:gd name="T18" fmla="*/ 135 w 289"/>
                  <a:gd name="T19" fmla="*/ 191 h 325"/>
                  <a:gd name="T20" fmla="*/ 135 w 289"/>
                  <a:gd name="T21" fmla="*/ 191 h 325"/>
                  <a:gd name="T22" fmla="*/ 128 w 289"/>
                  <a:gd name="T23" fmla="*/ 167 h 325"/>
                  <a:gd name="T24" fmla="*/ 91 w 289"/>
                  <a:gd name="T25" fmla="*/ 60 h 325"/>
                  <a:gd name="T26" fmla="*/ 0 w 289"/>
                  <a:gd name="T27" fmla="*/ 60 h 325"/>
                  <a:gd name="T28" fmla="*/ 90 w 289"/>
                  <a:gd name="T29" fmla="*/ 325 h 325"/>
                  <a:gd name="T30" fmla="*/ 184 w 289"/>
                  <a:gd name="T31"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9" h="325">
                    <a:moveTo>
                      <a:pt x="184" y="325"/>
                    </a:moveTo>
                    <a:lnTo>
                      <a:pt x="289" y="0"/>
                    </a:lnTo>
                    <a:lnTo>
                      <a:pt x="197" y="0"/>
                    </a:lnTo>
                    <a:lnTo>
                      <a:pt x="143" y="167"/>
                    </a:lnTo>
                    <a:lnTo>
                      <a:pt x="135" y="191"/>
                    </a:lnTo>
                    <a:lnTo>
                      <a:pt x="135" y="191"/>
                    </a:lnTo>
                    <a:lnTo>
                      <a:pt x="135" y="191"/>
                    </a:lnTo>
                    <a:lnTo>
                      <a:pt x="135" y="191"/>
                    </a:lnTo>
                    <a:lnTo>
                      <a:pt x="135" y="191"/>
                    </a:lnTo>
                    <a:lnTo>
                      <a:pt x="135" y="191"/>
                    </a:lnTo>
                    <a:lnTo>
                      <a:pt x="135" y="191"/>
                    </a:lnTo>
                    <a:lnTo>
                      <a:pt x="128" y="167"/>
                    </a:lnTo>
                    <a:lnTo>
                      <a:pt x="91" y="60"/>
                    </a:lnTo>
                    <a:lnTo>
                      <a:pt x="0" y="60"/>
                    </a:lnTo>
                    <a:lnTo>
                      <a:pt x="90" y="325"/>
                    </a:lnTo>
                    <a:lnTo>
                      <a:pt x="184" y="325"/>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grpSp>
        <p:grpSp>
          <p:nvGrpSpPr>
            <p:cNvPr id="22" name="_VTT_logo_102019_06_orange_blue_on_white" hidden="1">
              <a:extLst>
                <a:ext uri="{FF2B5EF4-FFF2-40B4-BE49-F238E27FC236}">
                  <a16:creationId xmlns:a16="http://schemas.microsoft.com/office/drawing/2014/main" id="{F13867EC-97E1-45BC-AC0E-0CE1FFA626DD}"/>
                </a:ext>
              </a:extLst>
            </p:cNvPr>
            <p:cNvGrpSpPr/>
            <p:nvPr userDrawn="1"/>
          </p:nvGrpSpPr>
          <p:grpSpPr>
            <a:xfrm>
              <a:off x="7909204" y="1770762"/>
              <a:ext cx="971550" cy="655638"/>
              <a:chOff x="379933" y="-15999"/>
              <a:chExt cx="971550" cy="655638"/>
            </a:xfrm>
          </p:grpSpPr>
          <p:sp>
            <p:nvSpPr>
              <p:cNvPr id="38" name="Box">
                <a:extLst>
                  <a:ext uri="{FF2B5EF4-FFF2-40B4-BE49-F238E27FC236}">
                    <a16:creationId xmlns:a16="http://schemas.microsoft.com/office/drawing/2014/main" id="{AE65884B-135A-4D9F-99B6-93E93BC56E36}"/>
                  </a:ext>
                </a:extLst>
              </p:cNvPr>
              <p:cNvSpPr>
                <a:spLocks noChangeArrowheads="1"/>
              </p:cNvSpPr>
              <p:nvPr userDrawn="1"/>
            </p:nvSpPr>
            <p:spPr bwMode="auto">
              <a:xfrm>
                <a:off x="379933" y="-15999"/>
                <a:ext cx="971550" cy="6556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39" name="T2">
                <a:extLst>
                  <a:ext uri="{FF2B5EF4-FFF2-40B4-BE49-F238E27FC236}">
                    <a16:creationId xmlns:a16="http://schemas.microsoft.com/office/drawing/2014/main" id="{52F816C4-3EF6-45EA-BD81-AE7BCC99338E}"/>
                  </a:ext>
                </a:extLst>
              </p:cNvPr>
              <p:cNvSpPr>
                <a:spLocks/>
              </p:cNvSpPr>
              <p:nvPr userDrawn="1"/>
            </p:nvSpPr>
            <p:spPr bwMode="auto">
              <a:xfrm>
                <a:off x="1011758" y="168151"/>
                <a:ext cx="176213" cy="258763"/>
              </a:xfrm>
              <a:custGeom>
                <a:avLst/>
                <a:gdLst>
                  <a:gd name="T0" fmla="*/ 157 w 222"/>
                  <a:gd name="T1" fmla="*/ 325 h 325"/>
                  <a:gd name="T2" fmla="*/ 157 w 222"/>
                  <a:gd name="T3" fmla="*/ 78 h 325"/>
                  <a:gd name="T4" fmla="*/ 222 w 222"/>
                  <a:gd name="T5" fmla="*/ 78 h 325"/>
                  <a:gd name="T6" fmla="*/ 222 w 222"/>
                  <a:gd name="T7" fmla="*/ 0 h 325"/>
                  <a:gd name="T8" fmla="*/ 0 w 222"/>
                  <a:gd name="T9" fmla="*/ 0 h 325"/>
                  <a:gd name="T10" fmla="*/ 0 w 222"/>
                  <a:gd name="T11" fmla="*/ 78 h 325"/>
                  <a:gd name="T12" fmla="*/ 66 w 222"/>
                  <a:gd name="T13" fmla="*/ 78 h 325"/>
                  <a:gd name="T14" fmla="*/ 66 w 222"/>
                  <a:gd name="T15" fmla="*/ 325 h 325"/>
                  <a:gd name="T16" fmla="*/ 66 w 222"/>
                  <a:gd name="T17" fmla="*/ 325 h 325"/>
                  <a:gd name="T18" fmla="*/ 157 w 222"/>
                  <a:gd name="T19"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2" h="325">
                    <a:moveTo>
                      <a:pt x="157" y="325"/>
                    </a:moveTo>
                    <a:lnTo>
                      <a:pt x="157" y="78"/>
                    </a:lnTo>
                    <a:lnTo>
                      <a:pt x="222" y="78"/>
                    </a:lnTo>
                    <a:lnTo>
                      <a:pt x="222" y="0"/>
                    </a:lnTo>
                    <a:lnTo>
                      <a:pt x="0" y="0"/>
                    </a:lnTo>
                    <a:lnTo>
                      <a:pt x="0" y="78"/>
                    </a:lnTo>
                    <a:lnTo>
                      <a:pt x="66" y="78"/>
                    </a:lnTo>
                    <a:lnTo>
                      <a:pt x="66" y="325"/>
                    </a:lnTo>
                    <a:lnTo>
                      <a:pt x="66" y="325"/>
                    </a:lnTo>
                    <a:lnTo>
                      <a:pt x="157" y="325"/>
                    </a:lnTo>
                    <a:close/>
                  </a:path>
                </a:pathLst>
              </a:custGeom>
              <a:solidFill>
                <a:srgbClr val="0057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40" name="T1">
                <a:extLst>
                  <a:ext uri="{FF2B5EF4-FFF2-40B4-BE49-F238E27FC236}">
                    <a16:creationId xmlns:a16="http://schemas.microsoft.com/office/drawing/2014/main" id="{E9832162-BAFA-4D45-BC83-046AED735FE0}"/>
                  </a:ext>
                </a:extLst>
              </p:cNvPr>
              <p:cNvSpPr>
                <a:spLocks/>
              </p:cNvSpPr>
              <p:nvPr userDrawn="1"/>
            </p:nvSpPr>
            <p:spPr bwMode="auto">
              <a:xfrm>
                <a:off x="799033" y="168151"/>
                <a:ext cx="193675" cy="258763"/>
              </a:xfrm>
              <a:custGeom>
                <a:avLst/>
                <a:gdLst>
                  <a:gd name="T0" fmla="*/ 88 w 244"/>
                  <a:gd name="T1" fmla="*/ 78 h 325"/>
                  <a:gd name="T2" fmla="*/ 88 w 244"/>
                  <a:gd name="T3" fmla="*/ 325 h 325"/>
                  <a:gd name="T4" fmla="*/ 179 w 244"/>
                  <a:gd name="T5" fmla="*/ 325 h 325"/>
                  <a:gd name="T6" fmla="*/ 179 w 244"/>
                  <a:gd name="T7" fmla="*/ 78 h 325"/>
                  <a:gd name="T8" fmla="*/ 244 w 244"/>
                  <a:gd name="T9" fmla="*/ 78 h 325"/>
                  <a:gd name="T10" fmla="*/ 244 w 244"/>
                  <a:gd name="T11" fmla="*/ 0 h 325"/>
                  <a:gd name="T12" fmla="*/ 25 w 244"/>
                  <a:gd name="T13" fmla="*/ 0 h 325"/>
                  <a:gd name="T14" fmla="*/ 0 w 244"/>
                  <a:gd name="T15" fmla="*/ 78 h 325"/>
                  <a:gd name="T16" fmla="*/ 88 w 244"/>
                  <a:gd name="T17" fmla="*/ 78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4" h="325">
                    <a:moveTo>
                      <a:pt x="88" y="78"/>
                    </a:moveTo>
                    <a:lnTo>
                      <a:pt x="88" y="325"/>
                    </a:lnTo>
                    <a:lnTo>
                      <a:pt x="179" y="325"/>
                    </a:lnTo>
                    <a:lnTo>
                      <a:pt x="179" y="78"/>
                    </a:lnTo>
                    <a:lnTo>
                      <a:pt x="244" y="78"/>
                    </a:lnTo>
                    <a:lnTo>
                      <a:pt x="244" y="0"/>
                    </a:lnTo>
                    <a:lnTo>
                      <a:pt x="25" y="0"/>
                    </a:lnTo>
                    <a:lnTo>
                      <a:pt x="0" y="78"/>
                    </a:lnTo>
                    <a:lnTo>
                      <a:pt x="88" y="78"/>
                    </a:lnTo>
                    <a:close/>
                  </a:path>
                </a:pathLst>
              </a:custGeom>
              <a:solidFill>
                <a:srgbClr val="0057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41" name="V">
                <a:extLst>
                  <a:ext uri="{FF2B5EF4-FFF2-40B4-BE49-F238E27FC236}">
                    <a16:creationId xmlns:a16="http://schemas.microsoft.com/office/drawing/2014/main" id="{7C9CE488-2603-41F7-B8E4-40E3DAE30D87}"/>
                  </a:ext>
                </a:extLst>
              </p:cNvPr>
              <p:cNvSpPr>
                <a:spLocks/>
              </p:cNvSpPr>
              <p:nvPr userDrawn="1"/>
            </p:nvSpPr>
            <p:spPr bwMode="auto">
              <a:xfrm>
                <a:off x="567258" y="168151"/>
                <a:ext cx="230188" cy="258763"/>
              </a:xfrm>
              <a:custGeom>
                <a:avLst/>
                <a:gdLst>
                  <a:gd name="T0" fmla="*/ 184 w 289"/>
                  <a:gd name="T1" fmla="*/ 325 h 325"/>
                  <a:gd name="T2" fmla="*/ 289 w 289"/>
                  <a:gd name="T3" fmla="*/ 0 h 325"/>
                  <a:gd name="T4" fmla="*/ 197 w 289"/>
                  <a:gd name="T5" fmla="*/ 0 h 325"/>
                  <a:gd name="T6" fmla="*/ 143 w 289"/>
                  <a:gd name="T7" fmla="*/ 167 h 325"/>
                  <a:gd name="T8" fmla="*/ 135 w 289"/>
                  <a:gd name="T9" fmla="*/ 191 h 325"/>
                  <a:gd name="T10" fmla="*/ 135 w 289"/>
                  <a:gd name="T11" fmla="*/ 191 h 325"/>
                  <a:gd name="T12" fmla="*/ 135 w 289"/>
                  <a:gd name="T13" fmla="*/ 191 h 325"/>
                  <a:gd name="T14" fmla="*/ 135 w 289"/>
                  <a:gd name="T15" fmla="*/ 191 h 325"/>
                  <a:gd name="T16" fmla="*/ 135 w 289"/>
                  <a:gd name="T17" fmla="*/ 191 h 325"/>
                  <a:gd name="T18" fmla="*/ 135 w 289"/>
                  <a:gd name="T19" fmla="*/ 191 h 325"/>
                  <a:gd name="T20" fmla="*/ 135 w 289"/>
                  <a:gd name="T21" fmla="*/ 191 h 325"/>
                  <a:gd name="T22" fmla="*/ 128 w 289"/>
                  <a:gd name="T23" fmla="*/ 167 h 325"/>
                  <a:gd name="T24" fmla="*/ 91 w 289"/>
                  <a:gd name="T25" fmla="*/ 60 h 325"/>
                  <a:gd name="T26" fmla="*/ 0 w 289"/>
                  <a:gd name="T27" fmla="*/ 60 h 325"/>
                  <a:gd name="T28" fmla="*/ 90 w 289"/>
                  <a:gd name="T29" fmla="*/ 325 h 325"/>
                  <a:gd name="T30" fmla="*/ 184 w 289"/>
                  <a:gd name="T31"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9" h="325">
                    <a:moveTo>
                      <a:pt x="184" y="325"/>
                    </a:moveTo>
                    <a:lnTo>
                      <a:pt x="289" y="0"/>
                    </a:lnTo>
                    <a:lnTo>
                      <a:pt x="197" y="0"/>
                    </a:lnTo>
                    <a:lnTo>
                      <a:pt x="143" y="167"/>
                    </a:lnTo>
                    <a:lnTo>
                      <a:pt x="135" y="191"/>
                    </a:lnTo>
                    <a:lnTo>
                      <a:pt x="135" y="191"/>
                    </a:lnTo>
                    <a:lnTo>
                      <a:pt x="135" y="191"/>
                    </a:lnTo>
                    <a:lnTo>
                      <a:pt x="135" y="191"/>
                    </a:lnTo>
                    <a:lnTo>
                      <a:pt x="135" y="191"/>
                    </a:lnTo>
                    <a:lnTo>
                      <a:pt x="135" y="191"/>
                    </a:lnTo>
                    <a:lnTo>
                      <a:pt x="135" y="191"/>
                    </a:lnTo>
                    <a:lnTo>
                      <a:pt x="128" y="167"/>
                    </a:lnTo>
                    <a:lnTo>
                      <a:pt x="91" y="60"/>
                    </a:lnTo>
                    <a:lnTo>
                      <a:pt x="0" y="60"/>
                    </a:lnTo>
                    <a:lnTo>
                      <a:pt x="90" y="325"/>
                    </a:lnTo>
                    <a:lnTo>
                      <a:pt x="184" y="325"/>
                    </a:lnTo>
                    <a:close/>
                  </a:path>
                </a:pathLst>
              </a:custGeom>
              <a:solidFill>
                <a:srgbClr val="F06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grpSp>
        <p:grpSp>
          <p:nvGrpSpPr>
            <p:cNvPr id="23" name="_VTT_logo_102019_07_blue_on_white" hidden="1">
              <a:extLst>
                <a:ext uri="{FF2B5EF4-FFF2-40B4-BE49-F238E27FC236}">
                  <a16:creationId xmlns:a16="http://schemas.microsoft.com/office/drawing/2014/main" id="{61D2E007-3ECF-44DD-974E-FA20895A2B30}"/>
                </a:ext>
              </a:extLst>
            </p:cNvPr>
            <p:cNvGrpSpPr/>
            <p:nvPr userDrawn="1"/>
          </p:nvGrpSpPr>
          <p:grpSpPr>
            <a:xfrm>
              <a:off x="7909204" y="1770762"/>
              <a:ext cx="971550" cy="655638"/>
              <a:chOff x="379933" y="-15999"/>
              <a:chExt cx="971550" cy="655638"/>
            </a:xfrm>
          </p:grpSpPr>
          <p:sp>
            <p:nvSpPr>
              <p:cNvPr id="34" name="Box">
                <a:extLst>
                  <a:ext uri="{FF2B5EF4-FFF2-40B4-BE49-F238E27FC236}">
                    <a16:creationId xmlns:a16="http://schemas.microsoft.com/office/drawing/2014/main" id="{636E86CD-F33F-4D87-9777-7422E14FC40A}"/>
                  </a:ext>
                </a:extLst>
              </p:cNvPr>
              <p:cNvSpPr>
                <a:spLocks noChangeArrowheads="1"/>
              </p:cNvSpPr>
              <p:nvPr userDrawn="1"/>
            </p:nvSpPr>
            <p:spPr bwMode="auto">
              <a:xfrm>
                <a:off x="379933" y="-15999"/>
                <a:ext cx="971550" cy="6556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35" name="T2">
                <a:extLst>
                  <a:ext uri="{FF2B5EF4-FFF2-40B4-BE49-F238E27FC236}">
                    <a16:creationId xmlns:a16="http://schemas.microsoft.com/office/drawing/2014/main" id="{A18EBE30-9BE8-4279-B65D-FC41D3122D84}"/>
                  </a:ext>
                </a:extLst>
              </p:cNvPr>
              <p:cNvSpPr>
                <a:spLocks/>
              </p:cNvSpPr>
              <p:nvPr userDrawn="1"/>
            </p:nvSpPr>
            <p:spPr bwMode="auto">
              <a:xfrm>
                <a:off x="1011758" y="168151"/>
                <a:ext cx="176213" cy="258763"/>
              </a:xfrm>
              <a:custGeom>
                <a:avLst/>
                <a:gdLst>
                  <a:gd name="T0" fmla="*/ 157 w 222"/>
                  <a:gd name="T1" fmla="*/ 325 h 325"/>
                  <a:gd name="T2" fmla="*/ 157 w 222"/>
                  <a:gd name="T3" fmla="*/ 78 h 325"/>
                  <a:gd name="T4" fmla="*/ 222 w 222"/>
                  <a:gd name="T5" fmla="*/ 78 h 325"/>
                  <a:gd name="T6" fmla="*/ 222 w 222"/>
                  <a:gd name="T7" fmla="*/ 0 h 325"/>
                  <a:gd name="T8" fmla="*/ 0 w 222"/>
                  <a:gd name="T9" fmla="*/ 0 h 325"/>
                  <a:gd name="T10" fmla="*/ 0 w 222"/>
                  <a:gd name="T11" fmla="*/ 78 h 325"/>
                  <a:gd name="T12" fmla="*/ 66 w 222"/>
                  <a:gd name="T13" fmla="*/ 78 h 325"/>
                  <a:gd name="T14" fmla="*/ 66 w 222"/>
                  <a:gd name="T15" fmla="*/ 325 h 325"/>
                  <a:gd name="T16" fmla="*/ 66 w 222"/>
                  <a:gd name="T17" fmla="*/ 325 h 325"/>
                  <a:gd name="T18" fmla="*/ 157 w 222"/>
                  <a:gd name="T19"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2" h="325">
                    <a:moveTo>
                      <a:pt x="157" y="325"/>
                    </a:moveTo>
                    <a:lnTo>
                      <a:pt x="157" y="78"/>
                    </a:lnTo>
                    <a:lnTo>
                      <a:pt x="222" y="78"/>
                    </a:lnTo>
                    <a:lnTo>
                      <a:pt x="222" y="0"/>
                    </a:lnTo>
                    <a:lnTo>
                      <a:pt x="0" y="0"/>
                    </a:lnTo>
                    <a:lnTo>
                      <a:pt x="0" y="78"/>
                    </a:lnTo>
                    <a:lnTo>
                      <a:pt x="66" y="78"/>
                    </a:lnTo>
                    <a:lnTo>
                      <a:pt x="66" y="325"/>
                    </a:lnTo>
                    <a:lnTo>
                      <a:pt x="66" y="325"/>
                    </a:lnTo>
                    <a:lnTo>
                      <a:pt x="157" y="325"/>
                    </a:lnTo>
                    <a:close/>
                  </a:path>
                </a:pathLst>
              </a:custGeom>
              <a:solidFill>
                <a:srgbClr val="0057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36" name="T1">
                <a:extLst>
                  <a:ext uri="{FF2B5EF4-FFF2-40B4-BE49-F238E27FC236}">
                    <a16:creationId xmlns:a16="http://schemas.microsoft.com/office/drawing/2014/main" id="{E1CD1D17-1C11-47B0-BE9F-DA932BE397AC}"/>
                  </a:ext>
                </a:extLst>
              </p:cNvPr>
              <p:cNvSpPr>
                <a:spLocks/>
              </p:cNvSpPr>
              <p:nvPr userDrawn="1"/>
            </p:nvSpPr>
            <p:spPr bwMode="auto">
              <a:xfrm>
                <a:off x="799033" y="168151"/>
                <a:ext cx="193675" cy="258763"/>
              </a:xfrm>
              <a:custGeom>
                <a:avLst/>
                <a:gdLst>
                  <a:gd name="T0" fmla="*/ 88 w 244"/>
                  <a:gd name="T1" fmla="*/ 78 h 325"/>
                  <a:gd name="T2" fmla="*/ 88 w 244"/>
                  <a:gd name="T3" fmla="*/ 325 h 325"/>
                  <a:gd name="T4" fmla="*/ 179 w 244"/>
                  <a:gd name="T5" fmla="*/ 325 h 325"/>
                  <a:gd name="T6" fmla="*/ 179 w 244"/>
                  <a:gd name="T7" fmla="*/ 78 h 325"/>
                  <a:gd name="T8" fmla="*/ 244 w 244"/>
                  <a:gd name="T9" fmla="*/ 78 h 325"/>
                  <a:gd name="T10" fmla="*/ 244 w 244"/>
                  <a:gd name="T11" fmla="*/ 0 h 325"/>
                  <a:gd name="T12" fmla="*/ 25 w 244"/>
                  <a:gd name="T13" fmla="*/ 0 h 325"/>
                  <a:gd name="T14" fmla="*/ 0 w 244"/>
                  <a:gd name="T15" fmla="*/ 78 h 325"/>
                  <a:gd name="T16" fmla="*/ 88 w 244"/>
                  <a:gd name="T17" fmla="*/ 78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4" h="325">
                    <a:moveTo>
                      <a:pt x="88" y="78"/>
                    </a:moveTo>
                    <a:lnTo>
                      <a:pt x="88" y="325"/>
                    </a:lnTo>
                    <a:lnTo>
                      <a:pt x="179" y="325"/>
                    </a:lnTo>
                    <a:lnTo>
                      <a:pt x="179" y="78"/>
                    </a:lnTo>
                    <a:lnTo>
                      <a:pt x="244" y="78"/>
                    </a:lnTo>
                    <a:lnTo>
                      <a:pt x="244" y="0"/>
                    </a:lnTo>
                    <a:lnTo>
                      <a:pt x="25" y="0"/>
                    </a:lnTo>
                    <a:lnTo>
                      <a:pt x="0" y="78"/>
                    </a:lnTo>
                    <a:lnTo>
                      <a:pt x="88" y="78"/>
                    </a:lnTo>
                    <a:close/>
                  </a:path>
                </a:pathLst>
              </a:custGeom>
              <a:solidFill>
                <a:srgbClr val="0057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37" name="V">
                <a:extLst>
                  <a:ext uri="{FF2B5EF4-FFF2-40B4-BE49-F238E27FC236}">
                    <a16:creationId xmlns:a16="http://schemas.microsoft.com/office/drawing/2014/main" id="{DD8BE6FA-4FE5-49CA-85DD-2B5168D0A682}"/>
                  </a:ext>
                </a:extLst>
              </p:cNvPr>
              <p:cNvSpPr>
                <a:spLocks/>
              </p:cNvSpPr>
              <p:nvPr userDrawn="1"/>
            </p:nvSpPr>
            <p:spPr bwMode="auto">
              <a:xfrm>
                <a:off x="567258" y="168151"/>
                <a:ext cx="230188" cy="258763"/>
              </a:xfrm>
              <a:custGeom>
                <a:avLst/>
                <a:gdLst>
                  <a:gd name="T0" fmla="*/ 184 w 289"/>
                  <a:gd name="T1" fmla="*/ 325 h 325"/>
                  <a:gd name="T2" fmla="*/ 289 w 289"/>
                  <a:gd name="T3" fmla="*/ 0 h 325"/>
                  <a:gd name="T4" fmla="*/ 197 w 289"/>
                  <a:gd name="T5" fmla="*/ 0 h 325"/>
                  <a:gd name="T6" fmla="*/ 143 w 289"/>
                  <a:gd name="T7" fmla="*/ 167 h 325"/>
                  <a:gd name="T8" fmla="*/ 135 w 289"/>
                  <a:gd name="T9" fmla="*/ 191 h 325"/>
                  <a:gd name="T10" fmla="*/ 135 w 289"/>
                  <a:gd name="T11" fmla="*/ 191 h 325"/>
                  <a:gd name="T12" fmla="*/ 135 w 289"/>
                  <a:gd name="T13" fmla="*/ 191 h 325"/>
                  <a:gd name="T14" fmla="*/ 135 w 289"/>
                  <a:gd name="T15" fmla="*/ 191 h 325"/>
                  <a:gd name="T16" fmla="*/ 135 w 289"/>
                  <a:gd name="T17" fmla="*/ 191 h 325"/>
                  <a:gd name="T18" fmla="*/ 135 w 289"/>
                  <a:gd name="T19" fmla="*/ 191 h 325"/>
                  <a:gd name="T20" fmla="*/ 135 w 289"/>
                  <a:gd name="T21" fmla="*/ 191 h 325"/>
                  <a:gd name="T22" fmla="*/ 128 w 289"/>
                  <a:gd name="T23" fmla="*/ 167 h 325"/>
                  <a:gd name="T24" fmla="*/ 91 w 289"/>
                  <a:gd name="T25" fmla="*/ 60 h 325"/>
                  <a:gd name="T26" fmla="*/ 0 w 289"/>
                  <a:gd name="T27" fmla="*/ 60 h 325"/>
                  <a:gd name="T28" fmla="*/ 90 w 289"/>
                  <a:gd name="T29" fmla="*/ 325 h 325"/>
                  <a:gd name="T30" fmla="*/ 184 w 289"/>
                  <a:gd name="T31"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9" h="325">
                    <a:moveTo>
                      <a:pt x="184" y="325"/>
                    </a:moveTo>
                    <a:lnTo>
                      <a:pt x="289" y="0"/>
                    </a:lnTo>
                    <a:lnTo>
                      <a:pt x="197" y="0"/>
                    </a:lnTo>
                    <a:lnTo>
                      <a:pt x="143" y="167"/>
                    </a:lnTo>
                    <a:lnTo>
                      <a:pt x="135" y="191"/>
                    </a:lnTo>
                    <a:lnTo>
                      <a:pt x="135" y="191"/>
                    </a:lnTo>
                    <a:lnTo>
                      <a:pt x="135" y="191"/>
                    </a:lnTo>
                    <a:lnTo>
                      <a:pt x="135" y="191"/>
                    </a:lnTo>
                    <a:lnTo>
                      <a:pt x="135" y="191"/>
                    </a:lnTo>
                    <a:lnTo>
                      <a:pt x="135" y="191"/>
                    </a:lnTo>
                    <a:lnTo>
                      <a:pt x="135" y="191"/>
                    </a:lnTo>
                    <a:lnTo>
                      <a:pt x="128" y="167"/>
                    </a:lnTo>
                    <a:lnTo>
                      <a:pt x="91" y="60"/>
                    </a:lnTo>
                    <a:lnTo>
                      <a:pt x="0" y="60"/>
                    </a:lnTo>
                    <a:lnTo>
                      <a:pt x="90" y="325"/>
                    </a:lnTo>
                    <a:lnTo>
                      <a:pt x="184" y="325"/>
                    </a:lnTo>
                    <a:close/>
                  </a:path>
                </a:pathLst>
              </a:custGeom>
              <a:solidFill>
                <a:srgbClr val="0057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grpSp>
        <p:grpSp>
          <p:nvGrpSpPr>
            <p:cNvPr id="24" name="_VTT_logo_102019_08_black_on_white" hidden="1">
              <a:extLst>
                <a:ext uri="{FF2B5EF4-FFF2-40B4-BE49-F238E27FC236}">
                  <a16:creationId xmlns:a16="http://schemas.microsoft.com/office/drawing/2014/main" id="{26D6B085-3229-40BD-9DCF-DA3DF1503D16}"/>
                </a:ext>
              </a:extLst>
            </p:cNvPr>
            <p:cNvGrpSpPr/>
            <p:nvPr userDrawn="1"/>
          </p:nvGrpSpPr>
          <p:grpSpPr>
            <a:xfrm>
              <a:off x="7909204" y="1770762"/>
              <a:ext cx="971550" cy="655638"/>
              <a:chOff x="379933" y="-15999"/>
              <a:chExt cx="971550" cy="655638"/>
            </a:xfrm>
          </p:grpSpPr>
          <p:sp>
            <p:nvSpPr>
              <p:cNvPr id="30" name="Box">
                <a:extLst>
                  <a:ext uri="{FF2B5EF4-FFF2-40B4-BE49-F238E27FC236}">
                    <a16:creationId xmlns:a16="http://schemas.microsoft.com/office/drawing/2014/main" id="{675FAD42-5184-482E-9335-456AEA67F339}"/>
                  </a:ext>
                </a:extLst>
              </p:cNvPr>
              <p:cNvSpPr>
                <a:spLocks noChangeArrowheads="1"/>
              </p:cNvSpPr>
              <p:nvPr userDrawn="1"/>
            </p:nvSpPr>
            <p:spPr bwMode="auto">
              <a:xfrm>
                <a:off x="379933" y="-15999"/>
                <a:ext cx="971550" cy="6556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31" name="T2">
                <a:extLst>
                  <a:ext uri="{FF2B5EF4-FFF2-40B4-BE49-F238E27FC236}">
                    <a16:creationId xmlns:a16="http://schemas.microsoft.com/office/drawing/2014/main" id="{A3E16945-E603-4A7C-91FD-86CC22751679}"/>
                  </a:ext>
                </a:extLst>
              </p:cNvPr>
              <p:cNvSpPr>
                <a:spLocks/>
              </p:cNvSpPr>
              <p:nvPr userDrawn="1"/>
            </p:nvSpPr>
            <p:spPr bwMode="auto">
              <a:xfrm>
                <a:off x="1011758" y="168151"/>
                <a:ext cx="176213" cy="258763"/>
              </a:xfrm>
              <a:custGeom>
                <a:avLst/>
                <a:gdLst>
                  <a:gd name="T0" fmla="*/ 157 w 222"/>
                  <a:gd name="T1" fmla="*/ 325 h 325"/>
                  <a:gd name="T2" fmla="*/ 157 w 222"/>
                  <a:gd name="T3" fmla="*/ 78 h 325"/>
                  <a:gd name="T4" fmla="*/ 222 w 222"/>
                  <a:gd name="T5" fmla="*/ 78 h 325"/>
                  <a:gd name="T6" fmla="*/ 222 w 222"/>
                  <a:gd name="T7" fmla="*/ 0 h 325"/>
                  <a:gd name="T8" fmla="*/ 0 w 222"/>
                  <a:gd name="T9" fmla="*/ 0 h 325"/>
                  <a:gd name="T10" fmla="*/ 0 w 222"/>
                  <a:gd name="T11" fmla="*/ 78 h 325"/>
                  <a:gd name="T12" fmla="*/ 66 w 222"/>
                  <a:gd name="T13" fmla="*/ 78 h 325"/>
                  <a:gd name="T14" fmla="*/ 66 w 222"/>
                  <a:gd name="T15" fmla="*/ 325 h 325"/>
                  <a:gd name="T16" fmla="*/ 66 w 222"/>
                  <a:gd name="T17" fmla="*/ 325 h 325"/>
                  <a:gd name="T18" fmla="*/ 157 w 222"/>
                  <a:gd name="T19"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2" h="325">
                    <a:moveTo>
                      <a:pt x="157" y="325"/>
                    </a:moveTo>
                    <a:lnTo>
                      <a:pt x="157" y="78"/>
                    </a:lnTo>
                    <a:lnTo>
                      <a:pt x="222" y="78"/>
                    </a:lnTo>
                    <a:lnTo>
                      <a:pt x="222" y="0"/>
                    </a:lnTo>
                    <a:lnTo>
                      <a:pt x="0" y="0"/>
                    </a:lnTo>
                    <a:lnTo>
                      <a:pt x="0" y="78"/>
                    </a:lnTo>
                    <a:lnTo>
                      <a:pt x="66" y="78"/>
                    </a:lnTo>
                    <a:lnTo>
                      <a:pt x="66" y="325"/>
                    </a:lnTo>
                    <a:lnTo>
                      <a:pt x="66" y="325"/>
                    </a:lnTo>
                    <a:lnTo>
                      <a:pt x="157" y="32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32" name="T1">
                <a:extLst>
                  <a:ext uri="{FF2B5EF4-FFF2-40B4-BE49-F238E27FC236}">
                    <a16:creationId xmlns:a16="http://schemas.microsoft.com/office/drawing/2014/main" id="{454A94AA-964C-4F59-A26F-67DFDB83E239}"/>
                  </a:ext>
                </a:extLst>
              </p:cNvPr>
              <p:cNvSpPr>
                <a:spLocks/>
              </p:cNvSpPr>
              <p:nvPr userDrawn="1"/>
            </p:nvSpPr>
            <p:spPr bwMode="auto">
              <a:xfrm>
                <a:off x="799033" y="168151"/>
                <a:ext cx="193675" cy="258763"/>
              </a:xfrm>
              <a:custGeom>
                <a:avLst/>
                <a:gdLst>
                  <a:gd name="T0" fmla="*/ 88 w 244"/>
                  <a:gd name="T1" fmla="*/ 78 h 325"/>
                  <a:gd name="T2" fmla="*/ 88 w 244"/>
                  <a:gd name="T3" fmla="*/ 325 h 325"/>
                  <a:gd name="T4" fmla="*/ 179 w 244"/>
                  <a:gd name="T5" fmla="*/ 325 h 325"/>
                  <a:gd name="T6" fmla="*/ 179 w 244"/>
                  <a:gd name="T7" fmla="*/ 78 h 325"/>
                  <a:gd name="T8" fmla="*/ 244 w 244"/>
                  <a:gd name="T9" fmla="*/ 78 h 325"/>
                  <a:gd name="T10" fmla="*/ 244 w 244"/>
                  <a:gd name="T11" fmla="*/ 0 h 325"/>
                  <a:gd name="T12" fmla="*/ 25 w 244"/>
                  <a:gd name="T13" fmla="*/ 0 h 325"/>
                  <a:gd name="T14" fmla="*/ 0 w 244"/>
                  <a:gd name="T15" fmla="*/ 78 h 325"/>
                  <a:gd name="T16" fmla="*/ 88 w 244"/>
                  <a:gd name="T17" fmla="*/ 78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4" h="325">
                    <a:moveTo>
                      <a:pt x="88" y="78"/>
                    </a:moveTo>
                    <a:lnTo>
                      <a:pt x="88" y="325"/>
                    </a:lnTo>
                    <a:lnTo>
                      <a:pt x="179" y="325"/>
                    </a:lnTo>
                    <a:lnTo>
                      <a:pt x="179" y="78"/>
                    </a:lnTo>
                    <a:lnTo>
                      <a:pt x="244" y="78"/>
                    </a:lnTo>
                    <a:lnTo>
                      <a:pt x="244" y="0"/>
                    </a:lnTo>
                    <a:lnTo>
                      <a:pt x="25" y="0"/>
                    </a:lnTo>
                    <a:lnTo>
                      <a:pt x="0" y="78"/>
                    </a:lnTo>
                    <a:lnTo>
                      <a:pt x="88" y="7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33" name="V">
                <a:extLst>
                  <a:ext uri="{FF2B5EF4-FFF2-40B4-BE49-F238E27FC236}">
                    <a16:creationId xmlns:a16="http://schemas.microsoft.com/office/drawing/2014/main" id="{054710AB-8642-4CFE-ABAF-57D35CC212BE}"/>
                  </a:ext>
                </a:extLst>
              </p:cNvPr>
              <p:cNvSpPr>
                <a:spLocks/>
              </p:cNvSpPr>
              <p:nvPr userDrawn="1"/>
            </p:nvSpPr>
            <p:spPr bwMode="auto">
              <a:xfrm>
                <a:off x="567258" y="168151"/>
                <a:ext cx="230188" cy="258763"/>
              </a:xfrm>
              <a:custGeom>
                <a:avLst/>
                <a:gdLst>
                  <a:gd name="T0" fmla="*/ 184 w 289"/>
                  <a:gd name="T1" fmla="*/ 325 h 325"/>
                  <a:gd name="T2" fmla="*/ 289 w 289"/>
                  <a:gd name="T3" fmla="*/ 0 h 325"/>
                  <a:gd name="T4" fmla="*/ 197 w 289"/>
                  <a:gd name="T5" fmla="*/ 0 h 325"/>
                  <a:gd name="T6" fmla="*/ 143 w 289"/>
                  <a:gd name="T7" fmla="*/ 167 h 325"/>
                  <a:gd name="T8" fmla="*/ 135 w 289"/>
                  <a:gd name="T9" fmla="*/ 191 h 325"/>
                  <a:gd name="T10" fmla="*/ 135 w 289"/>
                  <a:gd name="T11" fmla="*/ 191 h 325"/>
                  <a:gd name="T12" fmla="*/ 135 w 289"/>
                  <a:gd name="T13" fmla="*/ 191 h 325"/>
                  <a:gd name="T14" fmla="*/ 135 w 289"/>
                  <a:gd name="T15" fmla="*/ 191 h 325"/>
                  <a:gd name="T16" fmla="*/ 135 w 289"/>
                  <a:gd name="T17" fmla="*/ 191 h 325"/>
                  <a:gd name="T18" fmla="*/ 135 w 289"/>
                  <a:gd name="T19" fmla="*/ 191 h 325"/>
                  <a:gd name="T20" fmla="*/ 135 w 289"/>
                  <a:gd name="T21" fmla="*/ 191 h 325"/>
                  <a:gd name="T22" fmla="*/ 128 w 289"/>
                  <a:gd name="T23" fmla="*/ 167 h 325"/>
                  <a:gd name="T24" fmla="*/ 91 w 289"/>
                  <a:gd name="T25" fmla="*/ 60 h 325"/>
                  <a:gd name="T26" fmla="*/ 0 w 289"/>
                  <a:gd name="T27" fmla="*/ 60 h 325"/>
                  <a:gd name="T28" fmla="*/ 90 w 289"/>
                  <a:gd name="T29" fmla="*/ 325 h 325"/>
                  <a:gd name="T30" fmla="*/ 184 w 289"/>
                  <a:gd name="T31"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9" h="325">
                    <a:moveTo>
                      <a:pt x="184" y="325"/>
                    </a:moveTo>
                    <a:lnTo>
                      <a:pt x="289" y="0"/>
                    </a:lnTo>
                    <a:lnTo>
                      <a:pt x="197" y="0"/>
                    </a:lnTo>
                    <a:lnTo>
                      <a:pt x="143" y="167"/>
                    </a:lnTo>
                    <a:lnTo>
                      <a:pt x="135" y="191"/>
                    </a:lnTo>
                    <a:lnTo>
                      <a:pt x="135" y="191"/>
                    </a:lnTo>
                    <a:lnTo>
                      <a:pt x="135" y="191"/>
                    </a:lnTo>
                    <a:lnTo>
                      <a:pt x="135" y="191"/>
                    </a:lnTo>
                    <a:lnTo>
                      <a:pt x="135" y="191"/>
                    </a:lnTo>
                    <a:lnTo>
                      <a:pt x="135" y="191"/>
                    </a:lnTo>
                    <a:lnTo>
                      <a:pt x="135" y="191"/>
                    </a:lnTo>
                    <a:lnTo>
                      <a:pt x="128" y="167"/>
                    </a:lnTo>
                    <a:lnTo>
                      <a:pt x="91" y="60"/>
                    </a:lnTo>
                    <a:lnTo>
                      <a:pt x="0" y="60"/>
                    </a:lnTo>
                    <a:lnTo>
                      <a:pt x="90" y="325"/>
                    </a:lnTo>
                    <a:lnTo>
                      <a:pt x="184" y="32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grpSp>
        <p:grpSp>
          <p:nvGrpSpPr>
            <p:cNvPr id="25" name="_VTT_logo_102019_09_orange_on_white" hidden="1">
              <a:extLst>
                <a:ext uri="{FF2B5EF4-FFF2-40B4-BE49-F238E27FC236}">
                  <a16:creationId xmlns:a16="http://schemas.microsoft.com/office/drawing/2014/main" id="{1BF79268-3243-4866-806D-6DD75716890D}"/>
                </a:ext>
              </a:extLst>
            </p:cNvPr>
            <p:cNvGrpSpPr/>
            <p:nvPr userDrawn="1"/>
          </p:nvGrpSpPr>
          <p:grpSpPr>
            <a:xfrm>
              <a:off x="7909204" y="1770762"/>
              <a:ext cx="971550" cy="655638"/>
              <a:chOff x="379933" y="-15999"/>
              <a:chExt cx="971550" cy="655638"/>
            </a:xfrm>
          </p:grpSpPr>
          <p:sp>
            <p:nvSpPr>
              <p:cNvPr id="26" name="Box">
                <a:extLst>
                  <a:ext uri="{FF2B5EF4-FFF2-40B4-BE49-F238E27FC236}">
                    <a16:creationId xmlns:a16="http://schemas.microsoft.com/office/drawing/2014/main" id="{D7E3A7C8-A27F-495F-8448-FB07DB8F7E54}"/>
                  </a:ext>
                </a:extLst>
              </p:cNvPr>
              <p:cNvSpPr>
                <a:spLocks noChangeArrowheads="1"/>
              </p:cNvSpPr>
              <p:nvPr userDrawn="1"/>
            </p:nvSpPr>
            <p:spPr bwMode="auto">
              <a:xfrm>
                <a:off x="379933" y="-15999"/>
                <a:ext cx="971550" cy="6556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27" name="T2">
                <a:extLst>
                  <a:ext uri="{FF2B5EF4-FFF2-40B4-BE49-F238E27FC236}">
                    <a16:creationId xmlns:a16="http://schemas.microsoft.com/office/drawing/2014/main" id="{26085335-A298-4AF8-961A-70AFEFCD4FFB}"/>
                  </a:ext>
                </a:extLst>
              </p:cNvPr>
              <p:cNvSpPr>
                <a:spLocks/>
              </p:cNvSpPr>
              <p:nvPr userDrawn="1"/>
            </p:nvSpPr>
            <p:spPr bwMode="auto">
              <a:xfrm>
                <a:off x="1011758" y="168151"/>
                <a:ext cx="176213" cy="258763"/>
              </a:xfrm>
              <a:custGeom>
                <a:avLst/>
                <a:gdLst>
                  <a:gd name="T0" fmla="*/ 157 w 222"/>
                  <a:gd name="T1" fmla="*/ 325 h 325"/>
                  <a:gd name="T2" fmla="*/ 157 w 222"/>
                  <a:gd name="T3" fmla="*/ 78 h 325"/>
                  <a:gd name="T4" fmla="*/ 222 w 222"/>
                  <a:gd name="T5" fmla="*/ 78 h 325"/>
                  <a:gd name="T6" fmla="*/ 222 w 222"/>
                  <a:gd name="T7" fmla="*/ 0 h 325"/>
                  <a:gd name="T8" fmla="*/ 0 w 222"/>
                  <a:gd name="T9" fmla="*/ 0 h 325"/>
                  <a:gd name="T10" fmla="*/ 0 w 222"/>
                  <a:gd name="T11" fmla="*/ 78 h 325"/>
                  <a:gd name="T12" fmla="*/ 66 w 222"/>
                  <a:gd name="T13" fmla="*/ 78 h 325"/>
                  <a:gd name="T14" fmla="*/ 66 w 222"/>
                  <a:gd name="T15" fmla="*/ 325 h 325"/>
                  <a:gd name="T16" fmla="*/ 66 w 222"/>
                  <a:gd name="T17" fmla="*/ 325 h 325"/>
                  <a:gd name="T18" fmla="*/ 157 w 222"/>
                  <a:gd name="T19"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2" h="325">
                    <a:moveTo>
                      <a:pt x="157" y="325"/>
                    </a:moveTo>
                    <a:lnTo>
                      <a:pt x="157" y="78"/>
                    </a:lnTo>
                    <a:lnTo>
                      <a:pt x="222" y="78"/>
                    </a:lnTo>
                    <a:lnTo>
                      <a:pt x="222" y="0"/>
                    </a:lnTo>
                    <a:lnTo>
                      <a:pt x="0" y="0"/>
                    </a:lnTo>
                    <a:lnTo>
                      <a:pt x="0" y="78"/>
                    </a:lnTo>
                    <a:lnTo>
                      <a:pt x="66" y="78"/>
                    </a:lnTo>
                    <a:lnTo>
                      <a:pt x="66" y="325"/>
                    </a:lnTo>
                    <a:lnTo>
                      <a:pt x="66" y="325"/>
                    </a:lnTo>
                    <a:lnTo>
                      <a:pt x="157" y="325"/>
                    </a:lnTo>
                    <a:close/>
                  </a:path>
                </a:pathLst>
              </a:custGeom>
              <a:solidFill>
                <a:srgbClr val="F06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28" name="T1">
                <a:extLst>
                  <a:ext uri="{FF2B5EF4-FFF2-40B4-BE49-F238E27FC236}">
                    <a16:creationId xmlns:a16="http://schemas.microsoft.com/office/drawing/2014/main" id="{CB02BD5F-2803-4C44-AF48-342472FC098F}"/>
                  </a:ext>
                </a:extLst>
              </p:cNvPr>
              <p:cNvSpPr>
                <a:spLocks/>
              </p:cNvSpPr>
              <p:nvPr userDrawn="1"/>
            </p:nvSpPr>
            <p:spPr bwMode="auto">
              <a:xfrm>
                <a:off x="799033" y="168151"/>
                <a:ext cx="193675" cy="258763"/>
              </a:xfrm>
              <a:custGeom>
                <a:avLst/>
                <a:gdLst>
                  <a:gd name="T0" fmla="*/ 88 w 244"/>
                  <a:gd name="T1" fmla="*/ 78 h 325"/>
                  <a:gd name="T2" fmla="*/ 88 w 244"/>
                  <a:gd name="T3" fmla="*/ 325 h 325"/>
                  <a:gd name="T4" fmla="*/ 179 w 244"/>
                  <a:gd name="T5" fmla="*/ 325 h 325"/>
                  <a:gd name="T6" fmla="*/ 179 w 244"/>
                  <a:gd name="T7" fmla="*/ 78 h 325"/>
                  <a:gd name="T8" fmla="*/ 244 w 244"/>
                  <a:gd name="T9" fmla="*/ 78 h 325"/>
                  <a:gd name="T10" fmla="*/ 244 w 244"/>
                  <a:gd name="T11" fmla="*/ 0 h 325"/>
                  <a:gd name="T12" fmla="*/ 25 w 244"/>
                  <a:gd name="T13" fmla="*/ 0 h 325"/>
                  <a:gd name="T14" fmla="*/ 0 w 244"/>
                  <a:gd name="T15" fmla="*/ 78 h 325"/>
                  <a:gd name="T16" fmla="*/ 88 w 244"/>
                  <a:gd name="T17" fmla="*/ 78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4" h="325">
                    <a:moveTo>
                      <a:pt x="88" y="78"/>
                    </a:moveTo>
                    <a:lnTo>
                      <a:pt x="88" y="325"/>
                    </a:lnTo>
                    <a:lnTo>
                      <a:pt x="179" y="325"/>
                    </a:lnTo>
                    <a:lnTo>
                      <a:pt x="179" y="78"/>
                    </a:lnTo>
                    <a:lnTo>
                      <a:pt x="244" y="78"/>
                    </a:lnTo>
                    <a:lnTo>
                      <a:pt x="244" y="0"/>
                    </a:lnTo>
                    <a:lnTo>
                      <a:pt x="25" y="0"/>
                    </a:lnTo>
                    <a:lnTo>
                      <a:pt x="0" y="78"/>
                    </a:lnTo>
                    <a:lnTo>
                      <a:pt x="88" y="78"/>
                    </a:lnTo>
                    <a:close/>
                  </a:path>
                </a:pathLst>
              </a:custGeom>
              <a:solidFill>
                <a:srgbClr val="F06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29" name="V">
                <a:extLst>
                  <a:ext uri="{FF2B5EF4-FFF2-40B4-BE49-F238E27FC236}">
                    <a16:creationId xmlns:a16="http://schemas.microsoft.com/office/drawing/2014/main" id="{5C7FCEF8-1D1A-499B-BE37-AFFA9486AEA7}"/>
                  </a:ext>
                </a:extLst>
              </p:cNvPr>
              <p:cNvSpPr>
                <a:spLocks/>
              </p:cNvSpPr>
              <p:nvPr userDrawn="1"/>
            </p:nvSpPr>
            <p:spPr bwMode="auto">
              <a:xfrm>
                <a:off x="567258" y="168151"/>
                <a:ext cx="230188" cy="258763"/>
              </a:xfrm>
              <a:custGeom>
                <a:avLst/>
                <a:gdLst>
                  <a:gd name="T0" fmla="*/ 184 w 289"/>
                  <a:gd name="T1" fmla="*/ 325 h 325"/>
                  <a:gd name="T2" fmla="*/ 289 w 289"/>
                  <a:gd name="T3" fmla="*/ 0 h 325"/>
                  <a:gd name="T4" fmla="*/ 197 w 289"/>
                  <a:gd name="T5" fmla="*/ 0 h 325"/>
                  <a:gd name="T6" fmla="*/ 143 w 289"/>
                  <a:gd name="T7" fmla="*/ 167 h 325"/>
                  <a:gd name="T8" fmla="*/ 135 w 289"/>
                  <a:gd name="T9" fmla="*/ 191 h 325"/>
                  <a:gd name="T10" fmla="*/ 135 w 289"/>
                  <a:gd name="T11" fmla="*/ 191 h 325"/>
                  <a:gd name="T12" fmla="*/ 135 w 289"/>
                  <a:gd name="T13" fmla="*/ 191 h 325"/>
                  <a:gd name="T14" fmla="*/ 135 w 289"/>
                  <a:gd name="T15" fmla="*/ 191 h 325"/>
                  <a:gd name="T16" fmla="*/ 135 w 289"/>
                  <a:gd name="T17" fmla="*/ 191 h 325"/>
                  <a:gd name="T18" fmla="*/ 135 w 289"/>
                  <a:gd name="T19" fmla="*/ 191 h 325"/>
                  <a:gd name="T20" fmla="*/ 135 w 289"/>
                  <a:gd name="T21" fmla="*/ 191 h 325"/>
                  <a:gd name="T22" fmla="*/ 128 w 289"/>
                  <a:gd name="T23" fmla="*/ 167 h 325"/>
                  <a:gd name="T24" fmla="*/ 91 w 289"/>
                  <a:gd name="T25" fmla="*/ 60 h 325"/>
                  <a:gd name="T26" fmla="*/ 0 w 289"/>
                  <a:gd name="T27" fmla="*/ 60 h 325"/>
                  <a:gd name="T28" fmla="*/ 90 w 289"/>
                  <a:gd name="T29" fmla="*/ 325 h 325"/>
                  <a:gd name="T30" fmla="*/ 184 w 289"/>
                  <a:gd name="T31"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9" h="325">
                    <a:moveTo>
                      <a:pt x="184" y="325"/>
                    </a:moveTo>
                    <a:lnTo>
                      <a:pt x="289" y="0"/>
                    </a:lnTo>
                    <a:lnTo>
                      <a:pt x="197" y="0"/>
                    </a:lnTo>
                    <a:lnTo>
                      <a:pt x="143" y="167"/>
                    </a:lnTo>
                    <a:lnTo>
                      <a:pt x="135" y="191"/>
                    </a:lnTo>
                    <a:lnTo>
                      <a:pt x="135" y="191"/>
                    </a:lnTo>
                    <a:lnTo>
                      <a:pt x="135" y="191"/>
                    </a:lnTo>
                    <a:lnTo>
                      <a:pt x="135" y="191"/>
                    </a:lnTo>
                    <a:lnTo>
                      <a:pt x="135" y="191"/>
                    </a:lnTo>
                    <a:lnTo>
                      <a:pt x="135" y="191"/>
                    </a:lnTo>
                    <a:lnTo>
                      <a:pt x="135" y="191"/>
                    </a:lnTo>
                    <a:lnTo>
                      <a:pt x="128" y="167"/>
                    </a:lnTo>
                    <a:lnTo>
                      <a:pt x="91" y="60"/>
                    </a:lnTo>
                    <a:lnTo>
                      <a:pt x="0" y="60"/>
                    </a:lnTo>
                    <a:lnTo>
                      <a:pt x="90" y="325"/>
                    </a:lnTo>
                    <a:lnTo>
                      <a:pt x="184" y="325"/>
                    </a:lnTo>
                    <a:close/>
                  </a:path>
                </a:pathLst>
              </a:custGeom>
              <a:solidFill>
                <a:srgbClr val="F06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grpSp>
      </p:grpSp>
    </p:spTree>
    <p:extLst>
      <p:ext uri="{BB962C8B-B14F-4D97-AF65-F5344CB8AC3E}">
        <p14:creationId xmlns:p14="http://schemas.microsoft.com/office/powerpoint/2010/main" val="3394132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VTT 2020 Content slide 0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6FEF21-595D-4ECC-88D4-6FFAB8C77BA6}"/>
              </a:ext>
            </a:extLst>
          </p:cNvPr>
          <p:cNvSpPr>
            <a:spLocks noGrp="1"/>
          </p:cNvSpPr>
          <p:nvPr>
            <p:ph type="title"/>
          </p:nvPr>
        </p:nvSpPr>
        <p:spPr/>
        <p:txBody>
          <a:bodyPr/>
          <a:lstStyle>
            <a:lvl1pPr>
              <a:defRPr/>
            </a:lvl1pPr>
          </a:lstStyle>
          <a:p>
            <a:r>
              <a:rPr lang="en-GB" noProof="0"/>
              <a:t>Click to edit Master title style</a:t>
            </a:r>
          </a:p>
        </p:txBody>
      </p:sp>
      <p:sp>
        <p:nvSpPr>
          <p:cNvPr id="3" name="Date Placeholder 2">
            <a:extLst>
              <a:ext uri="{FF2B5EF4-FFF2-40B4-BE49-F238E27FC236}">
                <a16:creationId xmlns:a16="http://schemas.microsoft.com/office/drawing/2014/main" id="{C43D522F-9A95-4C09-947F-9389828E52AA}"/>
              </a:ext>
            </a:extLst>
          </p:cNvPr>
          <p:cNvSpPr>
            <a:spLocks noGrp="1"/>
          </p:cNvSpPr>
          <p:nvPr>
            <p:ph type="dt" sz="half" idx="10"/>
          </p:nvPr>
        </p:nvSpPr>
        <p:spPr/>
        <p:txBody>
          <a:bodyPr/>
          <a:lstStyle/>
          <a:p>
            <a:fld id="{17AB79A4-F258-49A4-A422-4621442F0DE5}" type="datetime1">
              <a:rPr lang="en-GB" smtClean="0"/>
              <a:t>30/05/2025</a:t>
            </a:fld>
            <a:endParaRPr lang="en-GB" dirty="0"/>
          </a:p>
        </p:txBody>
      </p:sp>
      <p:sp>
        <p:nvSpPr>
          <p:cNvPr id="4" name="Footer Placeholder 3">
            <a:extLst>
              <a:ext uri="{FF2B5EF4-FFF2-40B4-BE49-F238E27FC236}">
                <a16:creationId xmlns:a16="http://schemas.microsoft.com/office/drawing/2014/main" id="{62FBCA9D-2905-4200-875A-D971396E4B04}"/>
              </a:ext>
            </a:extLst>
          </p:cNvPr>
          <p:cNvSpPr>
            <a:spLocks noGrp="1"/>
          </p:cNvSpPr>
          <p:nvPr>
            <p:ph type="ftr" sz="quarter" idx="11"/>
          </p:nvPr>
        </p:nvSpPr>
        <p:spPr/>
        <p:txBody>
          <a:bodyPr/>
          <a:lstStyle/>
          <a:p>
            <a:r>
              <a:rPr lang="en-GB"/>
              <a:t>VTT – beyond the obvious</a:t>
            </a:r>
            <a:endParaRPr lang="en-GB" dirty="0"/>
          </a:p>
        </p:txBody>
      </p:sp>
      <p:sp>
        <p:nvSpPr>
          <p:cNvPr id="5" name="Slide Number Placeholder 4">
            <a:extLst>
              <a:ext uri="{FF2B5EF4-FFF2-40B4-BE49-F238E27FC236}">
                <a16:creationId xmlns:a16="http://schemas.microsoft.com/office/drawing/2014/main" id="{28EDE462-89B5-4754-BE57-386BC9DB87C7}"/>
              </a:ext>
            </a:extLst>
          </p:cNvPr>
          <p:cNvSpPr>
            <a:spLocks noGrp="1"/>
          </p:cNvSpPr>
          <p:nvPr>
            <p:ph type="sldNum" sz="quarter" idx="12"/>
          </p:nvPr>
        </p:nvSpPr>
        <p:spPr/>
        <p:txBody>
          <a:bodyPr/>
          <a:lstStyle/>
          <a:p>
            <a:fld id="{B89A5CCE-AC13-A746-9A72-5D19050CC0B7}" type="slidenum">
              <a:rPr lang="en-GB" smtClean="0"/>
              <a:pPr/>
              <a:t>‹#›</a:t>
            </a:fld>
            <a:endParaRPr lang="en-GB" dirty="0"/>
          </a:p>
        </p:txBody>
      </p:sp>
      <p:sp>
        <p:nvSpPr>
          <p:cNvPr id="8" name="Content Placeholder 7">
            <a:extLst>
              <a:ext uri="{FF2B5EF4-FFF2-40B4-BE49-F238E27FC236}">
                <a16:creationId xmlns:a16="http://schemas.microsoft.com/office/drawing/2014/main" id="{77E395C0-122B-47E5-A543-F9D8AE74D89C}"/>
              </a:ext>
            </a:extLst>
          </p:cNvPr>
          <p:cNvSpPr>
            <a:spLocks noGrp="1"/>
          </p:cNvSpPr>
          <p:nvPr>
            <p:ph sz="quarter" idx="13" hasCustomPrompt="1"/>
          </p:nvPr>
        </p:nvSpPr>
        <p:spPr>
          <a:xfrm>
            <a:off x="719138" y="1573200"/>
            <a:ext cx="3993540" cy="3034800"/>
          </a:xfrm>
        </p:spPr>
        <p:txBody>
          <a:bodyPr/>
          <a:lstStyle/>
          <a:p>
            <a:pPr lvl="0"/>
            <a:r>
              <a:rPr lang="en-GB" noProof="0"/>
              <a:t>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7" name="Picture Placeholder 3">
            <a:extLst>
              <a:ext uri="{FF2B5EF4-FFF2-40B4-BE49-F238E27FC236}">
                <a16:creationId xmlns:a16="http://schemas.microsoft.com/office/drawing/2014/main" id="{BE0249AC-96DC-45E1-A88D-448C2748CDDA}"/>
              </a:ext>
            </a:extLst>
          </p:cNvPr>
          <p:cNvSpPr>
            <a:spLocks noGrp="1"/>
          </p:cNvSpPr>
          <p:nvPr>
            <p:ph type="pic" sz="quarter" idx="14" hasCustomPrompt="1"/>
          </p:nvPr>
        </p:nvSpPr>
        <p:spPr>
          <a:xfrm>
            <a:off x="4787625" y="1600200"/>
            <a:ext cx="2880000" cy="3005296"/>
          </a:xfrm>
        </p:spPr>
        <p:txBody>
          <a:bodyPr anchor="ctr" anchorCtr="1"/>
          <a:lstStyle>
            <a:lvl1pPr marL="9755" indent="0" algn="ctr">
              <a:buNone/>
              <a:defRPr>
                <a:solidFill>
                  <a:schemeClr val="accent3"/>
                </a:solidFill>
              </a:defRPr>
            </a:lvl1pPr>
          </a:lstStyle>
          <a:p>
            <a:r>
              <a:rPr lang="en-GB" noProof="0" dirty="0"/>
              <a:t>Click to add an image</a:t>
            </a:r>
          </a:p>
        </p:txBody>
      </p:sp>
      <p:grpSp>
        <p:nvGrpSpPr>
          <p:cNvPr id="9" name="VTT_LogoStack_v3_16092019 pienempi koko">
            <a:extLst>
              <a:ext uri="{FF2B5EF4-FFF2-40B4-BE49-F238E27FC236}">
                <a16:creationId xmlns:a16="http://schemas.microsoft.com/office/drawing/2014/main" id="{86E927E5-69DD-4101-A9E3-F3A659D88831}"/>
              </a:ext>
            </a:extLst>
          </p:cNvPr>
          <p:cNvGrpSpPr/>
          <p:nvPr userDrawn="1"/>
        </p:nvGrpSpPr>
        <p:grpSpPr>
          <a:xfrm>
            <a:off x="8043515" y="1"/>
            <a:ext cx="869543" cy="586800"/>
            <a:chOff x="7909204" y="1770762"/>
            <a:chExt cx="971550" cy="655638"/>
          </a:xfrm>
        </p:grpSpPr>
        <p:grpSp>
          <p:nvGrpSpPr>
            <p:cNvPr id="10" name="_VTT_logo_102019_01_white_on_orange">
              <a:extLst>
                <a:ext uri="{FF2B5EF4-FFF2-40B4-BE49-F238E27FC236}">
                  <a16:creationId xmlns:a16="http://schemas.microsoft.com/office/drawing/2014/main" id="{998280CD-ECD3-4D21-B727-ECED13CEA9EF}"/>
                </a:ext>
              </a:extLst>
            </p:cNvPr>
            <p:cNvGrpSpPr/>
            <p:nvPr userDrawn="1"/>
          </p:nvGrpSpPr>
          <p:grpSpPr>
            <a:xfrm>
              <a:off x="7909204" y="1770762"/>
              <a:ext cx="971550" cy="655638"/>
              <a:chOff x="379933" y="-15999"/>
              <a:chExt cx="971550" cy="655638"/>
            </a:xfrm>
          </p:grpSpPr>
          <p:sp>
            <p:nvSpPr>
              <p:cNvPr id="51" name="Box">
                <a:extLst>
                  <a:ext uri="{FF2B5EF4-FFF2-40B4-BE49-F238E27FC236}">
                    <a16:creationId xmlns:a16="http://schemas.microsoft.com/office/drawing/2014/main" id="{DB695573-D1FB-4F3B-B8F1-25D867174DED}"/>
                  </a:ext>
                </a:extLst>
              </p:cNvPr>
              <p:cNvSpPr>
                <a:spLocks noChangeArrowheads="1"/>
              </p:cNvSpPr>
              <p:nvPr userDrawn="1"/>
            </p:nvSpPr>
            <p:spPr bwMode="auto">
              <a:xfrm>
                <a:off x="379933" y="-15999"/>
                <a:ext cx="971550" cy="655638"/>
              </a:xfrm>
              <a:prstGeom prst="rect">
                <a:avLst/>
              </a:prstGeom>
              <a:solidFill>
                <a:srgbClr val="F06E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52" name="T2">
                <a:extLst>
                  <a:ext uri="{FF2B5EF4-FFF2-40B4-BE49-F238E27FC236}">
                    <a16:creationId xmlns:a16="http://schemas.microsoft.com/office/drawing/2014/main" id="{3E02FFAA-A15D-481A-8368-632581CAE2C7}"/>
                  </a:ext>
                </a:extLst>
              </p:cNvPr>
              <p:cNvSpPr>
                <a:spLocks/>
              </p:cNvSpPr>
              <p:nvPr userDrawn="1"/>
            </p:nvSpPr>
            <p:spPr bwMode="auto">
              <a:xfrm>
                <a:off x="1011758" y="168151"/>
                <a:ext cx="176213" cy="258763"/>
              </a:xfrm>
              <a:custGeom>
                <a:avLst/>
                <a:gdLst>
                  <a:gd name="T0" fmla="*/ 157 w 222"/>
                  <a:gd name="T1" fmla="*/ 325 h 325"/>
                  <a:gd name="T2" fmla="*/ 157 w 222"/>
                  <a:gd name="T3" fmla="*/ 78 h 325"/>
                  <a:gd name="T4" fmla="*/ 222 w 222"/>
                  <a:gd name="T5" fmla="*/ 78 h 325"/>
                  <a:gd name="T6" fmla="*/ 222 w 222"/>
                  <a:gd name="T7" fmla="*/ 0 h 325"/>
                  <a:gd name="T8" fmla="*/ 0 w 222"/>
                  <a:gd name="T9" fmla="*/ 0 h 325"/>
                  <a:gd name="T10" fmla="*/ 0 w 222"/>
                  <a:gd name="T11" fmla="*/ 78 h 325"/>
                  <a:gd name="T12" fmla="*/ 66 w 222"/>
                  <a:gd name="T13" fmla="*/ 78 h 325"/>
                  <a:gd name="T14" fmla="*/ 66 w 222"/>
                  <a:gd name="T15" fmla="*/ 325 h 325"/>
                  <a:gd name="T16" fmla="*/ 66 w 222"/>
                  <a:gd name="T17" fmla="*/ 325 h 325"/>
                  <a:gd name="T18" fmla="*/ 157 w 222"/>
                  <a:gd name="T19"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2" h="325">
                    <a:moveTo>
                      <a:pt x="157" y="325"/>
                    </a:moveTo>
                    <a:lnTo>
                      <a:pt x="157" y="78"/>
                    </a:lnTo>
                    <a:lnTo>
                      <a:pt x="222" y="78"/>
                    </a:lnTo>
                    <a:lnTo>
                      <a:pt x="222" y="0"/>
                    </a:lnTo>
                    <a:lnTo>
                      <a:pt x="0" y="0"/>
                    </a:lnTo>
                    <a:lnTo>
                      <a:pt x="0" y="78"/>
                    </a:lnTo>
                    <a:lnTo>
                      <a:pt x="66" y="78"/>
                    </a:lnTo>
                    <a:lnTo>
                      <a:pt x="66" y="325"/>
                    </a:lnTo>
                    <a:lnTo>
                      <a:pt x="66" y="325"/>
                    </a:lnTo>
                    <a:lnTo>
                      <a:pt x="157" y="3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53" name="T1">
                <a:extLst>
                  <a:ext uri="{FF2B5EF4-FFF2-40B4-BE49-F238E27FC236}">
                    <a16:creationId xmlns:a16="http://schemas.microsoft.com/office/drawing/2014/main" id="{EBB62CB6-E5A6-467F-AD0E-FBAC8D1822CB}"/>
                  </a:ext>
                </a:extLst>
              </p:cNvPr>
              <p:cNvSpPr>
                <a:spLocks/>
              </p:cNvSpPr>
              <p:nvPr userDrawn="1"/>
            </p:nvSpPr>
            <p:spPr bwMode="auto">
              <a:xfrm>
                <a:off x="799033" y="168151"/>
                <a:ext cx="193675" cy="258763"/>
              </a:xfrm>
              <a:custGeom>
                <a:avLst/>
                <a:gdLst>
                  <a:gd name="T0" fmla="*/ 88 w 244"/>
                  <a:gd name="T1" fmla="*/ 78 h 325"/>
                  <a:gd name="T2" fmla="*/ 88 w 244"/>
                  <a:gd name="T3" fmla="*/ 325 h 325"/>
                  <a:gd name="T4" fmla="*/ 179 w 244"/>
                  <a:gd name="T5" fmla="*/ 325 h 325"/>
                  <a:gd name="T6" fmla="*/ 179 w 244"/>
                  <a:gd name="T7" fmla="*/ 78 h 325"/>
                  <a:gd name="T8" fmla="*/ 244 w 244"/>
                  <a:gd name="T9" fmla="*/ 78 h 325"/>
                  <a:gd name="T10" fmla="*/ 244 w 244"/>
                  <a:gd name="T11" fmla="*/ 0 h 325"/>
                  <a:gd name="T12" fmla="*/ 25 w 244"/>
                  <a:gd name="T13" fmla="*/ 0 h 325"/>
                  <a:gd name="T14" fmla="*/ 0 w 244"/>
                  <a:gd name="T15" fmla="*/ 78 h 325"/>
                  <a:gd name="T16" fmla="*/ 88 w 244"/>
                  <a:gd name="T17" fmla="*/ 78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4" h="325">
                    <a:moveTo>
                      <a:pt x="88" y="78"/>
                    </a:moveTo>
                    <a:lnTo>
                      <a:pt x="88" y="325"/>
                    </a:lnTo>
                    <a:lnTo>
                      <a:pt x="179" y="325"/>
                    </a:lnTo>
                    <a:lnTo>
                      <a:pt x="179" y="78"/>
                    </a:lnTo>
                    <a:lnTo>
                      <a:pt x="244" y="78"/>
                    </a:lnTo>
                    <a:lnTo>
                      <a:pt x="244" y="0"/>
                    </a:lnTo>
                    <a:lnTo>
                      <a:pt x="25" y="0"/>
                    </a:lnTo>
                    <a:lnTo>
                      <a:pt x="0" y="78"/>
                    </a:lnTo>
                    <a:lnTo>
                      <a:pt x="88" y="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54" name="V">
                <a:extLst>
                  <a:ext uri="{FF2B5EF4-FFF2-40B4-BE49-F238E27FC236}">
                    <a16:creationId xmlns:a16="http://schemas.microsoft.com/office/drawing/2014/main" id="{2BAA3102-EE6E-4173-8210-A4FBA76E57EC}"/>
                  </a:ext>
                </a:extLst>
              </p:cNvPr>
              <p:cNvSpPr>
                <a:spLocks/>
              </p:cNvSpPr>
              <p:nvPr userDrawn="1"/>
            </p:nvSpPr>
            <p:spPr bwMode="auto">
              <a:xfrm>
                <a:off x="567258" y="168151"/>
                <a:ext cx="230188" cy="258763"/>
              </a:xfrm>
              <a:custGeom>
                <a:avLst/>
                <a:gdLst>
                  <a:gd name="T0" fmla="*/ 184 w 289"/>
                  <a:gd name="T1" fmla="*/ 325 h 325"/>
                  <a:gd name="T2" fmla="*/ 289 w 289"/>
                  <a:gd name="T3" fmla="*/ 0 h 325"/>
                  <a:gd name="T4" fmla="*/ 197 w 289"/>
                  <a:gd name="T5" fmla="*/ 0 h 325"/>
                  <a:gd name="T6" fmla="*/ 143 w 289"/>
                  <a:gd name="T7" fmla="*/ 167 h 325"/>
                  <a:gd name="T8" fmla="*/ 135 w 289"/>
                  <a:gd name="T9" fmla="*/ 191 h 325"/>
                  <a:gd name="T10" fmla="*/ 135 w 289"/>
                  <a:gd name="T11" fmla="*/ 191 h 325"/>
                  <a:gd name="T12" fmla="*/ 135 w 289"/>
                  <a:gd name="T13" fmla="*/ 191 h 325"/>
                  <a:gd name="T14" fmla="*/ 135 w 289"/>
                  <a:gd name="T15" fmla="*/ 191 h 325"/>
                  <a:gd name="T16" fmla="*/ 135 w 289"/>
                  <a:gd name="T17" fmla="*/ 191 h 325"/>
                  <a:gd name="T18" fmla="*/ 135 w 289"/>
                  <a:gd name="T19" fmla="*/ 191 h 325"/>
                  <a:gd name="T20" fmla="*/ 135 w 289"/>
                  <a:gd name="T21" fmla="*/ 191 h 325"/>
                  <a:gd name="T22" fmla="*/ 128 w 289"/>
                  <a:gd name="T23" fmla="*/ 167 h 325"/>
                  <a:gd name="T24" fmla="*/ 91 w 289"/>
                  <a:gd name="T25" fmla="*/ 60 h 325"/>
                  <a:gd name="T26" fmla="*/ 0 w 289"/>
                  <a:gd name="T27" fmla="*/ 60 h 325"/>
                  <a:gd name="T28" fmla="*/ 90 w 289"/>
                  <a:gd name="T29" fmla="*/ 325 h 325"/>
                  <a:gd name="T30" fmla="*/ 184 w 289"/>
                  <a:gd name="T31"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9" h="325">
                    <a:moveTo>
                      <a:pt x="184" y="325"/>
                    </a:moveTo>
                    <a:lnTo>
                      <a:pt x="289" y="0"/>
                    </a:lnTo>
                    <a:lnTo>
                      <a:pt x="197" y="0"/>
                    </a:lnTo>
                    <a:lnTo>
                      <a:pt x="143" y="167"/>
                    </a:lnTo>
                    <a:lnTo>
                      <a:pt x="135" y="191"/>
                    </a:lnTo>
                    <a:lnTo>
                      <a:pt x="135" y="191"/>
                    </a:lnTo>
                    <a:lnTo>
                      <a:pt x="135" y="191"/>
                    </a:lnTo>
                    <a:lnTo>
                      <a:pt x="135" y="191"/>
                    </a:lnTo>
                    <a:lnTo>
                      <a:pt x="135" y="191"/>
                    </a:lnTo>
                    <a:lnTo>
                      <a:pt x="135" y="191"/>
                    </a:lnTo>
                    <a:lnTo>
                      <a:pt x="135" y="191"/>
                    </a:lnTo>
                    <a:lnTo>
                      <a:pt x="128" y="167"/>
                    </a:lnTo>
                    <a:lnTo>
                      <a:pt x="91" y="60"/>
                    </a:lnTo>
                    <a:lnTo>
                      <a:pt x="0" y="60"/>
                    </a:lnTo>
                    <a:lnTo>
                      <a:pt x="90" y="325"/>
                    </a:lnTo>
                    <a:lnTo>
                      <a:pt x="184" y="3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grpSp>
        <p:grpSp>
          <p:nvGrpSpPr>
            <p:cNvPr id="11" name="_VTT_logo_102019_02_white_on_black" hidden="1">
              <a:extLst>
                <a:ext uri="{FF2B5EF4-FFF2-40B4-BE49-F238E27FC236}">
                  <a16:creationId xmlns:a16="http://schemas.microsoft.com/office/drawing/2014/main" id="{CF436831-A3E9-4962-AE01-7EABF3D7339C}"/>
                </a:ext>
              </a:extLst>
            </p:cNvPr>
            <p:cNvGrpSpPr/>
            <p:nvPr userDrawn="1"/>
          </p:nvGrpSpPr>
          <p:grpSpPr>
            <a:xfrm>
              <a:off x="7909204" y="1770762"/>
              <a:ext cx="971550" cy="655638"/>
              <a:chOff x="379933" y="-15999"/>
              <a:chExt cx="971550" cy="655638"/>
            </a:xfrm>
          </p:grpSpPr>
          <p:sp>
            <p:nvSpPr>
              <p:cNvPr id="47" name="Box">
                <a:extLst>
                  <a:ext uri="{FF2B5EF4-FFF2-40B4-BE49-F238E27FC236}">
                    <a16:creationId xmlns:a16="http://schemas.microsoft.com/office/drawing/2014/main" id="{2F8822C7-2C48-492D-8803-EBCF2E3A82B4}"/>
                  </a:ext>
                </a:extLst>
              </p:cNvPr>
              <p:cNvSpPr>
                <a:spLocks noChangeArrowheads="1"/>
              </p:cNvSpPr>
              <p:nvPr userDrawn="1"/>
            </p:nvSpPr>
            <p:spPr bwMode="auto">
              <a:xfrm>
                <a:off x="379933" y="-15999"/>
                <a:ext cx="971550" cy="6556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48" name="T2">
                <a:extLst>
                  <a:ext uri="{FF2B5EF4-FFF2-40B4-BE49-F238E27FC236}">
                    <a16:creationId xmlns:a16="http://schemas.microsoft.com/office/drawing/2014/main" id="{4165E7D3-A536-4716-B752-5049BF0FF14C}"/>
                  </a:ext>
                </a:extLst>
              </p:cNvPr>
              <p:cNvSpPr>
                <a:spLocks/>
              </p:cNvSpPr>
              <p:nvPr userDrawn="1"/>
            </p:nvSpPr>
            <p:spPr bwMode="auto">
              <a:xfrm>
                <a:off x="1011758" y="168151"/>
                <a:ext cx="176213" cy="258763"/>
              </a:xfrm>
              <a:custGeom>
                <a:avLst/>
                <a:gdLst>
                  <a:gd name="T0" fmla="*/ 157 w 222"/>
                  <a:gd name="T1" fmla="*/ 325 h 325"/>
                  <a:gd name="T2" fmla="*/ 157 w 222"/>
                  <a:gd name="T3" fmla="*/ 78 h 325"/>
                  <a:gd name="T4" fmla="*/ 222 w 222"/>
                  <a:gd name="T5" fmla="*/ 78 h 325"/>
                  <a:gd name="T6" fmla="*/ 222 w 222"/>
                  <a:gd name="T7" fmla="*/ 0 h 325"/>
                  <a:gd name="T8" fmla="*/ 0 w 222"/>
                  <a:gd name="T9" fmla="*/ 0 h 325"/>
                  <a:gd name="T10" fmla="*/ 0 w 222"/>
                  <a:gd name="T11" fmla="*/ 78 h 325"/>
                  <a:gd name="T12" fmla="*/ 66 w 222"/>
                  <a:gd name="T13" fmla="*/ 78 h 325"/>
                  <a:gd name="T14" fmla="*/ 66 w 222"/>
                  <a:gd name="T15" fmla="*/ 325 h 325"/>
                  <a:gd name="T16" fmla="*/ 66 w 222"/>
                  <a:gd name="T17" fmla="*/ 325 h 325"/>
                  <a:gd name="T18" fmla="*/ 157 w 222"/>
                  <a:gd name="T19"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2" h="325">
                    <a:moveTo>
                      <a:pt x="157" y="325"/>
                    </a:moveTo>
                    <a:lnTo>
                      <a:pt x="157" y="78"/>
                    </a:lnTo>
                    <a:lnTo>
                      <a:pt x="222" y="78"/>
                    </a:lnTo>
                    <a:lnTo>
                      <a:pt x="222" y="0"/>
                    </a:lnTo>
                    <a:lnTo>
                      <a:pt x="0" y="0"/>
                    </a:lnTo>
                    <a:lnTo>
                      <a:pt x="0" y="78"/>
                    </a:lnTo>
                    <a:lnTo>
                      <a:pt x="66" y="78"/>
                    </a:lnTo>
                    <a:lnTo>
                      <a:pt x="66" y="325"/>
                    </a:lnTo>
                    <a:lnTo>
                      <a:pt x="66" y="325"/>
                    </a:lnTo>
                    <a:lnTo>
                      <a:pt x="157" y="3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49" name="T1">
                <a:extLst>
                  <a:ext uri="{FF2B5EF4-FFF2-40B4-BE49-F238E27FC236}">
                    <a16:creationId xmlns:a16="http://schemas.microsoft.com/office/drawing/2014/main" id="{E1BFD471-7568-4AE1-A6ED-7602EB913A16}"/>
                  </a:ext>
                </a:extLst>
              </p:cNvPr>
              <p:cNvSpPr>
                <a:spLocks/>
              </p:cNvSpPr>
              <p:nvPr userDrawn="1"/>
            </p:nvSpPr>
            <p:spPr bwMode="auto">
              <a:xfrm>
                <a:off x="799033" y="168151"/>
                <a:ext cx="193675" cy="258763"/>
              </a:xfrm>
              <a:custGeom>
                <a:avLst/>
                <a:gdLst>
                  <a:gd name="T0" fmla="*/ 88 w 244"/>
                  <a:gd name="T1" fmla="*/ 78 h 325"/>
                  <a:gd name="T2" fmla="*/ 88 w 244"/>
                  <a:gd name="T3" fmla="*/ 325 h 325"/>
                  <a:gd name="T4" fmla="*/ 179 w 244"/>
                  <a:gd name="T5" fmla="*/ 325 h 325"/>
                  <a:gd name="T6" fmla="*/ 179 w 244"/>
                  <a:gd name="T7" fmla="*/ 78 h 325"/>
                  <a:gd name="T8" fmla="*/ 244 w 244"/>
                  <a:gd name="T9" fmla="*/ 78 h 325"/>
                  <a:gd name="T10" fmla="*/ 244 w 244"/>
                  <a:gd name="T11" fmla="*/ 0 h 325"/>
                  <a:gd name="T12" fmla="*/ 25 w 244"/>
                  <a:gd name="T13" fmla="*/ 0 h 325"/>
                  <a:gd name="T14" fmla="*/ 0 w 244"/>
                  <a:gd name="T15" fmla="*/ 78 h 325"/>
                  <a:gd name="T16" fmla="*/ 88 w 244"/>
                  <a:gd name="T17" fmla="*/ 78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4" h="325">
                    <a:moveTo>
                      <a:pt x="88" y="78"/>
                    </a:moveTo>
                    <a:lnTo>
                      <a:pt x="88" y="325"/>
                    </a:lnTo>
                    <a:lnTo>
                      <a:pt x="179" y="325"/>
                    </a:lnTo>
                    <a:lnTo>
                      <a:pt x="179" y="78"/>
                    </a:lnTo>
                    <a:lnTo>
                      <a:pt x="244" y="78"/>
                    </a:lnTo>
                    <a:lnTo>
                      <a:pt x="244" y="0"/>
                    </a:lnTo>
                    <a:lnTo>
                      <a:pt x="25" y="0"/>
                    </a:lnTo>
                    <a:lnTo>
                      <a:pt x="0" y="78"/>
                    </a:lnTo>
                    <a:lnTo>
                      <a:pt x="88" y="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50" name="V">
                <a:extLst>
                  <a:ext uri="{FF2B5EF4-FFF2-40B4-BE49-F238E27FC236}">
                    <a16:creationId xmlns:a16="http://schemas.microsoft.com/office/drawing/2014/main" id="{5424C838-52EE-43CE-9A62-1E58F0F6D306}"/>
                  </a:ext>
                </a:extLst>
              </p:cNvPr>
              <p:cNvSpPr>
                <a:spLocks/>
              </p:cNvSpPr>
              <p:nvPr userDrawn="1"/>
            </p:nvSpPr>
            <p:spPr bwMode="auto">
              <a:xfrm>
                <a:off x="567258" y="168151"/>
                <a:ext cx="230188" cy="258763"/>
              </a:xfrm>
              <a:custGeom>
                <a:avLst/>
                <a:gdLst>
                  <a:gd name="T0" fmla="*/ 184 w 289"/>
                  <a:gd name="T1" fmla="*/ 325 h 325"/>
                  <a:gd name="T2" fmla="*/ 289 w 289"/>
                  <a:gd name="T3" fmla="*/ 0 h 325"/>
                  <a:gd name="T4" fmla="*/ 197 w 289"/>
                  <a:gd name="T5" fmla="*/ 0 h 325"/>
                  <a:gd name="T6" fmla="*/ 143 w 289"/>
                  <a:gd name="T7" fmla="*/ 167 h 325"/>
                  <a:gd name="T8" fmla="*/ 135 w 289"/>
                  <a:gd name="T9" fmla="*/ 191 h 325"/>
                  <a:gd name="T10" fmla="*/ 135 w 289"/>
                  <a:gd name="T11" fmla="*/ 191 h 325"/>
                  <a:gd name="T12" fmla="*/ 135 w 289"/>
                  <a:gd name="T13" fmla="*/ 191 h 325"/>
                  <a:gd name="T14" fmla="*/ 135 w 289"/>
                  <a:gd name="T15" fmla="*/ 191 h 325"/>
                  <a:gd name="T16" fmla="*/ 135 w 289"/>
                  <a:gd name="T17" fmla="*/ 191 h 325"/>
                  <a:gd name="T18" fmla="*/ 135 w 289"/>
                  <a:gd name="T19" fmla="*/ 191 h 325"/>
                  <a:gd name="T20" fmla="*/ 135 w 289"/>
                  <a:gd name="T21" fmla="*/ 191 h 325"/>
                  <a:gd name="T22" fmla="*/ 128 w 289"/>
                  <a:gd name="T23" fmla="*/ 167 h 325"/>
                  <a:gd name="T24" fmla="*/ 91 w 289"/>
                  <a:gd name="T25" fmla="*/ 60 h 325"/>
                  <a:gd name="T26" fmla="*/ 0 w 289"/>
                  <a:gd name="T27" fmla="*/ 60 h 325"/>
                  <a:gd name="T28" fmla="*/ 90 w 289"/>
                  <a:gd name="T29" fmla="*/ 325 h 325"/>
                  <a:gd name="T30" fmla="*/ 184 w 289"/>
                  <a:gd name="T31"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9" h="325">
                    <a:moveTo>
                      <a:pt x="184" y="325"/>
                    </a:moveTo>
                    <a:lnTo>
                      <a:pt x="289" y="0"/>
                    </a:lnTo>
                    <a:lnTo>
                      <a:pt x="197" y="0"/>
                    </a:lnTo>
                    <a:lnTo>
                      <a:pt x="143" y="167"/>
                    </a:lnTo>
                    <a:lnTo>
                      <a:pt x="135" y="191"/>
                    </a:lnTo>
                    <a:lnTo>
                      <a:pt x="135" y="191"/>
                    </a:lnTo>
                    <a:lnTo>
                      <a:pt x="135" y="191"/>
                    </a:lnTo>
                    <a:lnTo>
                      <a:pt x="135" y="191"/>
                    </a:lnTo>
                    <a:lnTo>
                      <a:pt x="135" y="191"/>
                    </a:lnTo>
                    <a:lnTo>
                      <a:pt x="135" y="191"/>
                    </a:lnTo>
                    <a:lnTo>
                      <a:pt x="135" y="191"/>
                    </a:lnTo>
                    <a:lnTo>
                      <a:pt x="128" y="167"/>
                    </a:lnTo>
                    <a:lnTo>
                      <a:pt x="91" y="60"/>
                    </a:lnTo>
                    <a:lnTo>
                      <a:pt x="0" y="60"/>
                    </a:lnTo>
                    <a:lnTo>
                      <a:pt x="90" y="325"/>
                    </a:lnTo>
                    <a:lnTo>
                      <a:pt x="184" y="3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grpSp>
        <p:grpSp>
          <p:nvGrpSpPr>
            <p:cNvPr id="12" name="_VTT_logo_102019_03_white_on_blue" hidden="1">
              <a:extLst>
                <a:ext uri="{FF2B5EF4-FFF2-40B4-BE49-F238E27FC236}">
                  <a16:creationId xmlns:a16="http://schemas.microsoft.com/office/drawing/2014/main" id="{6B42652A-1E29-4274-A19D-BC8FBDB271AE}"/>
                </a:ext>
              </a:extLst>
            </p:cNvPr>
            <p:cNvGrpSpPr/>
            <p:nvPr userDrawn="1"/>
          </p:nvGrpSpPr>
          <p:grpSpPr>
            <a:xfrm>
              <a:off x="7909204" y="1770762"/>
              <a:ext cx="971550" cy="655638"/>
              <a:chOff x="379933" y="-15999"/>
              <a:chExt cx="971550" cy="655638"/>
            </a:xfrm>
          </p:grpSpPr>
          <p:sp>
            <p:nvSpPr>
              <p:cNvPr id="43" name="Box">
                <a:extLst>
                  <a:ext uri="{FF2B5EF4-FFF2-40B4-BE49-F238E27FC236}">
                    <a16:creationId xmlns:a16="http://schemas.microsoft.com/office/drawing/2014/main" id="{F4463668-F53E-41BB-ACED-59C523DF99E8}"/>
                  </a:ext>
                </a:extLst>
              </p:cNvPr>
              <p:cNvSpPr>
                <a:spLocks noChangeArrowheads="1"/>
              </p:cNvSpPr>
              <p:nvPr userDrawn="1"/>
            </p:nvSpPr>
            <p:spPr bwMode="auto">
              <a:xfrm>
                <a:off x="379933" y="-15999"/>
                <a:ext cx="971550" cy="655638"/>
              </a:xfrm>
              <a:prstGeom prst="rect">
                <a:avLst/>
              </a:prstGeom>
              <a:solidFill>
                <a:srgbClr val="0057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44" name="T2">
                <a:extLst>
                  <a:ext uri="{FF2B5EF4-FFF2-40B4-BE49-F238E27FC236}">
                    <a16:creationId xmlns:a16="http://schemas.microsoft.com/office/drawing/2014/main" id="{B53310FD-604B-415E-BD35-8A5DA1FE6976}"/>
                  </a:ext>
                </a:extLst>
              </p:cNvPr>
              <p:cNvSpPr>
                <a:spLocks/>
              </p:cNvSpPr>
              <p:nvPr userDrawn="1"/>
            </p:nvSpPr>
            <p:spPr bwMode="auto">
              <a:xfrm>
                <a:off x="1011758" y="168151"/>
                <a:ext cx="176213" cy="258763"/>
              </a:xfrm>
              <a:custGeom>
                <a:avLst/>
                <a:gdLst>
                  <a:gd name="T0" fmla="*/ 157 w 222"/>
                  <a:gd name="T1" fmla="*/ 325 h 325"/>
                  <a:gd name="T2" fmla="*/ 157 w 222"/>
                  <a:gd name="T3" fmla="*/ 78 h 325"/>
                  <a:gd name="T4" fmla="*/ 222 w 222"/>
                  <a:gd name="T5" fmla="*/ 78 h 325"/>
                  <a:gd name="T6" fmla="*/ 222 w 222"/>
                  <a:gd name="T7" fmla="*/ 0 h 325"/>
                  <a:gd name="T8" fmla="*/ 0 w 222"/>
                  <a:gd name="T9" fmla="*/ 0 h 325"/>
                  <a:gd name="T10" fmla="*/ 0 w 222"/>
                  <a:gd name="T11" fmla="*/ 78 h 325"/>
                  <a:gd name="T12" fmla="*/ 66 w 222"/>
                  <a:gd name="T13" fmla="*/ 78 h 325"/>
                  <a:gd name="T14" fmla="*/ 66 w 222"/>
                  <a:gd name="T15" fmla="*/ 325 h 325"/>
                  <a:gd name="T16" fmla="*/ 66 w 222"/>
                  <a:gd name="T17" fmla="*/ 325 h 325"/>
                  <a:gd name="T18" fmla="*/ 157 w 222"/>
                  <a:gd name="T19"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2" h="325">
                    <a:moveTo>
                      <a:pt x="157" y="325"/>
                    </a:moveTo>
                    <a:lnTo>
                      <a:pt x="157" y="78"/>
                    </a:lnTo>
                    <a:lnTo>
                      <a:pt x="222" y="78"/>
                    </a:lnTo>
                    <a:lnTo>
                      <a:pt x="222" y="0"/>
                    </a:lnTo>
                    <a:lnTo>
                      <a:pt x="0" y="0"/>
                    </a:lnTo>
                    <a:lnTo>
                      <a:pt x="0" y="78"/>
                    </a:lnTo>
                    <a:lnTo>
                      <a:pt x="66" y="78"/>
                    </a:lnTo>
                    <a:lnTo>
                      <a:pt x="66" y="325"/>
                    </a:lnTo>
                    <a:lnTo>
                      <a:pt x="66" y="325"/>
                    </a:lnTo>
                    <a:lnTo>
                      <a:pt x="157" y="3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45" name="T1">
                <a:extLst>
                  <a:ext uri="{FF2B5EF4-FFF2-40B4-BE49-F238E27FC236}">
                    <a16:creationId xmlns:a16="http://schemas.microsoft.com/office/drawing/2014/main" id="{FC6919FB-6E3C-4D35-B814-605B3E89619A}"/>
                  </a:ext>
                </a:extLst>
              </p:cNvPr>
              <p:cNvSpPr>
                <a:spLocks/>
              </p:cNvSpPr>
              <p:nvPr userDrawn="1"/>
            </p:nvSpPr>
            <p:spPr bwMode="auto">
              <a:xfrm>
                <a:off x="799033" y="168151"/>
                <a:ext cx="193675" cy="258763"/>
              </a:xfrm>
              <a:custGeom>
                <a:avLst/>
                <a:gdLst>
                  <a:gd name="T0" fmla="*/ 88 w 244"/>
                  <a:gd name="T1" fmla="*/ 78 h 325"/>
                  <a:gd name="T2" fmla="*/ 88 w 244"/>
                  <a:gd name="T3" fmla="*/ 325 h 325"/>
                  <a:gd name="T4" fmla="*/ 179 w 244"/>
                  <a:gd name="T5" fmla="*/ 325 h 325"/>
                  <a:gd name="T6" fmla="*/ 179 w 244"/>
                  <a:gd name="T7" fmla="*/ 78 h 325"/>
                  <a:gd name="T8" fmla="*/ 244 w 244"/>
                  <a:gd name="T9" fmla="*/ 78 h 325"/>
                  <a:gd name="T10" fmla="*/ 244 w 244"/>
                  <a:gd name="T11" fmla="*/ 0 h 325"/>
                  <a:gd name="T12" fmla="*/ 25 w 244"/>
                  <a:gd name="T13" fmla="*/ 0 h 325"/>
                  <a:gd name="T14" fmla="*/ 0 w 244"/>
                  <a:gd name="T15" fmla="*/ 78 h 325"/>
                  <a:gd name="T16" fmla="*/ 88 w 244"/>
                  <a:gd name="T17" fmla="*/ 78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4" h="325">
                    <a:moveTo>
                      <a:pt x="88" y="78"/>
                    </a:moveTo>
                    <a:lnTo>
                      <a:pt x="88" y="325"/>
                    </a:lnTo>
                    <a:lnTo>
                      <a:pt x="179" y="325"/>
                    </a:lnTo>
                    <a:lnTo>
                      <a:pt x="179" y="78"/>
                    </a:lnTo>
                    <a:lnTo>
                      <a:pt x="244" y="78"/>
                    </a:lnTo>
                    <a:lnTo>
                      <a:pt x="244" y="0"/>
                    </a:lnTo>
                    <a:lnTo>
                      <a:pt x="25" y="0"/>
                    </a:lnTo>
                    <a:lnTo>
                      <a:pt x="0" y="78"/>
                    </a:lnTo>
                    <a:lnTo>
                      <a:pt x="88" y="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46" name="V">
                <a:extLst>
                  <a:ext uri="{FF2B5EF4-FFF2-40B4-BE49-F238E27FC236}">
                    <a16:creationId xmlns:a16="http://schemas.microsoft.com/office/drawing/2014/main" id="{57131FEC-E430-4ACD-9D73-4725902BE7E8}"/>
                  </a:ext>
                </a:extLst>
              </p:cNvPr>
              <p:cNvSpPr>
                <a:spLocks/>
              </p:cNvSpPr>
              <p:nvPr userDrawn="1"/>
            </p:nvSpPr>
            <p:spPr bwMode="auto">
              <a:xfrm>
                <a:off x="567258" y="168151"/>
                <a:ext cx="230188" cy="258763"/>
              </a:xfrm>
              <a:custGeom>
                <a:avLst/>
                <a:gdLst>
                  <a:gd name="T0" fmla="*/ 184 w 289"/>
                  <a:gd name="T1" fmla="*/ 325 h 325"/>
                  <a:gd name="T2" fmla="*/ 289 w 289"/>
                  <a:gd name="T3" fmla="*/ 0 h 325"/>
                  <a:gd name="T4" fmla="*/ 197 w 289"/>
                  <a:gd name="T5" fmla="*/ 0 h 325"/>
                  <a:gd name="T6" fmla="*/ 143 w 289"/>
                  <a:gd name="T7" fmla="*/ 167 h 325"/>
                  <a:gd name="T8" fmla="*/ 135 w 289"/>
                  <a:gd name="T9" fmla="*/ 191 h 325"/>
                  <a:gd name="T10" fmla="*/ 135 w 289"/>
                  <a:gd name="T11" fmla="*/ 191 h 325"/>
                  <a:gd name="T12" fmla="*/ 135 w 289"/>
                  <a:gd name="T13" fmla="*/ 191 h 325"/>
                  <a:gd name="T14" fmla="*/ 135 w 289"/>
                  <a:gd name="T15" fmla="*/ 191 h 325"/>
                  <a:gd name="T16" fmla="*/ 135 w 289"/>
                  <a:gd name="T17" fmla="*/ 191 h 325"/>
                  <a:gd name="T18" fmla="*/ 135 w 289"/>
                  <a:gd name="T19" fmla="*/ 191 h 325"/>
                  <a:gd name="T20" fmla="*/ 135 w 289"/>
                  <a:gd name="T21" fmla="*/ 191 h 325"/>
                  <a:gd name="T22" fmla="*/ 128 w 289"/>
                  <a:gd name="T23" fmla="*/ 167 h 325"/>
                  <a:gd name="T24" fmla="*/ 91 w 289"/>
                  <a:gd name="T25" fmla="*/ 60 h 325"/>
                  <a:gd name="T26" fmla="*/ 0 w 289"/>
                  <a:gd name="T27" fmla="*/ 60 h 325"/>
                  <a:gd name="T28" fmla="*/ 90 w 289"/>
                  <a:gd name="T29" fmla="*/ 325 h 325"/>
                  <a:gd name="T30" fmla="*/ 184 w 289"/>
                  <a:gd name="T31"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9" h="325">
                    <a:moveTo>
                      <a:pt x="184" y="325"/>
                    </a:moveTo>
                    <a:lnTo>
                      <a:pt x="289" y="0"/>
                    </a:lnTo>
                    <a:lnTo>
                      <a:pt x="197" y="0"/>
                    </a:lnTo>
                    <a:lnTo>
                      <a:pt x="143" y="167"/>
                    </a:lnTo>
                    <a:lnTo>
                      <a:pt x="135" y="191"/>
                    </a:lnTo>
                    <a:lnTo>
                      <a:pt x="135" y="191"/>
                    </a:lnTo>
                    <a:lnTo>
                      <a:pt x="135" y="191"/>
                    </a:lnTo>
                    <a:lnTo>
                      <a:pt x="135" y="191"/>
                    </a:lnTo>
                    <a:lnTo>
                      <a:pt x="135" y="191"/>
                    </a:lnTo>
                    <a:lnTo>
                      <a:pt x="135" y="191"/>
                    </a:lnTo>
                    <a:lnTo>
                      <a:pt x="135" y="191"/>
                    </a:lnTo>
                    <a:lnTo>
                      <a:pt x="128" y="167"/>
                    </a:lnTo>
                    <a:lnTo>
                      <a:pt x="91" y="60"/>
                    </a:lnTo>
                    <a:lnTo>
                      <a:pt x="0" y="60"/>
                    </a:lnTo>
                    <a:lnTo>
                      <a:pt x="90" y="325"/>
                    </a:lnTo>
                    <a:lnTo>
                      <a:pt x="184" y="3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grpSp>
        <p:grpSp>
          <p:nvGrpSpPr>
            <p:cNvPr id="13" name="_VTT_logo_102019_04_white_on_dark_grey" hidden="1">
              <a:extLst>
                <a:ext uri="{FF2B5EF4-FFF2-40B4-BE49-F238E27FC236}">
                  <a16:creationId xmlns:a16="http://schemas.microsoft.com/office/drawing/2014/main" id="{7AC224E0-D9BA-415A-8614-F3E0AA2F8346}"/>
                </a:ext>
              </a:extLst>
            </p:cNvPr>
            <p:cNvGrpSpPr/>
            <p:nvPr userDrawn="1"/>
          </p:nvGrpSpPr>
          <p:grpSpPr>
            <a:xfrm>
              <a:off x="7909204" y="1770762"/>
              <a:ext cx="971550" cy="655638"/>
              <a:chOff x="379933" y="-15999"/>
              <a:chExt cx="971550" cy="655638"/>
            </a:xfrm>
          </p:grpSpPr>
          <p:sp>
            <p:nvSpPr>
              <p:cNvPr id="39" name="Box">
                <a:extLst>
                  <a:ext uri="{FF2B5EF4-FFF2-40B4-BE49-F238E27FC236}">
                    <a16:creationId xmlns:a16="http://schemas.microsoft.com/office/drawing/2014/main" id="{41FD799A-7924-4FCC-B1F3-21AF1B64B04D}"/>
                  </a:ext>
                </a:extLst>
              </p:cNvPr>
              <p:cNvSpPr>
                <a:spLocks noChangeArrowheads="1"/>
              </p:cNvSpPr>
              <p:nvPr userDrawn="1"/>
            </p:nvSpPr>
            <p:spPr bwMode="auto">
              <a:xfrm>
                <a:off x="379933" y="-15999"/>
                <a:ext cx="971550" cy="655638"/>
              </a:xfrm>
              <a:prstGeom prst="rect">
                <a:avLst/>
              </a:prstGeom>
              <a:solidFill>
                <a:srgbClr val="AFAFA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40" name="T2">
                <a:extLst>
                  <a:ext uri="{FF2B5EF4-FFF2-40B4-BE49-F238E27FC236}">
                    <a16:creationId xmlns:a16="http://schemas.microsoft.com/office/drawing/2014/main" id="{27A268D5-51C6-46E9-A8C5-53B978D47046}"/>
                  </a:ext>
                </a:extLst>
              </p:cNvPr>
              <p:cNvSpPr>
                <a:spLocks/>
              </p:cNvSpPr>
              <p:nvPr userDrawn="1"/>
            </p:nvSpPr>
            <p:spPr bwMode="auto">
              <a:xfrm>
                <a:off x="1011758" y="168151"/>
                <a:ext cx="176213" cy="258763"/>
              </a:xfrm>
              <a:custGeom>
                <a:avLst/>
                <a:gdLst>
                  <a:gd name="T0" fmla="*/ 157 w 222"/>
                  <a:gd name="T1" fmla="*/ 325 h 325"/>
                  <a:gd name="T2" fmla="*/ 157 w 222"/>
                  <a:gd name="T3" fmla="*/ 78 h 325"/>
                  <a:gd name="T4" fmla="*/ 222 w 222"/>
                  <a:gd name="T5" fmla="*/ 78 h 325"/>
                  <a:gd name="T6" fmla="*/ 222 w 222"/>
                  <a:gd name="T7" fmla="*/ 0 h 325"/>
                  <a:gd name="T8" fmla="*/ 0 w 222"/>
                  <a:gd name="T9" fmla="*/ 0 h 325"/>
                  <a:gd name="T10" fmla="*/ 0 w 222"/>
                  <a:gd name="T11" fmla="*/ 78 h 325"/>
                  <a:gd name="T12" fmla="*/ 66 w 222"/>
                  <a:gd name="T13" fmla="*/ 78 h 325"/>
                  <a:gd name="T14" fmla="*/ 66 w 222"/>
                  <a:gd name="T15" fmla="*/ 325 h 325"/>
                  <a:gd name="T16" fmla="*/ 66 w 222"/>
                  <a:gd name="T17" fmla="*/ 325 h 325"/>
                  <a:gd name="T18" fmla="*/ 157 w 222"/>
                  <a:gd name="T19"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2" h="325">
                    <a:moveTo>
                      <a:pt x="157" y="325"/>
                    </a:moveTo>
                    <a:lnTo>
                      <a:pt x="157" y="78"/>
                    </a:lnTo>
                    <a:lnTo>
                      <a:pt x="222" y="78"/>
                    </a:lnTo>
                    <a:lnTo>
                      <a:pt x="222" y="0"/>
                    </a:lnTo>
                    <a:lnTo>
                      <a:pt x="0" y="0"/>
                    </a:lnTo>
                    <a:lnTo>
                      <a:pt x="0" y="78"/>
                    </a:lnTo>
                    <a:lnTo>
                      <a:pt x="66" y="78"/>
                    </a:lnTo>
                    <a:lnTo>
                      <a:pt x="66" y="325"/>
                    </a:lnTo>
                    <a:lnTo>
                      <a:pt x="66" y="325"/>
                    </a:lnTo>
                    <a:lnTo>
                      <a:pt x="157" y="3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41" name="T1">
                <a:extLst>
                  <a:ext uri="{FF2B5EF4-FFF2-40B4-BE49-F238E27FC236}">
                    <a16:creationId xmlns:a16="http://schemas.microsoft.com/office/drawing/2014/main" id="{41699994-1E87-4A84-AA84-CA16EA853A4F}"/>
                  </a:ext>
                </a:extLst>
              </p:cNvPr>
              <p:cNvSpPr>
                <a:spLocks/>
              </p:cNvSpPr>
              <p:nvPr userDrawn="1"/>
            </p:nvSpPr>
            <p:spPr bwMode="auto">
              <a:xfrm>
                <a:off x="799033" y="168151"/>
                <a:ext cx="193675" cy="258763"/>
              </a:xfrm>
              <a:custGeom>
                <a:avLst/>
                <a:gdLst>
                  <a:gd name="T0" fmla="*/ 88 w 244"/>
                  <a:gd name="T1" fmla="*/ 78 h 325"/>
                  <a:gd name="T2" fmla="*/ 88 w 244"/>
                  <a:gd name="T3" fmla="*/ 325 h 325"/>
                  <a:gd name="T4" fmla="*/ 179 w 244"/>
                  <a:gd name="T5" fmla="*/ 325 h 325"/>
                  <a:gd name="T6" fmla="*/ 179 w 244"/>
                  <a:gd name="T7" fmla="*/ 78 h 325"/>
                  <a:gd name="T8" fmla="*/ 244 w 244"/>
                  <a:gd name="T9" fmla="*/ 78 h 325"/>
                  <a:gd name="T10" fmla="*/ 244 w 244"/>
                  <a:gd name="T11" fmla="*/ 0 h 325"/>
                  <a:gd name="T12" fmla="*/ 25 w 244"/>
                  <a:gd name="T13" fmla="*/ 0 h 325"/>
                  <a:gd name="T14" fmla="*/ 0 w 244"/>
                  <a:gd name="T15" fmla="*/ 78 h 325"/>
                  <a:gd name="T16" fmla="*/ 88 w 244"/>
                  <a:gd name="T17" fmla="*/ 78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4" h="325">
                    <a:moveTo>
                      <a:pt x="88" y="78"/>
                    </a:moveTo>
                    <a:lnTo>
                      <a:pt x="88" y="325"/>
                    </a:lnTo>
                    <a:lnTo>
                      <a:pt x="179" y="325"/>
                    </a:lnTo>
                    <a:lnTo>
                      <a:pt x="179" y="78"/>
                    </a:lnTo>
                    <a:lnTo>
                      <a:pt x="244" y="78"/>
                    </a:lnTo>
                    <a:lnTo>
                      <a:pt x="244" y="0"/>
                    </a:lnTo>
                    <a:lnTo>
                      <a:pt x="25" y="0"/>
                    </a:lnTo>
                    <a:lnTo>
                      <a:pt x="0" y="78"/>
                    </a:lnTo>
                    <a:lnTo>
                      <a:pt x="88" y="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42" name="V">
                <a:extLst>
                  <a:ext uri="{FF2B5EF4-FFF2-40B4-BE49-F238E27FC236}">
                    <a16:creationId xmlns:a16="http://schemas.microsoft.com/office/drawing/2014/main" id="{918630D9-6691-40B8-8A3C-174B28066ADC}"/>
                  </a:ext>
                </a:extLst>
              </p:cNvPr>
              <p:cNvSpPr>
                <a:spLocks/>
              </p:cNvSpPr>
              <p:nvPr userDrawn="1"/>
            </p:nvSpPr>
            <p:spPr bwMode="auto">
              <a:xfrm>
                <a:off x="567258" y="168151"/>
                <a:ext cx="230188" cy="258763"/>
              </a:xfrm>
              <a:custGeom>
                <a:avLst/>
                <a:gdLst>
                  <a:gd name="T0" fmla="*/ 184 w 289"/>
                  <a:gd name="T1" fmla="*/ 325 h 325"/>
                  <a:gd name="T2" fmla="*/ 289 w 289"/>
                  <a:gd name="T3" fmla="*/ 0 h 325"/>
                  <a:gd name="T4" fmla="*/ 197 w 289"/>
                  <a:gd name="T5" fmla="*/ 0 h 325"/>
                  <a:gd name="T6" fmla="*/ 143 w 289"/>
                  <a:gd name="T7" fmla="*/ 167 h 325"/>
                  <a:gd name="T8" fmla="*/ 135 w 289"/>
                  <a:gd name="T9" fmla="*/ 191 h 325"/>
                  <a:gd name="T10" fmla="*/ 135 w 289"/>
                  <a:gd name="T11" fmla="*/ 191 h 325"/>
                  <a:gd name="T12" fmla="*/ 135 w 289"/>
                  <a:gd name="T13" fmla="*/ 191 h 325"/>
                  <a:gd name="T14" fmla="*/ 135 w 289"/>
                  <a:gd name="T15" fmla="*/ 191 h 325"/>
                  <a:gd name="T16" fmla="*/ 135 w 289"/>
                  <a:gd name="T17" fmla="*/ 191 h 325"/>
                  <a:gd name="T18" fmla="*/ 135 w 289"/>
                  <a:gd name="T19" fmla="*/ 191 h 325"/>
                  <a:gd name="T20" fmla="*/ 135 w 289"/>
                  <a:gd name="T21" fmla="*/ 191 h 325"/>
                  <a:gd name="T22" fmla="*/ 128 w 289"/>
                  <a:gd name="T23" fmla="*/ 167 h 325"/>
                  <a:gd name="T24" fmla="*/ 91 w 289"/>
                  <a:gd name="T25" fmla="*/ 60 h 325"/>
                  <a:gd name="T26" fmla="*/ 0 w 289"/>
                  <a:gd name="T27" fmla="*/ 60 h 325"/>
                  <a:gd name="T28" fmla="*/ 90 w 289"/>
                  <a:gd name="T29" fmla="*/ 325 h 325"/>
                  <a:gd name="T30" fmla="*/ 184 w 289"/>
                  <a:gd name="T31"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9" h="325">
                    <a:moveTo>
                      <a:pt x="184" y="325"/>
                    </a:moveTo>
                    <a:lnTo>
                      <a:pt x="289" y="0"/>
                    </a:lnTo>
                    <a:lnTo>
                      <a:pt x="197" y="0"/>
                    </a:lnTo>
                    <a:lnTo>
                      <a:pt x="143" y="167"/>
                    </a:lnTo>
                    <a:lnTo>
                      <a:pt x="135" y="191"/>
                    </a:lnTo>
                    <a:lnTo>
                      <a:pt x="135" y="191"/>
                    </a:lnTo>
                    <a:lnTo>
                      <a:pt x="135" y="191"/>
                    </a:lnTo>
                    <a:lnTo>
                      <a:pt x="135" y="191"/>
                    </a:lnTo>
                    <a:lnTo>
                      <a:pt x="135" y="191"/>
                    </a:lnTo>
                    <a:lnTo>
                      <a:pt x="135" y="191"/>
                    </a:lnTo>
                    <a:lnTo>
                      <a:pt x="135" y="191"/>
                    </a:lnTo>
                    <a:lnTo>
                      <a:pt x="128" y="167"/>
                    </a:lnTo>
                    <a:lnTo>
                      <a:pt x="91" y="60"/>
                    </a:lnTo>
                    <a:lnTo>
                      <a:pt x="0" y="60"/>
                    </a:lnTo>
                    <a:lnTo>
                      <a:pt x="90" y="325"/>
                    </a:lnTo>
                    <a:lnTo>
                      <a:pt x="184" y="3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grpSp>
        <p:grpSp>
          <p:nvGrpSpPr>
            <p:cNvPr id="14" name="_VTT_logo_102019_05_dark_grey_on_white" hidden="1">
              <a:extLst>
                <a:ext uri="{FF2B5EF4-FFF2-40B4-BE49-F238E27FC236}">
                  <a16:creationId xmlns:a16="http://schemas.microsoft.com/office/drawing/2014/main" id="{ECCF6372-4C63-4E24-8D30-127FD2695069}"/>
                </a:ext>
              </a:extLst>
            </p:cNvPr>
            <p:cNvGrpSpPr/>
            <p:nvPr userDrawn="1"/>
          </p:nvGrpSpPr>
          <p:grpSpPr>
            <a:xfrm>
              <a:off x="7909204" y="1770762"/>
              <a:ext cx="971550" cy="655638"/>
              <a:chOff x="379933" y="-15999"/>
              <a:chExt cx="971550" cy="655638"/>
            </a:xfrm>
          </p:grpSpPr>
          <p:sp>
            <p:nvSpPr>
              <p:cNvPr id="35" name="Box">
                <a:extLst>
                  <a:ext uri="{FF2B5EF4-FFF2-40B4-BE49-F238E27FC236}">
                    <a16:creationId xmlns:a16="http://schemas.microsoft.com/office/drawing/2014/main" id="{671AE097-3C03-497D-919F-46938BB2EC06}"/>
                  </a:ext>
                </a:extLst>
              </p:cNvPr>
              <p:cNvSpPr>
                <a:spLocks noChangeArrowheads="1"/>
              </p:cNvSpPr>
              <p:nvPr userDrawn="1"/>
            </p:nvSpPr>
            <p:spPr bwMode="auto">
              <a:xfrm>
                <a:off x="379933" y="-15999"/>
                <a:ext cx="971550" cy="6556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36" name="T2">
                <a:extLst>
                  <a:ext uri="{FF2B5EF4-FFF2-40B4-BE49-F238E27FC236}">
                    <a16:creationId xmlns:a16="http://schemas.microsoft.com/office/drawing/2014/main" id="{55792ADE-AFB7-431A-AEBE-F24F76236938}"/>
                  </a:ext>
                </a:extLst>
              </p:cNvPr>
              <p:cNvSpPr>
                <a:spLocks/>
              </p:cNvSpPr>
              <p:nvPr userDrawn="1"/>
            </p:nvSpPr>
            <p:spPr bwMode="auto">
              <a:xfrm>
                <a:off x="1011758" y="168151"/>
                <a:ext cx="176213" cy="258763"/>
              </a:xfrm>
              <a:custGeom>
                <a:avLst/>
                <a:gdLst>
                  <a:gd name="T0" fmla="*/ 157 w 222"/>
                  <a:gd name="T1" fmla="*/ 325 h 325"/>
                  <a:gd name="T2" fmla="*/ 157 w 222"/>
                  <a:gd name="T3" fmla="*/ 78 h 325"/>
                  <a:gd name="T4" fmla="*/ 222 w 222"/>
                  <a:gd name="T5" fmla="*/ 78 h 325"/>
                  <a:gd name="T6" fmla="*/ 222 w 222"/>
                  <a:gd name="T7" fmla="*/ 0 h 325"/>
                  <a:gd name="T8" fmla="*/ 0 w 222"/>
                  <a:gd name="T9" fmla="*/ 0 h 325"/>
                  <a:gd name="T10" fmla="*/ 0 w 222"/>
                  <a:gd name="T11" fmla="*/ 78 h 325"/>
                  <a:gd name="T12" fmla="*/ 66 w 222"/>
                  <a:gd name="T13" fmla="*/ 78 h 325"/>
                  <a:gd name="T14" fmla="*/ 66 w 222"/>
                  <a:gd name="T15" fmla="*/ 325 h 325"/>
                  <a:gd name="T16" fmla="*/ 66 w 222"/>
                  <a:gd name="T17" fmla="*/ 325 h 325"/>
                  <a:gd name="T18" fmla="*/ 157 w 222"/>
                  <a:gd name="T19"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2" h="325">
                    <a:moveTo>
                      <a:pt x="157" y="325"/>
                    </a:moveTo>
                    <a:lnTo>
                      <a:pt x="157" y="78"/>
                    </a:lnTo>
                    <a:lnTo>
                      <a:pt x="222" y="78"/>
                    </a:lnTo>
                    <a:lnTo>
                      <a:pt x="222" y="0"/>
                    </a:lnTo>
                    <a:lnTo>
                      <a:pt x="0" y="0"/>
                    </a:lnTo>
                    <a:lnTo>
                      <a:pt x="0" y="78"/>
                    </a:lnTo>
                    <a:lnTo>
                      <a:pt x="66" y="78"/>
                    </a:lnTo>
                    <a:lnTo>
                      <a:pt x="66" y="325"/>
                    </a:lnTo>
                    <a:lnTo>
                      <a:pt x="66" y="325"/>
                    </a:lnTo>
                    <a:lnTo>
                      <a:pt x="157" y="325"/>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37" name="T1">
                <a:extLst>
                  <a:ext uri="{FF2B5EF4-FFF2-40B4-BE49-F238E27FC236}">
                    <a16:creationId xmlns:a16="http://schemas.microsoft.com/office/drawing/2014/main" id="{F29DB8EE-EB8C-4C4B-906B-217EEB38A64B}"/>
                  </a:ext>
                </a:extLst>
              </p:cNvPr>
              <p:cNvSpPr>
                <a:spLocks/>
              </p:cNvSpPr>
              <p:nvPr userDrawn="1"/>
            </p:nvSpPr>
            <p:spPr bwMode="auto">
              <a:xfrm>
                <a:off x="799033" y="168151"/>
                <a:ext cx="193675" cy="258763"/>
              </a:xfrm>
              <a:custGeom>
                <a:avLst/>
                <a:gdLst>
                  <a:gd name="T0" fmla="*/ 88 w 244"/>
                  <a:gd name="T1" fmla="*/ 78 h 325"/>
                  <a:gd name="T2" fmla="*/ 88 w 244"/>
                  <a:gd name="T3" fmla="*/ 325 h 325"/>
                  <a:gd name="T4" fmla="*/ 179 w 244"/>
                  <a:gd name="T5" fmla="*/ 325 h 325"/>
                  <a:gd name="T6" fmla="*/ 179 w 244"/>
                  <a:gd name="T7" fmla="*/ 78 h 325"/>
                  <a:gd name="T8" fmla="*/ 244 w 244"/>
                  <a:gd name="T9" fmla="*/ 78 h 325"/>
                  <a:gd name="T10" fmla="*/ 244 w 244"/>
                  <a:gd name="T11" fmla="*/ 0 h 325"/>
                  <a:gd name="T12" fmla="*/ 25 w 244"/>
                  <a:gd name="T13" fmla="*/ 0 h 325"/>
                  <a:gd name="T14" fmla="*/ 0 w 244"/>
                  <a:gd name="T15" fmla="*/ 78 h 325"/>
                  <a:gd name="T16" fmla="*/ 88 w 244"/>
                  <a:gd name="T17" fmla="*/ 78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4" h="325">
                    <a:moveTo>
                      <a:pt x="88" y="78"/>
                    </a:moveTo>
                    <a:lnTo>
                      <a:pt x="88" y="325"/>
                    </a:lnTo>
                    <a:lnTo>
                      <a:pt x="179" y="325"/>
                    </a:lnTo>
                    <a:lnTo>
                      <a:pt x="179" y="78"/>
                    </a:lnTo>
                    <a:lnTo>
                      <a:pt x="244" y="78"/>
                    </a:lnTo>
                    <a:lnTo>
                      <a:pt x="244" y="0"/>
                    </a:lnTo>
                    <a:lnTo>
                      <a:pt x="25" y="0"/>
                    </a:lnTo>
                    <a:lnTo>
                      <a:pt x="0" y="78"/>
                    </a:lnTo>
                    <a:lnTo>
                      <a:pt x="88" y="78"/>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38" name="V">
                <a:extLst>
                  <a:ext uri="{FF2B5EF4-FFF2-40B4-BE49-F238E27FC236}">
                    <a16:creationId xmlns:a16="http://schemas.microsoft.com/office/drawing/2014/main" id="{B83F592B-020D-4D27-B8EB-F2F9217BE068}"/>
                  </a:ext>
                </a:extLst>
              </p:cNvPr>
              <p:cNvSpPr>
                <a:spLocks/>
              </p:cNvSpPr>
              <p:nvPr userDrawn="1"/>
            </p:nvSpPr>
            <p:spPr bwMode="auto">
              <a:xfrm>
                <a:off x="567258" y="168151"/>
                <a:ext cx="230188" cy="258763"/>
              </a:xfrm>
              <a:custGeom>
                <a:avLst/>
                <a:gdLst>
                  <a:gd name="T0" fmla="*/ 184 w 289"/>
                  <a:gd name="T1" fmla="*/ 325 h 325"/>
                  <a:gd name="T2" fmla="*/ 289 w 289"/>
                  <a:gd name="T3" fmla="*/ 0 h 325"/>
                  <a:gd name="T4" fmla="*/ 197 w 289"/>
                  <a:gd name="T5" fmla="*/ 0 h 325"/>
                  <a:gd name="T6" fmla="*/ 143 w 289"/>
                  <a:gd name="T7" fmla="*/ 167 h 325"/>
                  <a:gd name="T8" fmla="*/ 135 w 289"/>
                  <a:gd name="T9" fmla="*/ 191 h 325"/>
                  <a:gd name="T10" fmla="*/ 135 w 289"/>
                  <a:gd name="T11" fmla="*/ 191 h 325"/>
                  <a:gd name="T12" fmla="*/ 135 w 289"/>
                  <a:gd name="T13" fmla="*/ 191 h 325"/>
                  <a:gd name="T14" fmla="*/ 135 w 289"/>
                  <a:gd name="T15" fmla="*/ 191 h 325"/>
                  <a:gd name="T16" fmla="*/ 135 w 289"/>
                  <a:gd name="T17" fmla="*/ 191 h 325"/>
                  <a:gd name="T18" fmla="*/ 135 w 289"/>
                  <a:gd name="T19" fmla="*/ 191 h 325"/>
                  <a:gd name="T20" fmla="*/ 135 w 289"/>
                  <a:gd name="T21" fmla="*/ 191 h 325"/>
                  <a:gd name="T22" fmla="*/ 128 w 289"/>
                  <a:gd name="T23" fmla="*/ 167 h 325"/>
                  <a:gd name="T24" fmla="*/ 91 w 289"/>
                  <a:gd name="T25" fmla="*/ 60 h 325"/>
                  <a:gd name="T26" fmla="*/ 0 w 289"/>
                  <a:gd name="T27" fmla="*/ 60 h 325"/>
                  <a:gd name="T28" fmla="*/ 90 w 289"/>
                  <a:gd name="T29" fmla="*/ 325 h 325"/>
                  <a:gd name="T30" fmla="*/ 184 w 289"/>
                  <a:gd name="T31"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9" h="325">
                    <a:moveTo>
                      <a:pt x="184" y="325"/>
                    </a:moveTo>
                    <a:lnTo>
                      <a:pt x="289" y="0"/>
                    </a:lnTo>
                    <a:lnTo>
                      <a:pt x="197" y="0"/>
                    </a:lnTo>
                    <a:lnTo>
                      <a:pt x="143" y="167"/>
                    </a:lnTo>
                    <a:lnTo>
                      <a:pt x="135" y="191"/>
                    </a:lnTo>
                    <a:lnTo>
                      <a:pt x="135" y="191"/>
                    </a:lnTo>
                    <a:lnTo>
                      <a:pt x="135" y="191"/>
                    </a:lnTo>
                    <a:lnTo>
                      <a:pt x="135" y="191"/>
                    </a:lnTo>
                    <a:lnTo>
                      <a:pt x="135" y="191"/>
                    </a:lnTo>
                    <a:lnTo>
                      <a:pt x="135" y="191"/>
                    </a:lnTo>
                    <a:lnTo>
                      <a:pt x="135" y="191"/>
                    </a:lnTo>
                    <a:lnTo>
                      <a:pt x="128" y="167"/>
                    </a:lnTo>
                    <a:lnTo>
                      <a:pt x="91" y="60"/>
                    </a:lnTo>
                    <a:lnTo>
                      <a:pt x="0" y="60"/>
                    </a:lnTo>
                    <a:lnTo>
                      <a:pt x="90" y="325"/>
                    </a:lnTo>
                    <a:lnTo>
                      <a:pt x="184" y="325"/>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grpSp>
        <p:grpSp>
          <p:nvGrpSpPr>
            <p:cNvPr id="15" name="_VTT_logo_102019_06_orange_blue_on_white" hidden="1">
              <a:extLst>
                <a:ext uri="{FF2B5EF4-FFF2-40B4-BE49-F238E27FC236}">
                  <a16:creationId xmlns:a16="http://schemas.microsoft.com/office/drawing/2014/main" id="{FEFA7B6F-296F-4337-A652-0C863C95D8D6}"/>
                </a:ext>
              </a:extLst>
            </p:cNvPr>
            <p:cNvGrpSpPr/>
            <p:nvPr userDrawn="1"/>
          </p:nvGrpSpPr>
          <p:grpSpPr>
            <a:xfrm>
              <a:off x="7909204" y="1770762"/>
              <a:ext cx="971550" cy="655638"/>
              <a:chOff x="379933" y="-15999"/>
              <a:chExt cx="971550" cy="655638"/>
            </a:xfrm>
          </p:grpSpPr>
          <p:sp>
            <p:nvSpPr>
              <p:cNvPr id="31" name="Box">
                <a:extLst>
                  <a:ext uri="{FF2B5EF4-FFF2-40B4-BE49-F238E27FC236}">
                    <a16:creationId xmlns:a16="http://schemas.microsoft.com/office/drawing/2014/main" id="{DDF770DD-B3C7-42BD-8FEA-7D967677118A}"/>
                  </a:ext>
                </a:extLst>
              </p:cNvPr>
              <p:cNvSpPr>
                <a:spLocks noChangeArrowheads="1"/>
              </p:cNvSpPr>
              <p:nvPr userDrawn="1"/>
            </p:nvSpPr>
            <p:spPr bwMode="auto">
              <a:xfrm>
                <a:off x="379933" y="-15999"/>
                <a:ext cx="971550" cy="6556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32" name="T2">
                <a:extLst>
                  <a:ext uri="{FF2B5EF4-FFF2-40B4-BE49-F238E27FC236}">
                    <a16:creationId xmlns:a16="http://schemas.microsoft.com/office/drawing/2014/main" id="{3A019834-8A9F-49D7-9DD6-6529F66A8087}"/>
                  </a:ext>
                </a:extLst>
              </p:cNvPr>
              <p:cNvSpPr>
                <a:spLocks/>
              </p:cNvSpPr>
              <p:nvPr userDrawn="1"/>
            </p:nvSpPr>
            <p:spPr bwMode="auto">
              <a:xfrm>
                <a:off x="1011758" y="168151"/>
                <a:ext cx="176213" cy="258763"/>
              </a:xfrm>
              <a:custGeom>
                <a:avLst/>
                <a:gdLst>
                  <a:gd name="T0" fmla="*/ 157 w 222"/>
                  <a:gd name="T1" fmla="*/ 325 h 325"/>
                  <a:gd name="T2" fmla="*/ 157 w 222"/>
                  <a:gd name="T3" fmla="*/ 78 h 325"/>
                  <a:gd name="T4" fmla="*/ 222 w 222"/>
                  <a:gd name="T5" fmla="*/ 78 h 325"/>
                  <a:gd name="T6" fmla="*/ 222 w 222"/>
                  <a:gd name="T7" fmla="*/ 0 h 325"/>
                  <a:gd name="T8" fmla="*/ 0 w 222"/>
                  <a:gd name="T9" fmla="*/ 0 h 325"/>
                  <a:gd name="T10" fmla="*/ 0 w 222"/>
                  <a:gd name="T11" fmla="*/ 78 h 325"/>
                  <a:gd name="T12" fmla="*/ 66 w 222"/>
                  <a:gd name="T13" fmla="*/ 78 h 325"/>
                  <a:gd name="T14" fmla="*/ 66 w 222"/>
                  <a:gd name="T15" fmla="*/ 325 h 325"/>
                  <a:gd name="T16" fmla="*/ 66 w 222"/>
                  <a:gd name="T17" fmla="*/ 325 h 325"/>
                  <a:gd name="T18" fmla="*/ 157 w 222"/>
                  <a:gd name="T19"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2" h="325">
                    <a:moveTo>
                      <a:pt x="157" y="325"/>
                    </a:moveTo>
                    <a:lnTo>
                      <a:pt x="157" y="78"/>
                    </a:lnTo>
                    <a:lnTo>
                      <a:pt x="222" y="78"/>
                    </a:lnTo>
                    <a:lnTo>
                      <a:pt x="222" y="0"/>
                    </a:lnTo>
                    <a:lnTo>
                      <a:pt x="0" y="0"/>
                    </a:lnTo>
                    <a:lnTo>
                      <a:pt x="0" y="78"/>
                    </a:lnTo>
                    <a:lnTo>
                      <a:pt x="66" y="78"/>
                    </a:lnTo>
                    <a:lnTo>
                      <a:pt x="66" y="325"/>
                    </a:lnTo>
                    <a:lnTo>
                      <a:pt x="66" y="325"/>
                    </a:lnTo>
                    <a:lnTo>
                      <a:pt x="157" y="325"/>
                    </a:lnTo>
                    <a:close/>
                  </a:path>
                </a:pathLst>
              </a:custGeom>
              <a:solidFill>
                <a:srgbClr val="0057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33" name="T1">
                <a:extLst>
                  <a:ext uri="{FF2B5EF4-FFF2-40B4-BE49-F238E27FC236}">
                    <a16:creationId xmlns:a16="http://schemas.microsoft.com/office/drawing/2014/main" id="{D56E5F57-039A-427D-A6A9-18B965E97A51}"/>
                  </a:ext>
                </a:extLst>
              </p:cNvPr>
              <p:cNvSpPr>
                <a:spLocks/>
              </p:cNvSpPr>
              <p:nvPr userDrawn="1"/>
            </p:nvSpPr>
            <p:spPr bwMode="auto">
              <a:xfrm>
                <a:off x="799033" y="168151"/>
                <a:ext cx="193675" cy="258763"/>
              </a:xfrm>
              <a:custGeom>
                <a:avLst/>
                <a:gdLst>
                  <a:gd name="T0" fmla="*/ 88 w 244"/>
                  <a:gd name="T1" fmla="*/ 78 h 325"/>
                  <a:gd name="T2" fmla="*/ 88 w 244"/>
                  <a:gd name="T3" fmla="*/ 325 h 325"/>
                  <a:gd name="T4" fmla="*/ 179 w 244"/>
                  <a:gd name="T5" fmla="*/ 325 h 325"/>
                  <a:gd name="T6" fmla="*/ 179 w 244"/>
                  <a:gd name="T7" fmla="*/ 78 h 325"/>
                  <a:gd name="T8" fmla="*/ 244 w 244"/>
                  <a:gd name="T9" fmla="*/ 78 h 325"/>
                  <a:gd name="T10" fmla="*/ 244 w 244"/>
                  <a:gd name="T11" fmla="*/ 0 h 325"/>
                  <a:gd name="T12" fmla="*/ 25 w 244"/>
                  <a:gd name="T13" fmla="*/ 0 h 325"/>
                  <a:gd name="T14" fmla="*/ 0 w 244"/>
                  <a:gd name="T15" fmla="*/ 78 h 325"/>
                  <a:gd name="T16" fmla="*/ 88 w 244"/>
                  <a:gd name="T17" fmla="*/ 78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4" h="325">
                    <a:moveTo>
                      <a:pt x="88" y="78"/>
                    </a:moveTo>
                    <a:lnTo>
                      <a:pt x="88" y="325"/>
                    </a:lnTo>
                    <a:lnTo>
                      <a:pt x="179" y="325"/>
                    </a:lnTo>
                    <a:lnTo>
                      <a:pt x="179" y="78"/>
                    </a:lnTo>
                    <a:lnTo>
                      <a:pt x="244" y="78"/>
                    </a:lnTo>
                    <a:lnTo>
                      <a:pt x="244" y="0"/>
                    </a:lnTo>
                    <a:lnTo>
                      <a:pt x="25" y="0"/>
                    </a:lnTo>
                    <a:lnTo>
                      <a:pt x="0" y="78"/>
                    </a:lnTo>
                    <a:lnTo>
                      <a:pt x="88" y="78"/>
                    </a:lnTo>
                    <a:close/>
                  </a:path>
                </a:pathLst>
              </a:custGeom>
              <a:solidFill>
                <a:srgbClr val="0057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34" name="V">
                <a:extLst>
                  <a:ext uri="{FF2B5EF4-FFF2-40B4-BE49-F238E27FC236}">
                    <a16:creationId xmlns:a16="http://schemas.microsoft.com/office/drawing/2014/main" id="{CF7B4481-E1B7-4BF0-B9E6-96FD145D9F2A}"/>
                  </a:ext>
                </a:extLst>
              </p:cNvPr>
              <p:cNvSpPr>
                <a:spLocks/>
              </p:cNvSpPr>
              <p:nvPr userDrawn="1"/>
            </p:nvSpPr>
            <p:spPr bwMode="auto">
              <a:xfrm>
                <a:off x="567258" y="168151"/>
                <a:ext cx="230188" cy="258763"/>
              </a:xfrm>
              <a:custGeom>
                <a:avLst/>
                <a:gdLst>
                  <a:gd name="T0" fmla="*/ 184 w 289"/>
                  <a:gd name="T1" fmla="*/ 325 h 325"/>
                  <a:gd name="T2" fmla="*/ 289 w 289"/>
                  <a:gd name="T3" fmla="*/ 0 h 325"/>
                  <a:gd name="T4" fmla="*/ 197 w 289"/>
                  <a:gd name="T5" fmla="*/ 0 h 325"/>
                  <a:gd name="T6" fmla="*/ 143 w 289"/>
                  <a:gd name="T7" fmla="*/ 167 h 325"/>
                  <a:gd name="T8" fmla="*/ 135 w 289"/>
                  <a:gd name="T9" fmla="*/ 191 h 325"/>
                  <a:gd name="T10" fmla="*/ 135 w 289"/>
                  <a:gd name="T11" fmla="*/ 191 h 325"/>
                  <a:gd name="T12" fmla="*/ 135 w 289"/>
                  <a:gd name="T13" fmla="*/ 191 h 325"/>
                  <a:gd name="T14" fmla="*/ 135 w 289"/>
                  <a:gd name="T15" fmla="*/ 191 h 325"/>
                  <a:gd name="T16" fmla="*/ 135 w 289"/>
                  <a:gd name="T17" fmla="*/ 191 h 325"/>
                  <a:gd name="T18" fmla="*/ 135 w 289"/>
                  <a:gd name="T19" fmla="*/ 191 h 325"/>
                  <a:gd name="T20" fmla="*/ 135 w 289"/>
                  <a:gd name="T21" fmla="*/ 191 h 325"/>
                  <a:gd name="T22" fmla="*/ 128 w 289"/>
                  <a:gd name="T23" fmla="*/ 167 h 325"/>
                  <a:gd name="T24" fmla="*/ 91 w 289"/>
                  <a:gd name="T25" fmla="*/ 60 h 325"/>
                  <a:gd name="T26" fmla="*/ 0 w 289"/>
                  <a:gd name="T27" fmla="*/ 60 h 325"/>
                  <a:gd name="T28" fmla="*/ 90 w 289"/>
                  <a:gd name="T29" fmla="*/ 325 h 325"/>
                  <a:gd name="T30" fmla="*/ 184 w 289"/>
                  <a:gd name="T31"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9" h="325">
                    <a:moveTo>
                      <a:pt x="184" y="325"/>
                    </a:moveTo>
                    <a:lnTo>
                      <a:pt x="289" y="0"/>
                    </a:lnTo>
                    <a:lnTo>
                      <a:pt x="197" y="0"/>
                    </a:lnTo>
                    <a:lnTo>
                      <a:pt x="143" y="167"/>
                    </a:lnTo>
                    <a:lnTo>
                      <a:pt x="135" y="191"/>
                    </a:lnTo>
                    <a:lnTo>
                      <a:pt x="135" y="191"/>
                    </a:lnTo>
                    <a:lnTo>
                      <a:pt x="135" y="191"/>
                    </a:lnTo>
                    <a:lnTo>
                      <a:pt x="135" y="191"/>
                    </a:lnTo>
                    <a:lnTo>
                      <a:pt x="135" y="191"/>
                    </a:lnTo>
                    <a:lnTo>
                      <a:pt x="135" y="191"/>
                    </a:lnTo>
                    <a:lnTo>
                      <a:pt x="135" y="191"/>
                    </a:lnTo>
                    <a:lnTo>
                      <a:pt x="128" y="167"/>
                    </a:lnTo>
                    <a:lnTo>
                      <a:pt x="91" y="60"/>
                    </a:lnTo>
                    <a:lnTo>
                      <a:pt x="0" y="60"/>
                    </a:lnTo>
                    <a:lnTo>
                      <a:pt x="90" y="325"/>
                    </a:lnTo>
                    <a:lnTo>
                      <a:pt x="184" y="325"/>
                    </a:lnTo>
                    <a:close/>
                  </a:path>
                </a:pathLst>
              </a:custGeom>
              <a:solidFill>
                <a:srgbClr val="F06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grpSp>
        <p:grpSp>
          <p:nvGrpSpPr>
            <p:cNvPr id="16" name="_VTT_logo_102019_07_blue_on_white" hidden="1">
              <a:extLst>
                <a:ext uri="{FF2B5EF4-FFF2-40B4-BE49-F238E27FC236}">
                  <a16:creationId xmlns:a16="http://schemas.microsoft.com/office/drawing/2014/main" id="{3C66C7AC-C86D-443D-A289-A95EE097E189}"/>
                </a:ext>
              </a:extLst>
            </p:cNvPr>
            <p:cNvGrpSpPr/>
            <p:nvPr userDrawn="1"/>
          </p:nvGrpSpPr>
          <p:grpSpPr>
            <a:xfrm>
              <a:off x="7909204" y="1770762"/>
              <a:ext cx="971550" cy="655638"/>
              <a:chOff x="379933" y="-15999"/>
              <a:chExt cx="971550" cy="655638"/>
            </a:xfrm>
          </p:grpSpPr>
          <p:sp>
            <p:nvSpPr>
              <p:cNvPr id="27" name="Box">
                <a:extLst>
                  <a:ext uri="{FF2B5EF4-FFF2-40B4-BE49-F238E27FC236}">
                    <a16:creationId xmlns:a16="http://schemas.microsoft.com/office/drawing/2014/main" id="{F3B238AB-DA6D-4541-8832-F8F2725F7FF9}"/>
                  </a:ext>
                </a:extLst>
              </p:cNvPr>
              <p:cNvSpPr>
                <a:spLocks noChangeArrowheads="1"/>
              </p:cNvSpPr>
              <p:nvPr userDrawn="1"/>
            </p:nvSpPr>
            <p:spPr bwMode="auto">
              <a:xfrm>
                <a:off x="379933" y="-15999"/>
                <a:ext cx="971550" cy="6556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28" name="T2">
                <a:extLst>
                  <a:ext uri="{FF2B5EF4-FFF2-40B4-BE49-F238E27FC236}">
                    <a16:creationId xmlns:a16="http://schemas.microsoft.com/office/drawing/2014/main" id="{E9E2194A-4892-472B-B644-12D1FB8D2BA5}"/>
                  </a:ext>
                </a:extLst>
              </p:cNvPr>
              <p:cNvSpPr>
                <a:spLocks/>
              </p:cNvSpPr>
              <p:nvPr userDrawn="1"/>
            </p:nvSpPr>
            <p:spPr bwMode="auto">
              <a:xfrm>
                <a:off x="1011758" y="168151"/>
                <a:ext cx="176213" cy="258763"/>
              </a:xfrm>
              <a:custGeom>
                <a:avLst/>
                <a:gdLst>
                  <a:gd name="T0" fmla="*/ 157 w 222"/>
                  <a:gd name="T1" fmla="*/ 325 h 325"/>
                  <a:gd name="T2" fmla="*/ 157 w 222"/>
                  <a:gd name="T3" fmla="*/ 78 h 325"/>
                  <a:gd name="T4" fmla="*/ 222 w 222"/>
                  <a:gd name="T5" fmla="*/ 78 h 325"/>
                  <a:gd name="T6" fmla="*/ 222 w 222"/>
                  <a:gd name="T7" fmla="*/ 0 h 325"/>
                  <a:gd name="T8" fmla="*/ 0 w 222"/>
                  <a:gd name="T9" fmla="*/ 0 h 325"/>
                  <a:gd name="T10" fmla="*/ 0 w 222"/>
                  <a:gd name="T11" fmla="*/ 78 h 325"/>
                  <a:gd name="T12" fmla="*/ 66 w 222"/>
                  <a:gd name="T13" fmla="*/ 78 h 325"/>
                  <a:gd name="T14" fmla="*/ 66 w 222"/>
                  <a:gd name="T15" fmla="*/ 325 h 325"/>
                  <a:gd name="T16" fmla="*/ 66 w 222"/>
                  <a:gd name="T17" fmla="*/ 325 h 325"/>
                  <a:gd name="T18" fmla="*/ 157 w 222"/>
                  <a:gd name="T19"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2" h="325">
                    <a:moveTo>
                      <a:pt x="157" y="325"/>
                    </a:moveTo>
                    <a:lnTo>
                      <a:pt x="157" y="78"/>
                    </a:lnTo>
                    <a:lnTo>
                      <a:pt x="222" y="78"/>
                    </a:lnTo>
                    <a:lnTo>
                      <a:pt x="222" y="0"/>
                    </a:lnTo>
                    <a:lnTo>
                      <a:pt x="0" y="0"/>
                    </a:lnTo>
                    <a:lnTo>
                      <a:pt x="0" y="78"/>
                    </a:lnTo>
                    <a:lnTo>
                      <a:pt x="66" y="78"/>
                    </a:lnTo>
                    <a:lnTo>
                      <a:pt x="66" y="325"/>
                    </a:lnTo>
                    <a:lnTo>
                      <a:pt x="66" y="325"/>
                    </a:lnTo>
                    <a:lnTo>
                      <a:pt x="157" y="325"/>
                    </a:lnTo>
                    <a:close/>
                  </a:path>
                </a:pathLst>
              </a:custGeom>
              <a:solidFill>
                <a:srgbClr val="0057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29" name="T1">
                <a:extLst>
                  <a:ext uri="{FF2B5EF4-FFF2-40B4-BE49-F238E27FC236}">
                    <a16:creationId xmlns:a16="http://schemas.microsoft.com/office/drawing/2014/main" id="{362E2BB8-A82A-4D1A-9A86-261A41A7D5CD}"/>
                  </a:ext>
                </a:extLst>
              </p:cNvPr>
              <p:cNvSpPr>
                <a:spLocks/>
              </p:cNvSpPr>
              <p:nvPr userDrawn="1"/>
            </p:nvSpPr>
            <p:spPr bwMode="auto">
              <a:xfrm>
                <a:off x="799033" y="168151"/>
                <a:ext cx="193675" cy="258763"/>
              </a:xfrm>
              <a:custGeom>
                <a:avLst/>
                <a:gdLst>
                  <a:gd name="T0" fmla="*/ 88 w 244"/>
                  <a:gd name="T1" fmla="*/ 78 h 325"/>
                  <a:gd name="T2" fmla="*/ 88 w 244"/>
                  <a:gd name="T3" fmla="*/ 325 h 325"/>
                  <a:gd name="T4" fmla="*/ 179 w 244"/>
                  <a:gd name="T5" fmla="*/ 325 h 325"/>
                  <a:gd name="T6" fmla="*/ 179 w 244"/>
                  <a:gd name="T7" fmla="*/ 78 h 325"/>
                  <a:gd name="T8" fmla="*/ 244 w 244"/>
                  <a:gd name="T9" fmla="*/ 78 h 325"/>
                  <a:gd name="T10" fmla="*/ 244 w 244"/>
                  <a:gd name="T11" fmla="*/ 0 h 325"/>
                  <a:gd name="T12" fmla="*/ 25 w 244"/>
                  <a:gd name="T13" fmla="*/ 0 h 325"/>
                  <a:gd name="T14" fmla="*/ 0 w 244"/>
                  <a:gd name="T15" fmla="*/ 78 h 325"/>
                  <a:gd name="T16" fmla="*/ 88 w 244"/>
                  <a:gd name="T17" fmla="*/ 78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4" h="325">
                    <a:moveTo>
                      <a:pt x="88" y="78"/>
                    </a:moveTo>
                    <a:lnTo>
                      <a:pt x="88" y="325"/>
                    </a:lnTo>
                    <a:lnTo>
                      <a:pt x="179" y="325"/>
                    </a:lnTo>
                    <a:lnTo>
                      <a:pt x="179" y="78"/>
                    </a:lnTo>
                    <a:lnTo>
                      <a:pt x="244" y="78"/>
                    </a:lnTo>
                    <a:lnTo>
                      <a:pt x="244" y="0"/>
                    </a:lnTo>
                    <a:lnTo>
                      <a:pt x="25" y="0"/>
                    </a:lnTo>
                    <a:lnTo>
                      <a:pt x="0" y="78"/>
                    </a:lnTo>
                    <a:lnTo>
                      <a:pt x="88" y="78"/>
                    </a:lnTo>
                    <a:close/>
                  </a:path>
                </a:pathLst>
              </a:custGeom>
              <a:solidFill>
                <a:srgbClr val="0057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30" name="V">
                <a:extLst>
                  <a:ext uri="{FF2B5EF4-FFF2-40B4-BE49-F238E27FC236}">
                    <a16:creationId xmlns:a16="http://schemas.microsoft.com/office/drawing/2014/main" id="{4FD40CE6-967D-4290-AA26-614BA5E84702}"/>
                  </a:ext>
                </a:extLst>
              </p:cNvPr>
              <p:cNvSpPr>
                <a:spLocks/>
              </p:cNvSpPr>
              <p:nvPr userDrawn="1"/>
            </p:nvSpPr>
            <p:spPr bwMode="auto">
              <a:xfrm>
                <a:off x="567258" y="168151"/>
                <a:ext cx="230188" cy="258763"/>
              </a:xfrm>
              <a:custGeom>
                <a:avLst/>
                <a:gdLst>
                  <a:gd name="T0" fmla="*/ 184 w 289"/>
                  <a:gd name="T1" fmla="*/ 325 h 325"/>
                  <a:gd name="T2" fmla="*/ 289 w 289"/>
                  <a:gd name="T3" fmla="*/ 0 h 325"/>
                  <a:gd name="T4" fmla="*/ 197 w 289"/>
                  <a:gd name="T5" fmla="*/ 0 h 325"/>
                  <a:gd name="T6" fmla="*/ 143 w 289"/>
                  <a:gd name="T7" fmla="*/ 167 h 325"/>
                  <a:gd name="T8" fmla="*/ 135 w 289"/>
                  <a:gd name="T9" fmla="*/ 191 h 325"/>
                  <a:gd name="T10" fmla="*/ 135 w 289"/>
                  <a:gd name="T11" fmla="*/ 191 h 325"/>
                  <a:gd name="T12" fmla="*/ 135 w 289"/>
                  <a:gd name="T13" fmla="*/ 191 h 325"/>
                  <a:gd name="T14" fmla="*/ 135 w 289"/>
                  <a:gd name="T15" fmla="*/ 191 h 325"/>
                  <a:gd name="T16" fmla="*/ 135 w 289"/>
                  <a:gd name="T17" fmla="*/ 191 h 325"/>
                  <a:gd name="T18" fmla="*/ 135 w 289"/>
                  <a:gd name="T19" fmla="*/ 191 h 325"/>
                  <a:gd name="T20" fmla="*/ 135 w 289"/>
                  <a:gd name="T21" fmla="*/ 191 h 325"/>
                  <a:gd name="T22" fmla="*/ 128 w 289"/>
                  <a:gd name="T23" fmla="*/ 167 h 325"/>
                  <a:gd name="T24" fmla="*/ 91 w 289"/>
                  <a:gd name="T25" fmla="*/ 60 h 325"/>
                  <a:gd name="T26" fmla="*/ 0 w 289"/>
                  <a:gd name="T27" fmla="*/ 60 h 325"/>
                  <a:gd name="T28" fmla="*/ 90 w 289"/>
                  <a:gd name="T29" fmla="*/ 325 h 325"/>
                  <a:gd name="T30" fmla="*/ 184 w 289"/>
                  <a:gd name="T31"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9" h="325">
                    <a:moveTo>
                      <a:pt x="184" y="325"/>
                    </a:moveTo>
                    <a:lnTo>
                      <a:pt x="289" y="0"/>
                    </a:lnTo>
                    <a:lnTo>
                      <a:pt x="197" y="0"/>
                    </a:lnTo>
                    <a:lnTo>
                      <a:pt x="143" y="167"/>
                    </a:lnTo>
                    <a:lnTo>
                      <a:pt x="135" y="191"/>
                    </a:lnTo>
                    <a:lnTo>
                      <a:pt x="135" y="191"/>
                    </a:lnTo>
                    <a:lnTo>
                      <a:pt x="135" y="191"/>
                    </a:lnTo>
                    <a:lnTo>
                      <a:pt x="135" y="191"/>
                    </a:lnTo>
                    <a:lnTo>
                      <a:pt x="135" y="191"/>
                    </a:lnTo>
                    <a:lnTo>
                      <a:pt x="135" y="191"/>
                    </a:lnTo>
                    <a:lnTo>
                      <a:pt x="135" y="191"/>
                    </a:lnTo>
                    <a:lnTo>
                      <a:pt x="128" y="167"/>
                    </a:lnTo>
                    <a:lnTo>
                      <a:pt x="91" y="60"/>
                    </a:lnTo>
                    <a:lnTo>
                      <a:pt x="0" y="60"/>
                    </a:lnTo>
                    <a:lnTo>
                      <a:pt x="90" y="325"/>
                    </a:lnTo>
                    <a:lnTo>
                      <a:pt x="184" y="325"/>
                    </a:lnTo>
                    <a:close/>
                  </a:path>
                </a:pathLst>
              </a:custGeom>
              <a:solidFill>
                <a:srgbClr val="0057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grpSp>
        <p:grpSp>
          <p:nvGrpSpPr>
            <p:cNvPr id="17" name="_VTT_logo_102019_08_black_on_white" hidden="1">
              <a:extLst>
                <a:ext uri="{FF2B5EF4-FFF2-40B4-BE49-F238E27FC236}">
                  <a16:creationId xmlns:a16="http://schemas.microsoft.com/office/drawing/2014/main" id="{DB05D982-F610-4242-9A66-AA1C1FD5DE83}"/>
                </a:ext>
              </a:extLst>
            </p:cNvPr>
            <p:cNvGrpSpPr/>
            <p:nvPr userDrawn="1"/>
          </p:nvGrpSpPr>
          <p:grpSpPr>
            <a:xfrm>
              <a:off x="7909204" y="1770762"/>
              <a:ext cx="971550" cy="655638"/>
              <a:chOff x="379933" y="-15999"/>
              <a:chExt cx="971550" cy="655638"/>
            </a:xfrm>
          </p:grpSpPr>
          <p:sp>
            <p:nvSpPr>
              <p:cNvPr id="23" name="Box">
                <a:extLst>
                  <a:ext uri="{FF2B5EF4-FFF2-40B4-BE49-F238E27FC236}">
                    <a16:creationId xmlns:a16="http://schemas.microsoft.com/office/drawing/2014/main" id="{990F55AA-742B-4C42-A6B6-8EA38ED6F727}"/>
                  </a:ext>
                </a:extLst>
              </p:cNvPr>
              <p:cNvSpPr>
                <a:spLocks noChangeArrowheads="1"/>
              </p:cNvSpPr>
              <p:nvPr userDrawn="1"/>
            </p:nvSpPr>
            <p:spPr bwMode="auto">
              <a:xfrm>
                <a:off x="379933" y="-15999"/>
                <a:ext cx="971550" cy="6556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24" name="T2">
                <a:extLst>
                  <a:ext uri="{FF2B5EF4-FFF2-40B4-BE49-F238E27FC236}">
                    <a16:creationId xmlns:a16="http://schemas.microsoft.com/office/drawing/2014/main" id="{D52171B4-37C8-4A28-ACA2-A798B3F22518}"/>
                  </a:ext>
                </a:extLst>
              </p:cNvPr>
              <p:cNvSpPr>
                <a:spLocks/>
              </p:cNvSpPr>
              <p:nvPr userDrawn="1"/>
            </p:nvSpPr>
            <p:spPr bwMode="auto">
              <a:xfrm>
                <a:off x="1011758" y="168151"/>
                <a:ext cx="176213" cy="258763"/>
              </a:xfrm>
              <a:custGeom>
                <a:avLst/>
                <a:gdLst>
                  <a:gd name="T0" fmla="*/ 157 w 222"/>
                  <a:gd name="T1" fmla="*/ 325 h 325"/>
                  <a:gd name="T2" fmla="*/ 157 w 222"/>
                  <a:gd name="T3" fmla="*/ 78 h 325"/>
                  <a:gd name="T4" fmla="*/ 222 w 222"/>
                  <a:gd name="T5" fmla="*/ 78 h 325"/>
                  <a:gd name="T6" fmla="*/ 222 w 222"/>
                  <a:gd name="T7" fmla="*/ 0 h 325"/>
                  <a:gd name="T8" fmla="*/ 0 w 222"/>
                  <a:gd name="T9" fmla="*/ 0 h 325"/>
                  <a:gd name="T10" fmla="*/ 0 w 222"/>
                  <a:gd name="T11" fmla="*/ 78 h 325"/>
                  <a:gd name="T12" fmla="*/ 66 w 222"/>
                  <a:gd name="T13" fmla="*/ 78 h 325"/>
                  <a:gd name="T14" fmla="*/ 66 w 222"/>
                  <a:gd name="T15" fmla="*/ 325 h 325"/>
                  <a:gd name="T16" fmla="*/ 66 w 222"/>
                  <a:gd name="T17" fmla="*/ 325 h 325"/>
                  <a:gd name="T18" fmla="*/ 157 w 222"/>
                  <a:gd name="T19"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2" h="325">
                    <a:moveTo>
                      <a:pt x="157" y="325"/>
                    </a:moveTo>
                    <a:lnTo>
                      <a:pt x="157" y="78"/>
                    </a:lnTo>
                    <a:lnTo>
                      <a:pt x="222" y="78"/>
                    </a:lnTo>
                    <a:lnTo>
                      <a:pt x="222" y="0"/>
                    </a:lnTo>
                    <a:lnTo>
                      <a:pt x="0" y="0"/>
                    </a:lnTo>
                    <a:lnTo>
                      <a:pt x="0" y="78"/>
                    </a:lnTo>
                    <a:lnTo>
                      <a:pt x="66" y="78"/>
                    </a:lnTo>
                    <a:lnTo>
                      <a:pt x="66" y="325"/>
                    </a:lnTo>
                    <a:lnTo>
                      <a:pt x="66" y="325"/>
                    </a:lnTo>
                    <a:lnTo>
                      <a:pt x="157" y="32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25" name="T1">
                <a:extLst>
                  <a:ext uri="{FF2B5EF4-FFF2-40B4-BE49-F238E27FC236}">
                    <a16:creationId xmlns:a16="http://schemas.microsoft.com/office/drawing/2014/main" id="{5EB7BA35-2D0C-415C-A716-E894F73D4330}"/>
                  </a:ext>
                </a:extLst>
              </p:cNvPr>
              <p:cNvSpPr>
                <a:spLocks/>
              </p:cNvSpPr>
              <p:nvPr userDrawn="1"/>
            </p:nvSpPr>
            <p:spPr bwMode="auto">
              <a:xfrm>
                <a:off x="799033" y="168151"/>
                <a:ext cx="193675" cy="258763"/>
              </a:xfrm>
              <a:custGeom>
                <a:avLst/>
                <a:gdLst>
                  <a:gd name="T0" fmla="*/ 88 w 244"/>
                  <a:gd name="T1" fmla="*/ 78 h 325"/>
                  <a:gd name="T2" fmla="*/ 88 w 244"/>
                  <a:gd name="T3" fmla="*/ 325 h 325"/>
                  <a:gd name="T4" fmla="*/ 179 w 244"/>
                  <a:gd name="T5" fmla="*/ 325 h 325"/>
                  <a:gd name="T6" fmla="*/ 179 w 244"/>
                  <a:gd name="T7" fmla="*/ 78 h 325"/>
                  <a:gd name="T8" fmla="*/ 244 w 244"/>
                  <a:gd name="T9" fmla="*/ 78 h 325"/>
                  <a:gd name="T10" fmla="*/ 244 w 244"/>
                  <a:gd name="T11" fmla="*/ 0 h 325"/>
                  <a:gd name="T12" fmla="*/ 25 w 244"/>
                  <a:gd name="T13" fmla="*/ 0 h 325"/>
                  <a:gd name="T14" fmla="*/ 0 w 244"/>
                  <a:gd name="T15" fmla="*/ 78 h 325"/>
                  <a:gd name="T16" fmla="*/ 88 w 244"/>
                  <a:gd name="T17" fmla="*/ 78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4" h="325">
                    <a:moveTo>
                      <a:pt x="88" y="78"/>
                    </a:moveTo>
                    <a:lnTo>
                      <a:pt x="88" y="325"/>
                    </a:lnTo>
                    <a:lnTo>
                      <a:pt x="179" y="325"/>
                    </a:lnTo>
                    <a:lnTo>
                      <a:pt x="179" y="78"/>
                    </a:lnTo>
                    <a:lnTo>
                      <a:pt x="244" y="78"/>
                    </a:lnTo>
                    <a:lnTo>
                      <a:pt x="244" y="0"/>
                    </a:lnTo>
                    <a:lnTo>
                      <a:pt x="25" y="0"/>
                    </a:lnTo>
                    <a:lnTo>
                      <a:pt x="0" y="78"/>
                    </a:lnTo>
                    <a:lnTo>
                      <a:pt x="88" y="7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26" name="V">
                <a:extLst>
                  <a:ext uri="{FF2B5EF4-FFF2-40B4-BE49-F238E27FC236}">
                    <a16:creationId xmlns:a16="http://schemas.microsoft.com/office/drawing/2014/main" id="{1AA4CDBD-6488-441A-90DB-9BD353307543}"/>
                  </a:ext>
                </a:extLst>
              </p:cNvPr>
              <p:cNvSpPr>
                <a:spLocks/>
              </p:cNvSpPr>
              <p:nvPr userDrawn="1"/>
            </p:nvSpPr>
            <p:spPr bwMode="auto">
              <a:xfrm>
                <a:off x="567258" y="168151"/>
                <a:ext cx="230188" cy="258763"/>
              </a:xfrm>
              <a:custGeom>
                <a:avLst/>
                <a:gdLst>
                  <a:gd name="T0" fmla="*/ 184 w 289"/>
                  <a:gd name="T1" fmla="*/ 325 h 325"/>
                  <a:gd name="T2" fmla="*/ 289 w 289"/>
                  <a:gd name="T3" fmla="*/ 0 h 325"/>
                  <a:gd name="T4" fmla="*/ 197 w 289"/>
                  <a:gd name="T5" fmla="*/ 0 h 325"/>
                  <a:gd name="T6" fmla="*/ 143 w 289"/>
                  <a:gd name="T7" fmla="*/ 167 h 325"/>
                  <a:gd name="T8" fmla="*/ 135 w 289"/>
                  <a:gd name="T9" fmla="*/ 191 h 325"/>
                  <a:gd name="T10" fmla="*/ 135 w 289"/>
                  <a:gd name="T11" fmla="*/ 191 h 325"/>
                  <a:gd name="T12" fmla="*/ 135 w 289"/>
                  <a:gd name="T13" fmla="*/ 191 h 325"/>
                  <a:gd name="T14" fmla="*/ 135 w 289"/>
                  <a:gd name="T15" fmla="*/ 191 h 325"/>
                  <a:gd name="T16" fmla="*/ 135 w 289"/>
                  <a:gd name="T17" fmla="*/ 191 h 325"/>
                  <a:gd name="T18" fmla="*/ 135 w 289"/>
                  <a:gd name="T19" fmla="*/ 191 h 325"/>
                  <a:gd name="T20" fmla="*/ 135 w 289"/>
                  <a:gd name="T21" fmla="*/ 191 h 325"/>
                  <a:gd name="T22" fmla="*/ 128 w 289"/>
                  <a:gd name="T23" fmla="*/ 167 h 325"/>
                  <a:gd name="T24" fmla="*/ 91 w 289"/>
                  <a:gd name="T25" fmla="*/ 60 h 325"/>
                  <a:gd name="T26" fmla="*/ 0 w 289"/>
                  <a:gd name="T27" fmla="*/ 60 h 325"/>
                  <a:gd name="T28" fmla="*/ 90 w 289"/>
                  <a:gd name="T29" fmla="*/ 325 h 325"/>
                  <a:gd name="T30" fmla="*/ 184 w 289"/>
                  <a:gd name="T31"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9" h="325">
                    <a:moveTo>
                      <a:pt x="184" y="325"/>
                    </a:moveTo>
                    <a:lnTo>
                      <a:pt x="289" y="0"/>
                    </a:lnTo>
                    <a:lnTo>
                      <a:pt x="197" y="0"/>
                    </a:lnTo>
                    <a:lnTo>
                      <a:pt x="143" y="167"/>
                    </a:lnTo>
                    <a:lnTo>
                      <a:pt x="135" y="191"/>
                    </a:lnTo>
                    <a:lnTo>
                      <a:pt x="135" y="191"/>
                    </a:lnTo>
                    <a:lnTo>
                      <a:pt x="135" y="191"/>
                    </a:lnTo>
                    <a:lnTo>
                      <a:pt x="135" y="191"/>
                    </a:lnTo>
                    <a:lnTo>
                      <a:pt x="135" y="191"/>
                    </a:lnTo>
                    <a:lnTo>
                      <a:pt x="135" y="191"/>
                    </a:lnTo>
                    <a:lnTo>
                      <a:pt x="135" y="191"/>
                    </a:lnTo>
                    <a:lnTo>
                      <a:pt x="128" y="167"/>
                    </a:lnTo>
                    <a:lnTo>
                      <a:pt x="91" y="60"/>
                    </a:lnTo>
                    <a:lnTo>
                      <a:pt x="0" y="60"/>
                    </a:lnTo>
                    <a:lnTo>
                      <a:pt x="90" y="325"/>
                    </a:lnTo>
                    <a:lnTo>
                      <a:pt x="184" y="32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grpSp>
        <p:grpSp>
          <p:nvGrpSpPr>
            <p:cNvPr id="18" name="_VTT_logo_102019_09_orange_on_white" hidden="1">
              <a:extLst>
                <a:ext uri="{FF2B5EF4-FFF2-40B4-BE49-F238E27FC236}">
                  <a16:creationId xmlns:a16="http://schemas.microsoft.com/office/drawing/2014/main" id="{9084351B-1A5E-4A0A-9F54-F32BDC72BA81}"/>
                </a:ext>
              </a:extLst>
            </p:cNvPr>
            <p:cNvGrpSpPr/>
            <p:nvPr userDrawn="1"/>
          </p:nvGrpSpPr>
          <p:grpSpPr>
            <a:xfrm>
              <a:off x="7909204" y="1770762"/>
              <a:ext cx="971550" cy="655638"/>
              <a:chOff x="379933" y="-15999"/>
              <a:chExt cx="971550" cy="655638"/>
            </a:xfrm>
          </p:grpSpPr>
          <p:sp>
            <p:nvSpPr>
              <p:cNvPr id="19" name="Box">
                <a:extLst>
                  <a:ext uri="{FF2B5EF4-FFF2-40B4-BE49-F238E27FC236}">
                    <a16:creationId xmlns:a16="http://schemas.microsoft.com/office/drawing/2014/main" id="{FE3E655C-C8E3-42E5-854F-1DD387345BC0}"/>
                  </a:ext>
                </a:extLst>
              </p:cNvPr>
              <p:cNvSpPr>
                <a:spLocks noChangeArrowheads="1"/>
              </p:cNvSpPr>
              <p:nvPr userDrawn="1"/>
            </p:nvSpPr>
            <p:spPr bwMode="auto">
              <a:xfrm>
                <a:off x="379933" y="-15999"/>
                <a:ext cx="971550" cy="6556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20" name="T2">
                <a:extLst>
                  <a:ext uri="{FF2B5EF4-FFF2-40B4-BE49-F238E27FC236}">
                    <a16:creationId xmlns:a16="http://schemas.microsoft.com/office/drawing/2014/main" id="{CF46BDF1-93D8-4AEB-B047-E2636A0080DB}"/>
                  </a:ext>
                </a:extLst>
              </p:cNvPr>
              <p:cNvSpPr>
                <a:spLocks/>
              </p:cNvSpPr>
              <p:nvPr userDrawn="1"/>
            </p:nvSpPr>
            <p:spPr bwMode="auto">
              <a:xfrm>
                <a:off x="1011758" y="168151"/>
                <a:ext cx="176213" cy="258763"/>
              </a:xfrm>
              <a:custGeom>
                <a:avLst/>
                <a:gdLst>
                  <a:gd name="T0" fmla="*/ 157 w 222"/>
                  <a:gd name="T1" fmla="*/ 325 h 325"/>
                  <a:gd name="T2" fmla="*/ 157 w 222"/>
                  <a:gd name="T3" fmla="*/ 78 h 325"/>
                  <a:gd name="T4" fmla="*/ 222 w 222"/>
                  <a:gd name="T5" fmla="*/ 78 h 325"/>
                  <a:gd name="T6" fmla="*/ 222 w 222"/>
                  <a:gd name="T7" fmla="*/ 0 h 325"/>
                  <a:gd name="T8" fmla="*/ 0 w 222"/>
                  <a:gd name="T9" fmla="*/ 0 h 325"/>
                  <a:gd name="T10" fmla="*/ 0 w 222"/>
                  <a:gd name="T11" fmla="*/ 78 h 325"/>
                  <a:gd name="T12" fmla="*/ 66 w 222"/>
                  <a:gd name="T13" fmla="*/ 78 h 325"/>
                  <a:gd name="T14" fmla="*/ 66 w 222"/>
                  <a:gd name="T15" fmla="*/ 325 h 325"/>
                  <a:gd name="T16" fmla="*/ 66 w 222"/>
                  <a:gd name="T17" fmla="*/ 325 h 325"/>
                  <a:gd name="T18" fmla="*/ 157 w 222"/>
                  <a:gd name="T19"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2" h="325">
                    <a:moveTo>
                      <a:pt x="157" y="325"/>
                    </a:moveTo>
                    <a:lnTo>
                      <a:pt x="157" y="78"/>
                    </a:lnTo>
                    <a:lnTo>
                      <a:pt x="222" y="78"/>
                    </a:lnTo>
                    <a:lnTo>
                      <a:pt x="222" y="0"/>
                    </a:lnTo>
                    <a:lnTo>
                      <a:pt x="0" y="0"/>
                    </a:lnTo>
                    <a:lnTo>
                      <a:pt x="0" y="78"/>
                    </a:lnTo>
                    <a:lnTo>
                      <a:pt x="66" y="78"/>
                    </a:lnTo>
                    <a:lnTo>
                      <a:pt x="66" y="325"/>
                    </a:lnTo>
                    <a:lnTo>
                      <a:pt x="66" y="325"/>
                    </a:lnTo>
                    <a:lnTo>
                      <a:pt x="157" y="325"/>
                    </a:lnTo>
                    <a:close/>
                  </a:path>
                </a:pathLst>
              </a:custGeom>
              <a:solidFill>
                <a:srgbClr val="F06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21" name="T1">
                <a:extLst>
                  <a:ext uri="{FF2B5EF4-FFF2-40B4-BE49-F238E27FC236}">
                    <a16:creationId xmlns:a16="http://schemas.microsoft.com/office/drawing/2014/main" id="{9C70C2EA-F8CF-435E-B079-88C8DF8A5D61}"/>
                  </a:ext>
                </a:extLst>
              </p:cNvPr>
              <p:cNvSpPr>
                <a:spLocks/>
              </p:cNvSpPr>
              <p:nvPr userDrawn="1"/>
            </p:nvSpPr>
            <p:spPr bwMode="auto">
              <a:xfrm>
                <a:off x="799033" y="168151"/>
                <a:ext cx="193675" cy="258763"/>
              </a:xfrm>
              <a:custGeom>
                <a:avLst/>
                <a:gdLst>
                  <a:gd name="T0" fmla="*/ 88 w 244"/>
                  <a:gd name="T1" fmla="*/ 78 h 325"/>
                  <a:gd name="T2" fmla="*/ 88 w 244"/>
                  <a:gd name="T3" fmla="*/ 325 h 325"/>
                  <a:gd name="T4" fmla="*/ 179 w 244"/>
                  <a:gd name="T5" fmla="*/ 325 h 325"/>
                  <a:gd name="T6" fmla="*/ 179 w 244"/>
                  <a:gd name="T7" fmla="*/ 78 h 325"/>
                  <a:gd name="T8" fmla="*/ 244 w 244"/>
                  <a:gd name="T9" fmla="*/ 78 h 325"/>
                  <a:gd name="T10" fmla="*/ 244 w 244"/>
                  <a:gd name="T11" fmla="*/ 0 h 325"/>
                  <a:gd name="T12" fmla="*/ 25 w 244"/>
                  <a:gd name="T13" fmla="*/ 0 h 325"/>
                  <a:gd name="T14" fmla="*/ 0 w 244"/>
                  <a:gd name="T15" fmla="*/ 78 h 325"/>
                  <a:gd name="T16" fmla="*/ 88 w 244"/>
                  <a:gd name="T17" fmla="*/ 78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4" h="325">
                    <a:moveTo>
                      <a:pt x="88" y="78"/>
                    </a:moveTo>
                    <a:lnTo>
                      <a:pt x="88" y="325"/>
                    </a:lnTo>
                    <a:lnTo>
                      <a:pt x="179" y="325"/>
                    </a:lnTo>
                    <a:lnTo>
                      <a:pt x="179" y="78"/>
                    </a:lnTo>
                    <a:lnTo>
                      <a:pt x="244" y="78"/>
                    </a:lnTo>
                    <a:lnTo>
                      <a:pt x="244" y="0"/>
                    </a:lnTo>
                    <a:lnTo>
                      <a:pt x="25" y="0"/>
                    </a:lnTo>
                    <a:lnTo>
                      <a:pt x="0" y="78"/>
                    </a:lnTo>
                    <a:lnTo>
                      <a:pt x="88" y="78"/>
                    </a:lnTo>
                    <a:close/>
                  </a:path>
                </a:pathLst>
              </a:custGeom>
              <a:solidFill>
                <a:srgbClr val="F06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22" name="V">
                <a:extLst>
                  <a:ext uri="{FF2B5EF4-FFF2-40B4-BE49-F238E27FC236}">
                    <a16:creationId xmlns:a16="http://schemas.microsoft.com/office/drawing/2014/main" id="{E3BE8980-6ED2-4981-B35B-7AD6028A0AAD}"/>
                  </a:ext>
                </a:extLst>
              </p:cNvPr>
              <p:cNvSpPr>
                <a:spLocks/>
              </p:cNvSpPr>
              <p:nvPr userDrawn="1"/>
            </p:nvSpPr>
            <p:spPr bwMode="auto">
              <a:xfrm>
                <a:off x="567258" y="168151"/>
                <a:ext cx="230188" cy="258763"/>
              </a:xfrm>
              <a:custGeom>
                <a:avLst/>
                <a:gdLst>
                  <a:gd name="T0" fmla="*/ 184 w 289"/>
                  <a:gd name="T1" fmla="*/ 325 h 325"/>
                  <a:gd name="T2" fmla="*/ 289 w 289"/>
                  <a:gd name="T3" fmla="*/ 0 h 325"/>
                  <a:gd name="T4" fmla="*/ 197 w 289"/>
                  <a:gd name="T5" fmla="*/ 0 h 325"/>
                  <a:gd name="T6" fmla="*/ 143 w 289"/>
                  <a:gd name="T7" fmla="*/ 167 h 325"/>
                  <a:gd name="T8" fmla="*/ 135 w 289"/>
                  <a:gd name="T9" fmla="*/ 191 h 325"/>
                  <a:gd name="T10" fmla="*/ 135 w 289"/>
                  <a:gd name="T11" fmla="*/ 191 h 325"/>
                  <a:gd name="T12" fmla="*/ 135 w 289"/>
                  <a:gd name="T13" fmla="*/ 191 h 325"/>
                  <a:gd name="T14" fmla="*/ 135 w 289"/>
                  <a:gd name="T15" fmla="*/ 191 h 325"/>
                  <a:gd name="T16" fmla="*/ 135 w 289"/>
                  <a:gd name="T17" fmla="*/ 191 h 325"/>
                  <a:gd name="T18" fmla="*/ 135 w 289"/>
                  <a:gd name="T19" fmla="*/ 191 h 325"/>
                  <a:gd name="T20" fmla="*/ 135 w 289"/>
                  <a:gd name="T21" fmla="*/ 191 h 325"/>
                  <a:gd name="T22" fmla="*/ 128 w 289"/>
                  <a:gd name="T23" fmla="*/ 167 h 325"/>
                  <a:gd name="T24" fmla="*/ 91 w 289"/>
                  <a:gd name="T25" fmla="*/ 60 h 325"/>
                  <a:gd name="T26" fmla="*/ 0 w 289"/>
                  <a:gd name="T27" fmla="*/ 60 h 325"/>
                  <a:gd name="T28" fmla="*/ 90 w 289"/>
                  <a:gd name="T29" fmla="*/ 325 h 325"/>
                  <a:gd name="T30" fmla="*/ 184 w 289"/>
                  <a:gd name="T31"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9" h="325">
                    <a:moveTo>
                      <a:pt x="184" y="325"/>
                    </a:moveTo>
                    <a:lnTo>
                      <a:pt x="289" y="0"/>
                    </a:lnTo>
                    <a:lnTo>
                      <a:pt x="197" y="0"/>
                    </a:lnTo>
                    <a:lnTo>
                      <a:pt x="143" y="167"/>
                    </a:lnTo>
                    <a:lnTo>
                      <a:pt x="135" y="191"/>
                    </a:lnTo>
                    <a:lnTo>
                      <a:pt x="135" y="191"/>
                    </a:lnTo>
                    <a:lnTo>
                      <a:pt x="135" y="191"/>
                    </a:lnTo>
                    <a:lnTo>
                      <a:pt x="135" y="191"/>
                    </a:lnTo>
                    <a:lnTo>
                      <a:pt x="135" y="191"/>
                    </a:lnTo>
                    <a:lnTo>
                      <a:pt x="135" y="191"/>
                    </a:lnTo>
                    <a:lnTo>
                      <a:pt x="135" y="191"/>
                    </a:lnTo>
                    <a:lnTo>
                      <a:pt x="128" y="167"/>
                    </a:lnTo>
                    <a:lnTo>
                      <a:pt x="91" y="60"/>
                    </a:lnTo>
                    <a:lnTo>
                      <a:pt x="0" y="60"/>
                    </a:lnTo>
                    <a:lnTo>
                      <a:pt x="90" y="325"/>
                    </a:lnTo>
                    <a:lnTo>
                      <a:pt x="184" y="325"/>
                    </a:lnTo>
                    <a:close/>
                  </a:path>
                </a:pathLst>
              </a:custGeom>
              <a:solidFill>
                <a:srgbClr val="F06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grpSp>
      </p:grpSp>
    </p:spTree>
    <p:extLst>
      <p:ext uri="{BB962C8B-B14F-4D97-AF65-F5344CB8AC3E}">
        <p14:creationId xmlns:p14="http://schemas.microsoft.com/office/powerpoint/2010/main" val="2556934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VTT 2020 Content slide 03 - 2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6FEF21-595D-4ECC-88D4-6FFAB8C77BA6}"/>
              </a:ext>
            </a:extLst>
          </p:cNvPr>
          <p:cNvSpPr>
            <a:spLocks noGrp="1"/>
          </p:cNvSpPr>
          <p:nvPr>
            <p:ph type="title"/>
          </p:nvPr>
        </p:nvSpPr>
        <p:spPr/>
        <p:txBody>
          <a:bodyPr/>
          <a:lstStyle/>
          <a:p>
            <a:r>
              <a:rPr lang="en-GB" noProof="0"/>
              <a:t>Click to edit Master title style</a:t>
            </a:r>
          </a:p>
        </p:txBody>
      </p:sp>
      <p:sp>
        <p:nvSpPr>
          <p:cNvPr id="3" name="Date Placeholder 2">
            <a:extLst>
              <a:ext uri="{FF2B5EF4-FFF2-40B4-BE49-F238E27FC236}">
                <a16:creationId xmlns:a16="http://schemas.microsoft.com/office/drawing/2014/main" id="{C43D522F-9A95-4C09-947F-9389828E52AA}"/>
              </a:ext>
            </a:extLst>
          </p:cNvPr>
          <p:cNvSpPr>
            <a:spLocks noGrp="1"/>
          </p:cNvSpPr>
          <p:nvPr>
            <p:ph type="dt" sz="half" idx="10"/>
          </p:nvPr>
        </p:nvSpPr>
        <p:spPr/>
        <p:txBody>
          <a:bodyPr/>
          <a:lstStyle/>
          <a:p>
            <a:fld id="{219182FF-49DE-4DA0-AD3A-F669A212793D}" type="datetime1">
              <a:rPr lang="en-GB" smtClean="0"/>
              <a:t>30/05/2025</a:t>
            </a:fld>
            <a:endParaRPr lang="en-GB" dirty="0"/>
          </a:p>
        </p:txBody>
      </p:sp>
      <p:sp>
        <p:nvSpPr>
          <p:cNvPr id="4" name="Footer Placeholder 3">
            <a:extLst>
              <a:ext uri="{FF2B5EF4-FFF2-40B4-BE49-F238E27FC236}">
                <a16:creationId xmlns:a16="http://schemas.microsoft.com/office/drawing/2014/main" id="{62FBCA9D-2905-4200-875A-D971396E4B04}"/>
              </a:ext>
            </a:extLst>
          </p:cNvPr>
          <p:cNvSpPr>
            <a:spLocks noGrp="1"/>
          </p:cNvSpPr>
          <p:nvPr>
            <p:ph type="ftr" sz="quarter" idx="11"/>
          </p:nvPr>
        </p:nvSpPr>
        <p:spPr/>
        <p:txBody>
          <a:bodyPr/>
          <a:lstStyle/>
          <a:p>
            <a:r>
              <a:rPr lang="en-GB"/>
              <a:t>VTT – beyond the obvious</a:t>
            </a:r>
            <a:endParaRPr lang="en-GB" dirty="0"/>
          </a:p>
        </p:txBody>
      </p:sp>
      <p:sp>
        <p:nvSpPr>
          <p:cNvPr id="5" name="Slide Number Placeholder 4">
            <a:extLst>
              <a:ext uri="{FF2B5EF4-FFF2-40B4-BE49-F238E27FC236}">
                <a16:creationId xmlns:a16="http://schemas.microsoft.com/office/drawing/2014/main" id="{28EDE462-89B5-4754-BE57-386BC9DB87C7}"/>
              </a:ext>
            </a:extLst>
          </p:cNvPr>
          <p:cNvSpPr>
            <a:spLocks noGrp="1"/>
          </p:cNvSpPr>
          <p:nvPr>
            <p:ph type="sldNum" sz="quarter" idx="12"/>
          </p:nvPr>
        </p:nvSpPr>
        <p:spPr/>
        <p:txBody>
          <a:bodyPr/>
          <a:lstStyle/>
          <a:p>
            <a:fld id="{B89A5CCE-AC13-A746-9A72-5D19050CC0B7}" type="slidenum">
              <a:rPr lang="en-GB" smtClean="0"/>
              <a:pPr/>
              <a:t>‹#›</a:t>
            </a:fld>
            <a:endParaRPr lang="en-GB" dirty="0"/>
          </a:p>
        </p:txBody>
      </p:sp>
      <p:sp>
        <p:nvSpPr>
          <p:cNvPr id="8" name="Content Placeholder 7">
            <a:extLst>
              <a:ext uri="{FF2B5EF4-FFF2-40B4-BE49-F238E27FC236}">
                <a16:creationId xmlns:a16="http://schemas.microsoft.com/office/drawing/2014/main" id="{77E395C0-122B-47E5-A543-F9D8AE74D89C}"/>
              </a:ext>
            </a:extLst>
          </p:cNvPr>
          <p:cNvSpPr>
            <a:spLocks noGrp="1"/>
          </p:cNvSpPr>
          <p:nvPr>
            <p:ph sz="quarter" idx="13" hasCustomPrompt="1"/>
          </p:nvPr>
        </p:nvSpPr>
        <p:spPr>
          <a:xfrm>
            <a:off x="719137" y="1573200"/>
            <a:ext cx="6947999" cy="3049200"/>
          </a:xfrm>
        </p:spPr>
        <p:txBody>
          <a:bodyPr numCol="2" spcCol="360000"/>
          <a:lstStyle>
            <a:lvl5pPr>
              <a:defRPr/>
            </a:lvl5pPr>
          </a:lstStyle>
          <a:p>
            <a:pPr lvl="0"/>
            <a:r>
              <a:rPr lang="en-GB" noProof="0" dirty="0"/>
              <a:t>Edit Master text styles</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grpSp>
        <p:nvGrpSpPr>
          <p:cNvPr id="7" name="VTT_LogoStack_v3_16092019 pienempi koko">
            <a:extLst>
              <a:ext uri="{FF2B5EF4-FFF2-40B4-BE49-F238E27FC236}">
                <a16:creationId xmlns:a16="http://schemas.microsoft.com/office/drawing/2014/main" id="{F45C0D1D-E846-49B0-ACCA-72503D23F4B4}"/>
              </a:ext>
            </a:extLst>
          </p:cNvPr>
          <p:cNvGrpSpPr/>
          <p:nvPr userDrawn="1"/>
        </p:nvGrpSpPr>
        <p:grpSpPr>
          <a:xfrm>
            <a:off x="8043515" y="1"/>
            <a:ext cx="869543" cy="586800"/>
            <a:chOff x="7909204" y="1770762"/>
            <a:chExt cx="971550" cy="655638"/>
          </a:xfrm>
        </p:grpSpPr>
        <p:grpSp>
          <p:nvGrpSpPr>
            <p:cNvPr id="9" name="_VTT_logo_102019_01_white_on_orange">
              <a:extLst>
                <a:ext uri="{FF2B5EF4-FFF2-40B4-BE49-F238E27FC236}">
                  <a16:creationId xmlns:a16="http://schemas.microsoft.com/office/drawing/2014/main" id="{29AE113B-3E09-4CAE-9E29-05307B5A4CFA}"/>
                </a:ext>
              </a:extLst>
            </p:cNvPr>
            <p:cNvGrpSpPr/>
            <p:nvPr userDrawn="1"/>
          </p:nvGrpSpPr>
          <p:grpSpPr>
            <a:xfrm>
              <a:off x="7909204" y="1770762"/>
              <a:ext cx="971550" cy="655638"/>
              <a:chOff x="379933" y="-15999"/>
              <a:chExt cx="971550" cy="655638"/>
            </a:xfrm>
          </p:grpSpPr>
          <p:sp>
            <p:nvSpPr>
              <p:cNvPr id="50" name="Box">
                <a:extLst>
                  <a:ext uri="{FF2B5EF4-FFF2-40B4-BE49-F238E27FC236}">
                    <a16:creationId xmlns:a16="http://schemas.microsoft.com/office/drawing/2014/main" id="{CE13433C-2D0F-4FF2-9301-FFB301370FC0}"/>
                  </a:ext>
                </a:extLst>
              </p:cNvPr>
              <p:cNvSpPr>
                <a:spLocks noChangeArrowheads="1"/>
              </p:cNvSpPr>
              <p:nvPr userDrawn="1"/>
            </p:nvSpPr>
            <p:spPr bwMode="auto">
              <a:xfrm>
                <a:off x="379933" y="-15999"/>
                <a:ext cx="971550" cy="655638"/>
              </a:xfrm>
              <a:prstGeom prst="rect">
                <a:avLst/>
              </a:prstGeom>
              <a:solidFill>
                <a:srgbClr val="F06E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51" name="T2">
                <a:extLst>
                  <a:ext uri="{FF2B5EF4-FFF2-40B4-BE49-F238E27FC236}">
                    <a16:creationId xmlns:a16="http://schemas.microsoft.com/office/drawing/2014/main" id="{A512D8F0-6659-416F-A485-A794AC6B1AD6}"/>
                  </a:ext>
                </a:extLst>
              </p:cNvPr>
              <p:cNvSpPr>
                <a:spLocks/>
              </p:cNvSpPr>
              <p:nvPr userDrawn="1"/>
            </p:nvSpPr>
            <p:spPr bwMode="auto">
              <a:xfrm>
                <a:off x="1011758" y="168151"/>
                <a:ext cx="176213" cy="258763"/>
              </a:xfrm>
              <a:custGeom>
                <a:avLst/>
                <a:gdLst>
                  <a:gd name="T0" fmla="*/ 157 w 222"/>
                  <a:gd name="T1" fmla="*/ 325 h 325"/>
                  <a:gd name="T2" fmla="*/ 157 w 222"/>
                  <a:gd name="T3" fmla="*/ 78 h 325"/>
                  <a:gd name="T4" fmla="*/ 222 w 222"/>
                  <a:gd name="T5" fmla="*/ 78 h 325"/>
                  <a:gd name="T6" fmla="*/ 222 w 222"/>
                  <a:gd name="T7" fmla="*/ 0 h 325"/>
                  <a:gd name="T8" fmla="*/ 0 w 222"/>
                  <a:gd name="T9" fmla="*/ 0 h 325"/>
                  <a:gd name="T10" fmla="*/ 0 w 222"/>
                  <a:gd name="T11" fmla="*/ 78 h 325"/>
                  <a:gd name="T12" fmla="*/ 66 w 222"/>
                  <a:gd name="T13" fmla="*/ 78 h 325"/>
                  <a:gd name="T14" fmla="*/ 66 w 222"/>
                  <a:gd name="T15" fmla="*/ 325 h 325"/>
                  <a:gd name="T16" fmla="*/ 66 w 222"/>
                  <a:gd name="T17" fmla="*/ 325 h 325"/>
                  <a:gd name="T18" fmla="*/ 157 w 222"/>
                  <a:gd name="T19"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2" h="325">
                    <a:moveTo>
                      <a:pt x="157" y="325"/>
                    </a:moveTo>
                    <a:lnTo>
                      <a:pt x="157" y="78"/>
                    </a:lnTo>
                    <a:lnTo>
                      <a:pt x="222" y="78"/>
                    </a:lnTo>
                    <a:lnTo>
                      <a:pt x="222" y="0"/>
                    </a:lnTo>
                    <a:lnTo>
                      <a:pt x="0" y="0"/>
                    </a:lnTo>
                    <a:lnTo>
                      <a:pt x="0" y="78"/>
                    </a:lnTo>
                    <a:lnTo>
                      <a:pt x="66" y="78"/>
                    </a:lnTo>
                    <a:lnTo>
                      <a:pt x="66" y="325"/>
                    </a:lnTo>
                    <a:lnTo>
                      <a:pt x="66" y="325"/>
                    </a:lnTo>
                    <a:lnTo>
                      <a:pt x="157" y="3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52" name="T1">
                <a:extLst>
                  <a:ext uri="{FF2B5EF4-FFF2-40B4-BE49-F238E27FC236}">
                    <a16:creationId xmlns:a16="http://schemas.microsoft.com/office/drawing/2014/main" id="{C43F1BD4-611C-4E4B-A056-A05E34D10B67}"/>
                  </a:ext>
                </a:extLst>
              </p:cNvPr>
              <p:cNvSpPr>
                <a:spLocks/>
              </p:cNvSpPr>
              <p:nvPr userDrawn="1"/>
            </p:nvSpPr>
            <p:spPr bwMode="auto">
              <a:xfrm>
                <a:off x="799033" y="168151"/>
                <a:ext cx="193675" cy="258763"/>
              </a:xfrm>
              <a:custGeom>
                <a:avLst/>
                <a:gdLst>
                  <a:gd name="T0" fmla="*/ 88 w 244"/>
                  <a:gd name="T1" fmla="*/ 78 h 325"/>
                  <a:gd name="T2" fmla="*/ 88 w 244"/>
                  <a:gd name="T3" fmla="*/ 325 h 325"/>
                  <a:gd name="T4" fmla="*/ 179 w 244"/>
                  <a:gd name="T5" fmla="*/ 325 h 325"/>
                  <a:gd name="T6" fmla="*/ 179 w 244"/>
                  <a:gd name="T7" fmla="*/ 78 h 325"/>
                  <a:gd name="T8" fmla="*/ 244 w 244"/>
                  <a:gd name="T9" fmla="*/ 78 h 325"/>
                  <a:gd name="T10" fmla="*/ 244 w 244"/>
                  <a:gd name="T11" fmla="*/ 0 h 325"/>
                  <a:gd name="T12" fmla="*/ 25 w 244"/>
                  <a:gd name="T13" fmla="*/ 0 h 325"/>
                  <a:gd name="T14" fmla="*/ 0 w 244"/>
                  <a:gd name="T15" fmla="*/ 78 h 325"/>
                  <a:gd name="T16" fmla="*/ 88 w 244"/>
                  <a:gd name="T17" fmla="*/ 78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4" h="325">
                    <a:moveTo>
                      <a:pt x="88" y="78"/>
                    </a:moveTo>
                    <a:lnTo>
                      <a:pt x="88" y="325"/>
                    </a:lnTo>
                    <a:lnTo>
                      <a:pt x="179" y="325"/>
                    </a:lnTo>
                    <a:lnTo>
                      <a:pt x="179" y="78"/>
                    </a:lnTo>
                    <a:lnTo>
                      <a:pt x="244" y="78"/>
                    </a:lnTo>
                    <a:lnTo>
                      <a:pt x="244" y="0"/>
                    </a:lnTo>
                    <a:lnTo>
                      <a:pt x="25" y="0"/>
                    </a:lnTo>
                    <a:lnTo>
                      <a:pt x="0" y="78"/>
                    </a:lnTo>
                    <a:lnTo>
                      <a:pt x="88" y="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53" name="V">
                <a:extLst>
                  <a:ext uri="{FF2B5EF4-FFF2-40B4-BE49-F238E27FC236}">
                    <a16:creationId xmlns:a16="http://schemas.microsoft.com/office/drawing/2014/main" id="{5C058237-9AA6-427B-ABB6-A47A29BABBA9}"/>
                  </a:ext>
                </a:extLst>
              </p:cNvPr>
              <p:cNvSpPr>
                <a:spLocks/>
              </p:cNvSpPr>
              <p:nvPr userDrawn="1"/>
            </p:nvSpPr>
            <p:spPr bwMode="auto">
              <a:xfrm>
                <a:off x="567258" y="168151"/>
                <a:ext cx="230188" cy="258763"/>
              </a:xfrm>
              <a:custGeom>
                <a:avLst/>
                <a:gdLst>
                  <a:gd name="T0" fmla="*/ 184 w 289"/>
                  <a:gd name="T1" fmla="*/ 325 h 325"/>
                  <a:gd name="T2" fmla="*/ 289 w 289"/>
                  <a:gd name="T3" fmla="*/ 0 h 325"/>
                  <a:gd name="T4" fmla="*/ 197 w 289"/>
                  <a:gd name="T5" fmla="*/ 0 h 325"/>
                  <a:gd name="T6" fmla="*/ 143 w 289"/>
                  <a:gd name="T7" fmla="*/ 167 h 325"/>
                  <a:gd name="T8" fmla="*/ 135 w 289"/>
                  <a:gd name="T9" fmla="*/ 191 h 325"/>
                  <a:gd name="T10" fmla="*/ 135 w 289"/>
                  <a:gd name="T11" fmla="*/ 191 h 325"/>
                  <a:gd name="T12" fmla="*/ 135 w 289"/>
                  <a:gd name="T13" fmla="*/ 191 h 325"/>
                  <a:gd name="T14" fmla="*/ 135 w 289"/>
                  <a:gd name="T15" fmla="*/ 191 h 325"/>
                  <a:gd name="T16" fmla="*/ 135 w 289"/>
                  <a:gd name="T17" fmla="*/ 191 h 325"/>
                  <a:gd name="T18" fmla="*/ 135 w 289"/>
                  <a:gd name="T19" fmla="*/ 191 h 325"/>
                  <a:gd name="T20" fmla="*/ 135 w 289"/>
                  <a:gd name="T21" fmla="*/ 191 h 325"/>
                  <a:gd name="T22" fmla="*/ 128 w 289"/>
                  <a:gd name="T23" fmla="*/ 167 h 325"/>
                  <a:gd name="T24" fmla="*/ 91 w 289"/>
                  <a:gd name="T25" fmla="*/ 60 h 325"/>
                  <a:gd name="T26" fmla="*/ 0 w 289"/>
                  <a:gd name="T27" fmla="*/ 60 h 325"/>
                  <a:gd name="T28" fmla="*/ 90 w 289"/>
                  <a:gd name="T29" fmla="*/ 325 h 325"/>
                  <a:gd name="T30" fmla="*/ 184 w 289"/>
                  <a:gd name="T31"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9" h="325">
                    <a:moveTo>
                      <a:pt x="184" y="325"/>
                    </a:moveTo>
                    <a:lnTo>
                      <a:pt x="289" y="0"/>
                    </a:lnTo>
                    <a:lnTo>
                      <a:pt x="197" y="0"/>
                    </a:lnTo>
                    <a:lnTo>
                      <a:pt x="143" y="167"/>
                    </a:lnTo>
                    <a:lnTo>
                      <a:pt x="135" y="191"/>
                    </a:lnTo>
                    <a:lnTo>
                      <a:pt x="135" y="191"/>
                    </a:lnTo>
                    <a:lnTo>
                      <a:pt x="135" y="191"/>
                    </a:lnTo>
                    <a:lnTo>
                      <a:pt x="135" y="191"/>
                    </a:lnTo>
                    <a:lnTo>
                      <a:pt x="135" y="191"/>
                    </a:lnTo>
                    <a:lnTo>
                      <a:pt x="135" y="191"/>
                    </a:lnTo>
                    <a:lnTo>
                      <a:pt x="135" y="191"/>
                    </a:lnTo>
                    <a:lnTo>
                      <a:pt x="128" y="167"/>
                    </a:lnTo>
                    <a:lnTo>
                      <a:pt x="91" y="60"/>
                    </a:lnTo>
                    <a:lnTo>
                      <a:pt x="0" y="60"/>
                    </a:lnTo>
                    <a:lnTo>
                      <a:pt x="90" y="325"/>
                    </a:lnTo>
                    <a:lnTo>
                      <a:pt x="184" y="3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grpSp>
        <p:grpSp>
          <p:nvGrpSpPr>
            <p:cNvPr id="10" name="_VTT_logo_102019_02_white_on_black" hidden="1">
              <a:extLst>
                <a:ext uri="{FF2B5EF4-FFF2-40B4-BE49-F238E27FC236}">
                  <a16:creationId xmlns:a16="http://schemas.microsoft.com/office/drawing/2014/main" id="{651763B5-658F-4A56-B607-A57E4A283198}"/>
                </a:ext>
              </a:extLst>
            </p:cNvPr>
            <p:cNvGrpSpPr/>
            <p:nvPr userDrawn="1"/>
          </p:nvGrpSpPr>
          <p:grpSpPr>
            <a:xfrm>
              <a:off x="7909204" y="1770762"/>
              <a:ext cx="971550" cy="655638"/>
              <a:chOff x="379933" y="-15999"/>
              <a:chExt cx="971550" cy="655638"/>
            </a:xfrm>
          </p:grpSpPr>
          <p:sp>
            <p:nvSpPr>
              <p:cNvPr id="46" name="Box">
                <a:extLst>
                  <a:ext uri="{FF2B5EF4-FFF2-40B4-BE49-F238E27FC236}">
                    <a16:creationId xmlns:a16="http://schemas.microsoft.com/office/drawing/2014/main" id="{91676D67-C6D8-47CD-B469-5E2EF326F4EE}"/>
                  </a:ext>
                </a:extLst>
              </p:cNvPr>
              <p:cNvSpPr>
                <a:spLocks noChangeArrowheads="1"/>
              </p:cNvSpPr>
              <p:nvPr userDrawn="1"/>
            </p:nvSpPr>
            <p:spPr bwMode="auto">
              <a:xfrm>
                <a:off x="379933" y="-15999"/>
                <a:ext cx="971550" cy="6556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47" name="T2">
                <a:extLst>
                  <a:ext uri="{FF2B5EF4-FFF2-40B4-BE49-F238E27FC236}">
                    <a16:creationId xmlns:a16="http://schemas.microsoft.com/office/drawing/2014/main" id="{3927E4FD-6FE9-40EF-9ED4-1C93D9B2803A}"/>
                  </a:ext>
                </a:extLst>
              </p:cNvPr>
              <p:cNvSpPr>
                <a:spLocks/>
              </p:cNvSpPr>
              <p:nvPr userDrawn="1"/>
            </p:nvSpPr>
            <p:spPr bwMode="auto">
              <a:xfrm>
                <a:off x="1011758" y="168151"/>
                <a:ext cx="176213" cy="258763"/>
              </a:xfrm>
              <a:custGeom>
                <a:avLst/>
                <a:gdLst>
                  <a:gd name="T0" fmla="*/ 157 w 222"/>
                  <a:gd name="T1" fmla="*/ 325 h 325"/>
                  <a:gd name="T2" fmla="*/ 157 w 222"/>
                  <a:gd name="T3" fmla="*/ 78 h 325"/>
                  <a:gd name="T4" fmla="*/ 222 w 222"/>
                  <a:gd name="T5" fmla="*/ 78 h 325"/>
                  <a:gd name="T6" fmla="*/ 222 w 222"/>
                  <a:gd name="T7" fmla="*/ 0 h 325"/>
                  <a:gd name="T8" fmla="*/ 0 w 222"/>
                  <a:gd name="T9" fmla="*/ 0 h 325"/>
                  <a:gd name="T10" fmla="*/ 0 w 222"/>
                  <a:gd name="T11" fmla="*/ 78 h 325"/>
                  <a:gd name="T12" fmla="*/ 66 w 222"/>
                  <a:gd name="T13" fmla="*/ 78 h 325"/>
                  <a:gd name="T14" fmla="*/ 66 w 222"/>
                  <a:gd name="T15" fmla="*/ 325 h 325"/>
                  <a:gd name="T16" fmla="*/ 66 w 222"/>
                  <a:gd name="T17" fmla="*/ 325 h 325"/>
                  <a:gd name="T18" fmla="*/ 157 w 222"/>
                  <a:gd name="T19"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2" h="325">
                    <a:moveTo>
                      <a:pt x="157" y="325"/>
                    </a:moveTo>
                    <a:lnTo>
                      <a:pt x="157" y="78"/>
                    </a:lnTo>
                    <a:lnTo>
                      <a:pt x="222" y="78"/>
                    </a:lnTo>
                    <a:lnTo>
                      <a:pt x="222" y="0"/>
                    </a:lnTo>
                    <a:lnTo>
                      <a:pt x="0" y="0"/>
                    </a:lnTo>
                    <a:lnTo>
                      <a:pt x="0" y="78"/>
                    </a:lnTo>
                    <a:lnTo>
                      <a:pt x="66" y="78"/>
                    </a:lnTo>
                    <a:lnTo>
                      <a:pt x="66" y="325"/>
                    </a:lnTo>
                    <a:lnTo>
                      <a:pt x="66" y="325"/>
                    </a:lnTo>
                    <a:lnTo>
                      <a:pt x="157" y="3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48" name="T1">
                <a:extLst>
                  <a:ext uri="{FF2B5EF4-FFF2-40B4-BE49-F238E27FC236}">
                    <a16:creationId xmlns:a16="http://schemas.microsoft.com/office/drawing/2014/main" id="{0F266FD7-8A2E-4C18-BFB4-28792E472C12}"/>
                  </a:ext>
                </a:extLst>
              </p:cNvPr>
              <p:cNvSpPr>
                <a:spLocks/>
              </p:cNvSpPr>
              <p:nvPr userDrawn="1"/>
            </p:nvSpPr>
            <p:spPr bwMode="auto">
              <a:xfrm>
                <a:off x="799033" y="168151"/>
                <a:ext cx="193675" cy="258763"/>
              </a:xfrm>
              <a:custGeom>
                <a:avLst/>
                <a:gdLst>
                  <a:gd name="T0" fmla="*/ 88 w 244"/>
                  <a:gd name="T1" fmla="*/ 78 h 325"/>
                  <a:gd name="T2" fmla="*/ 88 w 244"/>
                  <a:gd name="T3" fmla="*/ 325 h 325"/>
                  <a:gd name="T4" fmla="*/ 179 w 244"/>
                  <a:gd name="T5" fmla="*/ 325 h 325"/>
                  <a:gd name="T6" fmla="*/ 179 w 244"/>
                  <a:gd name="T7" fmla="*/ 78 h 325"/>
                  <a:gd name="T8" fmla="*/ 244 w 244"/>
                  <a:gd name="T9" fmla="*/ 78 h 325"/>
                  <a:gd name="T10" fmla="*/ 244 w 244"/>
                  <a:gd name="T11" fmla="*/ 0 h 325"/>
                  <a:gd name="T12" fmla="*/ 25 w 244"/>
                  <a:gd name="T13" fmla="*/ 0 h 325"/>
                  <a:gd name="T14" fmla="*/ 0 w 244"/>
                  <a:gd name="T15" fmla="*/ 78 h 325"/>
                  <a:gd name="T16" fmla="*/ 88 w 244"/>
                  <a:gd name="T17" fmla="*/ 78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4" h="325">
                    <a:moveTo>
                      <a:pt x="88" y="78"/>
                    </a:moveTo>
                    <a:lnTo>
                      <a:pt x="88" y="325"/>
                    </a:lnTo>
                    <a:lnTo>
                      <a:pt x="179" y="325"/>
                    </a:lnTo>
                    <a:lnTo>
                      <a:pt x="179" y="78"/>
                    </a:lnTo>
                    <a:lnTo>
                      <a:pt x="244" y="78"/>
                    </a:lnTo>
                    <a:lnTo>
                      <a:pt x="244" y="0"/>
                    </a:lnTo>
                    <a:lnTo>
                      <a:pt x="25" y="0"/>
                    </a:lnTo>
                    <a:lnTo>
                      <a:pt x="0" y="78"/>
                    </a:lnTo>
                    <a:lnTo>
                      <a:pt x="88" y="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49" name="V">
                <a:extLst>
                  <a:ext uri="{FF2B5EF4-FFF2-40B4-BE49-F238E27FC236}">
                    <a16:creationId xmlns:a16="http://schemas.microsoft.com/office/drawing/2014/main" id="{0ABB9D07-0536-4DA8-95B0-B6F146FC59CE}"/>
                  </a:ext>
                </a:extLst>
              </p:cNvPr>
              <p:cNvSpPr>
                <a:spLocks/>
              </p:cNvSpPr>
              <p:nvPr userDrawn="1"/>
            </p:nvSpPr>
            <p:spPr bwMode="auto">
              <a:xfrm>
                <a:off x="567258" y="168151"/>
                <a:ext cx="230188" cy="258763"/>
              </a:xfrm>
              <a:custGeom>
                <a:avLst/>
                <a:gdLst>
                  <a:gd name="T0" fmla="*/ 184 w 289"/>
                  <a:gd name="T1" fmla="*/ 325 h 325"/>
                  <a:gd name="T2" fmla="*/ 289 w 289"/>
                  <a:gd name="T3" fmla="*/ 0 h 325"/>
                  <a:gd name="T4" fmla="*/ 197 w 289"/>
                  <a:gd name="T5" fmla="*/ 0 h 325"/>
                  <a:gd name="T6" fmla="*/ 143 w 289"/>
                  <a:gd name="T7" fmla="*/ 167 h 325"/>
                  <a:gd name="T8" fmla="*/ 135 w 289"/>
                  <a:gd name="T9" fmla="*/ 191 h 325"/>
                  <a:gd name="T10" fmla="*/ 135 w 289"/>
                  <a:gd name="T11" fmla="*/ 191 h 325"/>
                  <a:gd name="T12" fmla="*/ 135 w 289"/>
                  <a:gd name="T13" fmla="*/ 191 h 325"/>
                  <a:gd name="T14" fmla="*/ 135 w 289"/>
                  <a:gd name="T15" fmla="*/ 191 h 325"/>
                  <a:gd name="T16" fmla="*/ 135 w 289"/>
                  <a:gd name="T17" fmla="*/ 191 h 325"/>
                  <a:gd name="T18" fmla="*/ 135 w 289"/>
                  <a:gd name="T19" fmla="*/ 191 h 325"/>
                  <a:gd name="T20" fmla="*/ 135 w 289"/>
                  <a:gd name="T21" fmla="*/ 191 h 325"/>
                  <a:gd name="T22" fmla="*/ 128 w 289"/>
                  <a:gd name="T23" fmla="*/ 167 h 325"/>
                  <a:gd name="T24" fmla="*/ 91 w 289"/>
                  <a:gd name="T25" fmla="*/ 60 h 325"/>
                  <a:gd name="T26" fmla="*/ 0 w 289"/>
                  <a:gd name="T27" fmla="*/ 60 h 325"/>
                  <a:gd name="T28" fmla="*/ 90 w 289"/>
                  <a:gd name="T29" fmla="*/ 325 h 325"/>
                  <a:gd name="T30" fmla="*/ 184 w 289"/>
                  <a:gd name="T31"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9" h="325">
                    <a:moveTo>
                      <a:pt x="184" y="325"/>
                    </a:moveTo>
                    <a:lnTo>
                      <a:pt x="289" y="0"/>
                    </a:lnTo>
                    <a:lnTo>
                      <a:pt x="197" y="0"/>
                    </a:lnTo>
                    <a:lnTo>
                      <a:pt x="143" y="167"/>
                    </a:lnTo>
                    <a:lnTo>
                      <a:pt x="135" y="191"/>
                    </a:lnTo>
                    <a:lnTo>
                      <a:pt x="135" y="191"/>
                    </a:lnTo>
                    <a:lnTo>
                      <a:pt x="135" y="191"/>
                    </a:lnTo>
                    <a:lnTo>
                      <a:pt x="135" y="191"/>
                    </a:lnTo>
                    <a:lnTo>
                      <a:pt x="135" y="191"/>
                    </a:lnTo>
                    <a:lnTo>
                      <a:pt x="135" y="191"/>
                    </a:lnTo>
                    <a:lnTo>
                      <a:pt x="135" y="191"/>
                    </a:lnTo>
                    <a:lnTo>
                      <a:pt x="128" y="167"/>
                    </a:lnTo>
                    <a:lnTo>
                      <a:pt x="91" y="60"/>
                    </a:lnTo>
                    <a:lnTo>
                      <a:pt x="0" y="60"/>
                    </a:lnTo>
                    <a:lnTo>
                      <a:pt x="90" y="325"/>
                    </a:lnTo>
                    <a:lnTo>
                      <a:pt x="184" y="3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grpSp>
        <p:grpSp>
          <p:nvGrpSpPr>
            <p:cNvPr id="11" name="_VTT_logo_102019_03_white_on_blue" hidden="1">
              <a:extLst>
                <a:ext uri="{FF2B5EF4-FFF2-40B4-BE49-F238E27FC236}">
                  <a16:creationId xmlns:a16="http://schemas.microsoft.com/office/drawing/2014/main" id="{C0EC5EF1-9AE7-46C2-8D59-55F3D8944DD0}"/>
                </a:ext>
              </a:extLst>
            </p:cNvPr>
            <p:cNvGrpSpPr/>
            <p:nvPr userDrawn="1"/>
          </p:nvGrpSpPr>
          <p:grpSpPr>
            <a:xfrm>
              <a:off x="7909204" y="1770762"/>
              <a:ext cx="971550" cy="655638"/>
              <a:chOff x="379933" y="-15999"/>
              <a:chExt cx="971550" cy="655638"/>
            </a:xfrm>
          </p:grpSpPr>
          <p:sp>
            <p:nvSpPr>
              <p:cNvPr id="42" name="Box">
                <a:extLst>
                  <a:ext uri="{FF2B5EF4-FFF2-40B4-BE49-F238E27FC236}">
                    <a16:creationId xmlns:a16="http://schemas.microsoft.com/office/drawing/2014/main" id="{B0FD2DEC-FF95-49B5-B060-34EA98F1C9DB}"/>
                  </a:ext>
                </a:extLst>
              </p:cNvPr>
              <p:cNvSpPr>
                <a:spLocks noChangeArrowheads="1"/>
              </p:cNvSpPr>
              <p:nvPr userDrawn="1"/>
            </p:nvSpPr>
            <p:spPr bwMode="auto">
              <a:xfrm>
                <a:off x="379933" y="-15999"/>
                <a:ext cx="971550" cy="655638"/>
              </a:xfrm>
              <a:prstGeom prst="rect">
                <a:avLst/>
              </a:prstGeom>
              <a:solidFill>
                <a:srgbClr val="0057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43" name="T2">
                <a:extLst>
                  <a:ext uri="{FF2B5EF4-FFF2-40B4-BE49-F238E27FC236}">
                    <a16:creationId xmlns:a16="http://schemas.microsoft.com/office/drawing/2014/main" id="{70B2F3B9-478A-4C49-BD34-83D511A4A605}"/>
                  </a:ext>
                </a:extLst>
              </p:cNvPr>
              <p:cNvSpPr>
                <a:spLocks/>
              </p:cNvSpPr>
              <p:nvPr userDrawn="1"/>
            </p:nvSpPr>
            <p:spPr bwMode="auto">
              <a:xfrm>
                <a:off x="1011758" y="168151"/>
                <a:ext cx="176213" cy="258763"/>
              </a:xfrm>
              <a:custGeom>
                <a:avLst/>
                <a:gdLst>
                  <a:gd name="T0" fmla="*/ 157 w 222"/>
                  <a:gd name="T1" fmla="*/ 325 h 325"/>
                  <a:gd name="T2" fmla="*/ 157 w 222"/>
                  <a:gd name="T3" fmla="*/ 78 h 325"/>
                  <a:gd name="T4" fmla="*/ 222 w 222"/>
                  <a:gd name="T5" fmla="*/ 78 h 325"/>
                  <a:gd name="T6" fmla="*/ 222 w 222"/>
                  <a:gd name="T7" fmla="*/ 0 h 325"/>
                  <a:gd name="T8" fmla="*/ 0 w 222"/>
                  <a:gd name="T9" fmla="*/ 0 h 325"/>
                  <a:gd name="T10" fmla="*/ 0 w 222"/>
                  <a:gd name="T11" fmla="*/ 78 h 325"/>
                  <a:gd name="T12" fmla="*/ 66 w 222"/>
                  <a:gd name="T13" fmla="*/ 78 h 325"/>
                  <a:gd name="T14" fmla="*/ 66 w 222"/>
                  <a:gd name="T15" fmla="*/ 325 h 325"/>
                  <a:gd name="T16" fmla="*/ 66 w 222"/>
                  <a:gd name="T17" fmla="*/ 325 h 325"/>
                  <a:gd name="T18" fmla="*/ 157 w 222"/>
                  <a:gd name="T19"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2" h="325">
                    <a:moveTo>
                      <a:pt x="157" y="325"/>
                    </a:moveTo>
                    <a:lnTo>
                      <a:pt x="157" y="78"/>
                    </a:lnTo>
                    <a:lnTo>
                      <a:pt x="222" y="78"/>
                    </a:lnTo>
                    <a:lnTo>
                      <a:pt x="222" y="0"/>
                    </a:lnTo>
                    <a:lnTo>
                      <a:pt x="0" y="0"/>
                    </a:lnTo>
                    <a:lnTo>
                      <a:pt x="0" y="78"/>
                    </a:lnTo>
                    <a:lnTo>
                      <a:pt x="66" y="78"/>
                    </a:lnTo>
                    <a:lnTo>
                      <a:pt x="66" y="325"/>
                    </a:lnTo>
                    <a:lnTo>
                      <a:pt x="66" y="325"/>
                    </a:lnTo>
                    <a:lnTo>
                      <a:pt x="157" y="3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44" name="T1">
                <a:extLst>
                  <a:ext uri="{FF2B5EF4-FFF2-40B4-BE49-F238E27FC236}">
                    <a16:creationId xmlns:a16="http://schemas.microsoft.com/office/drawing/2014/main" id="{66BA036E-AF9C-4493-9EA5-B940EED11E9B}"/>
                  </a:ext>
                </a:extLst>
              </p:cNvPr>
              <p:cNvSpPr>
                <a:spLocks/>
              </p:cNvSpPr>
              <p:nvPr userDrawn="1"/>
            </p:nvSpPr>
            <p:spPr bwMode="auto">
              <a:xfrm>
                <a:off x="799033" y="168151"/>
                <a:ext cx="193675" cy="258763"/>
              </a:xfrm>
              <a:custGeom>
                <a:avLst/>
                <a:gdLst>
                  <a:gd name="T0" fmla="*/ 88 w 244"/>
                  <a:gd name="T1" fmla="*/ 78 h 325"/>
                  <a:gd name="T2" fmla="*/ 88 w 244"/>
                  <a:gd name="T3" fmla="*/ 325 h 325"/>
                  <a:gd name="T4" fmla="*/ 179 w 244"/>
                  <a:gd name="T5" fmla="*/ 325 h 325"/>
                  <a:gd name="T6" fmla="*/ 179 w 244"/>
                  <a:gd name="T7" fmla="*/ 78 h 325"/>
                  <a:gd name="T8" fmla="*/ 244 w 244"/>
                  <a:gd name="T9" fmla="*/ 78 h 325"/>
                  <a:gd name="T10" fmla="*/ 244 w 244"/>
                  <a:gd name="T11" fmla="*/ 0 h 325"/>
                  <a:gd name="T12" fmla="*/ 25 w 244"/>
                  <a:gd name="T13" fmla="*/ 0 h 325"/>
                  <a:gd name="T14" fmla="*/ 0 w 244"/>
                  <a:gd name="T15" fmla="*/ 78 h 325"/>
                  <a:gd name="T16" fmla="*/ 88 w 244"/>
                  <a:gd name="T17" fmla="*/ 78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4" h="325">
                    <a:moveTo>
                      <a:pt x="88" y="78"/>
                    </a:moveTo>
                    <a:lnTo>
                      <a:pt x="88" y="325"/>
                    </a:lnTo>
                    <a:lnTo>
                      <a:pt x="179" y="325"/>
                    </a:lnTo>
                    <a:lnTo>
                      <a:pt x="179" y="78"/>
                    </a:lnTo>
                    <a:lnTo>
                      <a:pt x="244" y="78"/>
                    </a:lnTo>
                    <a:lnTo>
                      <a:pt x="244" y="0"/>
                    </a:lnTo>
                    <a:lnTo>
                      <a:pt x="25" y="0"/>
                    </a:lnTo>
                    <a:lnTo>
                      <a:pt x="0" y="78"/>
                    </a:lnTo>
                    <a:lnTo>
                      <a:pt x="88" y="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45" name="V">
                <a:extLst>
                  <a:ext uri="{FF2B5EF4-FFF2-40B4-BE49-F238E27FC236}">
                    <a16:creationId xmlns:a16="http://schemas.microsoft.com/office/drawing/2014/main" id="{0CAF80DB-E3CD-48FA-BCE8-301150A7A9BC}"/>
                  </a:ext>
                </a:extLst>
              </p:cNvPr>
              <p:cNvSpPr>
                <a:spLocks/>
              </p:cNvSpPr>
              <p:nvPr userDrawn="1"/>
            </p:nvSpPr>
            <p:spPr bwMode="auto">
              <a:xfrm>
                <a:off x="567258" y="168151"/>
                <a:ext cx="230188" cy="258763"/>
              </a:xfrm>
              <a:custGeom>
                <a:avLst/>
                <a:gdLst>
                  <a:gd name="T0" fmla="*/ 184 w 289"/>
                  <a:gd name="T1" fmla="*/ 325 h 325"/>
                  <a:gd name="T2" fmla="*/ 289 w 289"/>
                  <a:gd name="T3" fmla="*/ 0 h 325"/>
                  <a:gd name="T4" fmla="*/ 197 w 289"/>
                  <a:gd name="T5" fmla="*/ 0 h 325"/>
                  <a:gd name="T6" fmla="*/ 143 w 289"/>
                  <a:gd name="T7" fmla="*/ 167 h 325"/>
                  <a:gd name="T8" fmla="*/ 135 w 289"/>
                  <a:gd name="T9" fmla="*/ 191 h 325"/>
                  <a:gd name="T10" fmla="*/ 135 w 289"/>
                  <a:gd name="T11" fmla="*/ 191 h 325"/>
                  <a:gd name="T12" fmla="*/ 135 w 289"/>
                  <a:gd name="T13" fmla="*/ 191 h 325"/>
                  <a:gd name="T14" fmla="*/ 135 w 289"/>
                  <a:gd name="T15" fmla="*/ 191 h 325"/>
                  <a:gd name="T16" fmla="*/ 135 w 289"/>
                  <a:gd name="T17" fmla="*/ 191 h 325"/>
                  <a:gd name="T18" fmla="*/ 135 w 289"/>
                  <a:gd name="T19" fmla="*/ 191 h 325"/>
                  <a:gd name="T20" fmla="*/ 135 w 289"/>
                  <a:gd name="T21" fmla="*/ 191 h 325"/>
                  <a:gd name="T22" fmla="*/ 128 w 289"/>
                  <a:gd name="T23" fmla="*/ 167 h 325"/>
                  <a:gd name="T24" fmla="*/ 91 w 289"/>
                  <a:gd name="T25" fmla="*/ 60 h 325"/>
                  <a:gd name="T26" fmla="*/ 0 w 289"/>
                  <a:gd name="T27" fmla="*/ 60 h 325"/>
                  <a:gd name="T28" fmla="*/ 90 w 289"/>
                  <a:gd name="T29" fmla="*/ 325 h 325"/>
                  <a:gd name="T30" fmla="*/ 184 w 289"/>
                  <a:gd name="T31"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9" h="325">
                    <a:moveTo>
                      <a:pt x="184" y="325"/>
                    </a:moveTo>
                    <a:lnTo>
                      <a:pt x="289" y="0"/>
                    </a:lnTo>
                    <a:lnTo>
                      <a:pt x="197" y="0"/>
                    </a:lnTo>
                    <a:lnTo>
                      <a:pt x="143" y="167"/>
                    </a:lnTo>
                    <a:lnTo>
                      <a:pt x="135" y="191"/>
                    </a:lnTo>
                    <a:lnTo>
                      <a:pt x="135" y="191"/>
                    </a:lnTo>
                    <a:lnTo>
                      <a:pt x="135" y="191"/>
                    </a:lnTo>
                    <a:lnTo>
                      <a:pt x="135" y="191"/>
                    </a:lnTo>
                    <a:lnTo>
                      <a:pt x="135" y="191"/>
                    </a:lnTo>
                    <a:lnTo>
                      <a:pt x="135" y="191"/>
                    </a:lnTo>
                    <a:lnTo>
                      <a:pt x="135" y="191"/>
                    </a:lnTo>
                    <a:lnTo>
                      <a:pt x="128" y="167"/>
                    </a:lnTo>
                    <a:lnTo>
                      <a:pt x="91" y="60"/>
                    </a:lnTo>
                    <a:lnTo>
                      <a:pt x="0" y="60"/>
                    </a:lnTo>
                    <a:lnTo>
                      <a:pt x="90" y="325"/>
                    </a:lnTo>
                    <a:lnTo>
                      <a:pt x="184" y="3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grpSp>
        <p:grpSp>
          <p:nvGrpSpPr>
            <p:cNvPr id="12" name="_VTT_logo_102019_04_white_on_dark_grey" hidden="1">
              <a:extLst>
                <a:ext uri="{FF2B5EF4-FFF2-40B4-BE49-F238E27FC236}">
                  <a16:creationId xmlns:a16="http://schemas.microsoft.com/office/drawing/2014/main" id="{36A0362B-65ED-42FF-8A5B-E375F3BC8BBD}"/>
                </a:ext>
              </a:extLst>
            </p:cNvPr>
            <p:cNvGrpSpPr/>
            <p:nvPr userDrawn="1"/>
          </p:nvGrpSpPr>
          <p:grpSpPr>
            <a:xfrm>
              <a:off x="7909204" y="1770762"/>
              <a:ext cx="971550" cy="655638"/>
              <a:chOff x="379933" y="-15999"/>
              <a:chExt cx="971550" cy="655638"/>
            </a:xfrm>
          </p:grpSpPr>
          <p:sp>
            <p:nvSpPr>
              <p:cNvPr id="38" name="Box">
                <a:extLst>
                  <a:ext uri="{FF2B5EF4-FFF2-40B4-BE49-F238E27FC236}">
                    <a16:creationId xmlns:a16="http://schemas.microsoft.com/office/drawing/2014/main" id="{6DAA34BE-86B5-43A0-9360-EDFD408DC603}"/>
                  </a:ext>
                </a:extLst>
              </p:cNvPr>
              <p:cNvSpPr>
                <a:spLocks noChangeArrowheads="1"/>
              </p:cNvSpPr>
              <p:nvPr userDrawn="1"/>
            </p:nvSpPr>
            <p:spPr bwMode="auto">
              <a:xfrm>
                <a:off x="379933" y="-15999"/>
                <a:ext cx="971550" cy="655638"/>
              </a:xfrm>
              <a:prstGeom prst="rect">
                <a:avLst/>
              </a:prstGeom>
              <a:solidFill>
                <a:srgbClr val="AFAFA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39" name="T2">
                <a:extLst>
                  <a:ext uri="{FF2B5EF4-FFF2-40B4-BE49-F238E27FC236}">
                    <a16:creationId xmlns:a16="http://schemas.microsoft.com/office/drawing/2014/main" id="{541E7C23-5FB8-446F-B742-0AB9E97F6A70}"/>
                  </a:ext>
                </a:extLst>
              </p:cNvPr>
              <p:cNvSpPr>
                <a:spLocks/>
              </p:cNvSpPr>
              <p:nvPr userDrawn="1"/>
            </p:nvSpPr>
            <p:spPr bwMode="auto">
              <a:xfrm>
                <a:off x="1011758" y="168151"/>
                <a:ext cx="176213" cy="258763"/>
              </a:xfrm>
              <a:custGeom>
                <a:avLst/>
                <a:gdLst>
                  <a:gd name="T0" fmla="*/ 157 w 222"/>
                  <a:gd name="T1" fmla="*/ 325 h 325"/>
                  <a:gd name="T2" fmla="*/ 157 w 222"/>
                  <a:gd name="T3" fmla="*/ 78 h 325"/>
                  <a:gd name="T4" fmla="*/ 222 w 222"/>
                  <a:gd name="T5" fmla="*/ 78 h 325"/>
                  <a:gd name="T6" fmla="*/ 222 w 222"/>
                  <a:gd name="T7" fmla="*/ 0 h 325"/>
                  <a:gd name="T8" fmla="*/ 0 w 222"/>
                  <a:gd name="T9" fmla="*/ 0 h 325"/>
                  <a:gd name="T10" fmla="*/ 0 w 222"/>
                  <a:gd name="T11" fmla="*/ 78 h 325"/>
                  <a:gd name="T12" fmla="*/ 66 w 222"/>
                  <a:gd name="T13" fmla="*/ 78 h 325"/>
                  <a:gd name="T14" fmla="*/ 66 w 222"/>
                  <a:gd name="T15" fmla="*/ 325 h 325"/>
                  <a:gd name="T16" fmla="*/ 66 w 222"/>
                  <a:gd name="T17" fmla="*/ 325 h 325"/>
                  <a:gd name="T18" fmla="*/ 157 w 222"/>
                  <a:gd name="T19"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2" h="325">
                    <a:moveTo>
                      <a:pt x="157" y="325"/>
                    </a:moveTo>
                    <a:lnTo>
                      <a:pt x="157" y="78"/>
                    </a:lnTo>
                    <a:lnTo>
                      <a:pt x="222" y="78"/>
                    </a:lnTo>
                    <a:lnTo>
                      <a:pt x="222" y="0"/>
                    </a:lnTo>
                    <a:lnTo>
                      <a:pt x="0" y="0"/>
                    </a:lnTo>
                    <a:lnTo>
                      <a:pt x="0" y="78"/>
                    </a:lnTo>
                    <a:lnTo>
                      <a:pt x="66" y="78"/>
                    </a:lnTo>
                    <a:lnTo>
                      <a:pt x="66" y="325"/>
                    </a:lnTo>
                    <a:lnTo>
                      <a:pt x="66" y="325"/>
                    </a:lnTo>
                    <a:lnTo>
                      <a:pt x="157" y="3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40" name="T1">
                <a:extLst>
                  <a:ext uri="{FF2B5EF4-FFF2-40B4-BE49-F238E27FC236}">
                    <a16:creationId xmlns:a16="http://schemas.microsoft.com/office/drawing/2014/main" id="{618B43C5-48C4-479D-9A6A-000BA97ED936}"/>
                  </a:ext>
                </a:extLst>
              </p:cNvPr>
              <p:cNvSpPr>
                <a:spLocks/>
              </p:cNvSpPr>
              <p:nvPr userDrawn="1"/>
            </p:nvSpPr>
            <p:spPr bwMode="auto">
              <a:xfrm>
                <a:off x="799033" y="168151"/>
                <a:ext cx="193675" cy="258763"/>
              </a:xfrm>
              <a:custGeom>
                <a:avLst/>
                <a:gdLst>
                  <a:gd name="T0" fmla="*/ 88 w 244"/>
                  <a:gd name="T1" fmla="*/ 78 h 325"/>
                  <a:gd name="T2" fmla="*/ 88 w 244"/>
                  <a:gd name="T3" fmla="*/ 325 h 325"/>
                  <a:gd name="T4" fmla="*/ 179 w 244"/>
                  <a:gd name="T5" fmla="*/ 325 h 325"/>
                  <a:gd name="T6" fmla="*/ 179 w 244"/>
                  <a:gd name="T7" fmla="*/ 78 h 325"/>
                  <a:gd name="T8" fmla="*/ 244 w 244"/>
                  <a:gd name="T9" fmla="*/ 78 h 325"/>
                  <a:gd name="T10" fmla="*/ 244 w 244"/>
                  <a:gd name="T11" fmla="*/ 0 h 325"/>
                  <a:gd name="T12" fmla="*/ 25 w 244"/>
                  <a:gd name="T13" fmla="*/ 0 h 325"/>
                  <a:gd name="T14" fmla="*/ 0 w 244"/>
                  <a:gd name="T15" fmla="*/ 78 h 325"/>
                  <a:gd name="T16" fmla="*/ 88 w 244"/>
                  <a:gd name="T17" fmla="*/ 78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4" h="325">
                    <a:moveTo>
                      <a:pt x="88" y="78"/>
                    </a:moveTo>
                    <a:lnTo>
                      <a:pt x="88" y="325"/>
                    </a:lnTo>
                    <a:lnTo>
                      <a:pt x="179" y="325"/>
                    </a:lnTo>
                    <a:lnTo>
                      <a:pt x="179" y="78"/>
                    </a:lnTo>
                    <a:lnTo>
                      <a:pt x="244" y="78"/>
                    </a:lnTo>
                    <a:lnTo>
                      <a:pt x="244" y="0"/>
                    </a:lnTo>
                    <a:lnTo>
                      <a:pt x="25" y="0"/>
                    </a:lnTo>
                    <a:lnTo>
                      <a:pt x="0" y="78"/>
                    </a:lnTo>
                    <a:lnTo>
                      <a:pt x="88" y="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41" name="V">
                <a:extLst>
                  <a:ext uri="{FF2B5EF4-FFF2-40B4-BE49-F238E27FC236}">
                    <a16:creationId xmlns:a16="http://schemas.microsoft.com/office/drawing/2014/main" id="{E1FE19B5-AB53-468D-95BE-00AEAA36742C}"/>
                  </a:ext>
                </a:extLst>
              </p:cNvPr>
              <p:cNvSpPr>
                <a:spLocks/>
              </p:cNvSpPr>
              <p:nvPr userDrawn="1"/>
            </p:nvSpPr>
            <p:spPr bwMode="auto">
              <a:xfrm>
                <a:off x="567258" y="168151"/>
                <a:ext cx="230188" cy="258763"/>
              </a:xfrm>
              <a:custGeom>
                <a:avLst/>
                <a:gdLst>
                  <a:gd name="T0" fmla="*/ 184 w 289"/>
                  <a:gd name="T1" fmla="*/ 325 h 325"/>
                  <a:gd name="T2" fmla="*/ 289 w 289"/>
                  <a:gd name="T3" fmla="*/ 0 h 325"/>
                  <a:gd name="T4" fmla="*/ 197 w 289"/>
                  <a:gd name="T5" fmla="*/ 0 h 325"/>
                  <a:gd name="T6" fmla="*/ 143 w 289"/>
                  <a:gd name="T7" fmla="*/ 167 h 325"/>
                  <a:gd name="T8" fmla="*/ 135 w 289"/>
                  <a:gd name="T9" fmla="*/ 191 h 325"/>
                  <a:gd name="T10" fmla="*/ 135 w 289"/>
                  <a:gd name="T11" fmla="*/ 191 h 325"/>
                  <a:gd name="T12" fmla="*/ 135 w 289"/>
                  <a:gd name="T13" fmla="*/ 191 h 325"/>
                  <a:gd name="T14" fmla="*/ 135 w 289"/>
                  <a:gd name="T15" fmla="*/ 191 h 325"/>
                  <a:gd name="T16" fmla="*/ 135 w 289"/>
                  <a:gd name="T17" fmla="*/ 191 h 325"/>
                  <a:gd name="T18" fmla="*/ 135 w 289"/>
                  <a:gd name="T19" fmla="*/ 191 h 325"/>
                  <a:gd name="T20" fmla="*/ 135 w 289"/>
                  <a:gd name="T21" fmla="*/ 191 h 325"/>
                  <a:gd name="T22" fmla="*/ 128 w 289"/>
                  <a:gd name="T23" fmla="*/ 167 h 325"/>
                  <a:gd name="T24" fmla="*/ 91 w 289"/>
                  <a:gd name="T25" fmla="*/ 60 h 325"/>
                  <a:gd name="T26" fmla="*/ 0 w 289"/>
                  <a:gd name="T27" fmla="*/ 60 h 325"/>
                  <a:gd name="T28" fmla="*/ 90 w 289"/>
                  <a:gd name="T29" fmla="*/ 325 h 325"/>
                  <a:gd name="T30" fmla="*/ 184 w 289"/>
                  <a:gd name="T31"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9" h="325">
                    <a:moveTo>
                      <a:pt x="184" y="325"/>
                    </a:moveTo>
                    <a:lnTo>
                      <a:pt x="289" y="0"/>
                    </a:lnTo>
                    <a:lnTo>
                      <a:pt x="197" y="0"/>
                    </a:lnTo>
                    <a:lnTo>
                      <a:pt x="143" y="167"/>
                    </a:lnTo>
                    <a:lnTo>
                      <a:pt x="135" y="191"/>
                    </a:lnTo>
                    <a:lnTo>
                      <a:pt x="135" y="191"/>
                    </a:lnTo>
                    <a:lnTo>
                      <a:pt x="135" y="191"/>
                    </a:lnTo>
                    <a:lnTo>
                      <a:pt x="135" y="191"/>
                    </a:lnTo>
                    <a:lnTo>
                      <a:pt x="135" y="191"/>
                    </a:lnTo>
                    <a:lnTo>
                      <a:pt x="135" y="191"/>
                    </a:lnTo>
                    <a:lnTo>
                      <a:pt x="135" y="191"/>
                    </a:lnTo>
                    <a:lnTo>
                      <a:pt x="128" y="167"/>
                    </a:lnTo>
                    <a:lnTo>
                      <a:pt x="91" y="60"/>
                    </a:lnTo>
                    <a:lnTo>
                      <a:pt x="0" y="60"/>
                    </a:lnTo>
                    <a:lnTo>
                      <a:pt x="90" y="325"/>
                    </a:lnTo>
                    <a:lnTo>
                      <a:pt x="184" y="3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grpSp>
        <p:grpSp>
          <p:nvGrpSpPr>
            <p:cNvPr id="13" name="_VTT_logo_102019_05_dark_grey_on_white" hidden="1">
              <a:extLst>
                <a:ext uri="{FF2B5EF4-FFF2-40B4-BE49-F238E27FC236}">
                  <a16:creationId xmlns:a16="http://schemas.microsoft.com/office/drawing/2014/main" id="{F0182757-71D1-4B0B-B000-DC0D1EC49370}"/>
                </a:ext>
              </a:extLst>
            </p:cNvPr>
            <p:cNvGrpSpPr/>
            <p:nvPr userDrawn="1"/>
          </p:nvGrpSpPr>
          <p:grpSpPr>
            <a:xfrm>
              <a:off x="7909204" y="1770762"/>
              <a:ext cx="971550" cy="655638"/>
              <a:chOff x="379933" y="-15999"/>
              <a:chExt cx="971550" cy="655638"/>
            </a:xfrm>
          </p:grpSpPr>
          <p:sp>
            <p:nvSpPr>
              <p:cNvPr id="34" name="Box">
                <a:extLst>
                  <a:ext uri="{FF2B5EF4-FFF2-40B4-BE49-F238E27FC236}">
                    <a16:creationId xmlns:a16="http://schemas.microsoft.com/office/drawing/2014/main" id="{89CFD845-8E13-4FDA-B68E-5C39BD63AFE4}"/>
                  </a:ext>
                </a:extLst>
              </p:cNvPr>
              <p:cNvSpPr>
                <a:spLocks noChangeArrowheads="1"/>
              </p:cNvSpPr>
              <p:nvPr userDrawn="1"/>
            </p:nvSpPr>
            <p:spPr bwMode="auto">
              <a:xfrm>
                <a:off x="379933" y="-15999"/>
                <a:ext cx="971550" cy="6556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35" name="T2">
                <a:extLst>
                  <a:ext uri="{FF2B5EF4-FFF2-40B4-BE49-F238E27FC236}">
                    <a16:creationId xmlns:a16="http://schemas.microsoft.com/office/drawing/2014/main" id="{9DEC5B7C-2D1C-4A87-962D-8BF239CDAAF5}"/>
                  </a:ext>
                </a:extLst>
              </p:cNvPr>
              <p:cNvSpPr>
                <a:spLocks/>
              </p:cNvSpPr>
              <p:nvPr userDrawn="1"/>
            </p:nvSpPr>
            <p:spPr bwMode="auto">
              <a:xfrm>
                <a:off x="1011758" y="168151"/>
                <a:ext cx="176213" cy="258763"/>
              </a:xfrm>
              <a:custGeom>
                <a:avLst/>
                <a:gdLst>
                  <a:gd name="T0" fmla="*/ 157 w 222"/>
                  <a:gd name="T1" fmla="*/ 325 h 325"/>
                  <a:gd name="T2" fmla="*/ 157 w 222"/>
                  <a:gd name="T3" fmla="*/ 78 h 325"/>
                  <a:gd name="T4" fmla="*/ 222 w 222"/>
                  <a:gd name="T5" fmla="*/ 78 h 325"/>
                  <a:gd name="T6" fmla="*/ 222 w 222"/>
                  <a:gd name="T7" fmla="*/ 0 h 325"/>
                  <a:gd name="T8" fmla="*/ 0 w 222"/>
                  <a:gd name="T9" fmla="*/ 0 h 325"/>
                  <a:gd name="T10" fmla="*/ 0 w 222"/>
                  <a:gd name="T11" fmla="*/ 78 h 325"/>
                  <a:gd name="T12" fmla="*/ 66 w 222"/>
                  <a:gd name="T13" fmla="*/ 78 h 325"/>
                  <a:gd name="T14" fmla="*/ 66 w 222"/>
                  <a:gd name="T15" fmla="*/ 325 h 325"/>
                  <a:gd name="T16" fmla="*/ 66 w 222"/>
                  <a:gd name="T17" fmla="*/ 325 h 325"/>
                  <a:gd name="T18" fmla="*/ 157 w 222"/>
                  <a:gd name="T19"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2" h="325">
                    <a:moveTo>
                      <a:pt x="157" y="325"/>
                    </a:moveTo>
                    <a:lnTo>
                      <a:pt x="157" y="78"/>
                    </a:lnTo>
                    <a:lnTo>
                      <a:pt x="222" y="78"/>
                    </a:lnTo>
                    <a:lnTo>
                      <a:pt x="222" y="0"/>
                    </a:lnTo>
                    <a:lnTo>
                      <a:pt x="0" y="0"/>
                    </a:lnTo>
                    <a:lnTo>
                      <a:pt x="0" y="78"/>
                    </a:lnTo>
                    <a:lnTo>
                      <a:pt x="66" y="78"/>
                    </a:lnTo>
                    <a:lnTo>
                      <a:pt x="66" y="325"/>
                    </a:lnTo>
                    <a:lnTo>
                      <a:pt x="66" y="325"/>
                    </a:lnTo>
                    <a:lnTo>
                      <a:pt x="157" y="325"/>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36" name="T1">
                <a:extLst>
                  <a:ext uri="{FF2B5EF4-FFF2-40B4-BE49-F238E27FC236}">
                    <a16:creationId xmlns:a16="http://schemas.microsoft.com/office/drawing/2014/main" id="{284D7BDB-B4F8-48C4-9826-E7183C31753A}"/>
                  </a:ext>
                </a:extLst>
              </p:cNvPr>
              <p:cNvSpPr>
                <a:spLocks/>
              </p:cNvSpPr>
              <p:nvPr userDrawn="1"/>
            </p:nvSpPr>
            <p:spPr bwMode="auto">
              <a:xfrm>
                <a:off x="799033" y="168151"/>
                <a:ext cx="193675" cy="258763"/>
              </a:xfrm>
              <a:custGeom>
                <a:avLst/>
                <a:gdLst>
                  <a:gd name="T0" fmla="*/ 88 w 244"/>
                  <a:gd name="T1" fmla="*/ 78 h 325"/>
                  <a:gd name="T2" fmla="*/ 88 w 244"/>
                  <a:gd name="T3" fmla="*/ 325 h 325"/>
                  <a:gd name="T4" fmla="*/ 179 w 244"/>
                  <a:gd name="T5" fmla="*/ 325 h 325"/>
                  <a:gd name="T6" fmla="*/ 179 w 244"/>
                  <a:gd name="T7" fmla="*/ 78 h 325"/>
                  <a:gd name="T8" fmla="*/ 244 w 244"/>
                  <a:gd name="T9" fmla="*/ 78 h 325"/>
                  <a:gd name="T10" fmla="*/ 244 w 244"/>
                  <a:gd name="T11" fmla="*/ 0 h 325"/>
                  <a:gd name="T12" fmla="*/ 25 w 244"/>
                  <a:gd name="T13" fmla="*/ 0 h 325"/>
                  <a:gd name="T14" fmla="*/ 0 w 244"/>
                  <a:gd name="T15" fmla="*/ 78 h 325"/>
                  <a:gd name="T16" fmla="*/ 88 w 244"/>
                  <a:gd name="T17" fmla="*/ 78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4" h="325">
                    <a:moveTo>
                      <a:pt x="88" y="78"/>
                    </a:moveTo>
                    <a:lnTo>
                      <a:pt x="88" y="325"/>
                    </a:lnTo>
                    <a:lnTo>
                      <a:pt x="179" y="325"/>
                    </a:lnTo>
                    <a:lnTo>
                      <a:pt x="179" y="78"/>
                    </a:lnTo>
                    <a:lnTo>
                      <a:pt x="244" y="78"/>
                    </a:lnTo>
                    <a:lnTo>
                      <a:pt x="244" y="0"/>
                    </a:lnTo>
                    <a:lnTo>
                      <a:pt x="25" y="0"/>
                    </a:lnTo>
                    <a:lnTo>
                      <a:pt x="0" y="78"/>
                    </a:lnTo>
                    <a:lnTo>
                      <a:pt x="88" y="78"/>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37" name="V">
                <a:extLst>
                  <a:ext uri="{FF2B5EF4-FFF2-40B4-BE49-F238E27FC236}">
                    <a16:creationId xmlns:a16="http://schemas.microsoft.com/office/drawing/2014/main" id="{26E849CD-6904-44CF-9673-9AD6FB3659D8}"/>
                  </a:ext>
                </a:extLst>
              </p:cNvPr>
              <p:cNvSpPr>
                <a:spLocks/>
              </p:cNvSpPr>
              <p:nvPr userDrawn="1"/>
            </p:nvSpPr>
            <p:spPr bwMode="auto">
              <a:xfrm>
                <a:off x="567258" y="168151"/>
                <a:ext cx="230188" cy="258763"/>
              </a:xfrm>
              <a:custGeom>
                <a:avLst/>
                <a:gdLst>
                  <a:gd name="T0" fmla="*/ 184 w 289"/>
                  <a:gd name="T1" fmla="*/ 325 h 325"/>
                  <a:gd name="T2" fmla="*/ 289 w 289"/>
                  <a:gd name="T3" fmla="*/ 0 h 325"/>
                  <a:gd name="T4" fmla="*/ 197 w 289"/>
                  <a:gd name="T5" fmla="*/ 0 h 325"/>
                  <a:gd name="T6" fmla="*/ 143 w 289"/>
                  <a:gd name="T7" fmla="*/ 167 h 325"/>
                  <a:gd name="T8" fmla="*/ 135 w 289"/>
                  <a:gd name="T9" fmla="*/ 191 h 325"/>
                  <a:gd name="T10" fmla="*/ 135 w 289"/>
                  <a:gd name="T11" fmla="*/ 191 h 325"/>
                  <a:gd name="T12" fmla="*/ 135 w 289"/>
                  <a:gd name="T13" fmla="*/ 191 h 325"/>
                  <a:gd name="T14" fmla="*/ 135 w 289"/>
                  <a:gd name="T15" fmla="*/ 191 h 325"/>
                  <a:gd name="T16" fmla="*/ 135 w 289"/>
                  <a:gd name="T17" fmla="*/ 191 h 325"/>
                  <a:gd name="T18" fmla="*/ 135 w 289"/>
                  <a:gd name="T19" fmla="*/ 191 h 325"/>
                  <a:gd name="T20" fmla="*/ 135 w 289"/>
                  <a:gd name="T21" fmla="*/ 191 h 325"/>
                  <a:gd name="T22" fmla="*/ 128 w 289"/>
                  <a:gd name="T23" fmla="*/ 167 h 325"/>
                  <a:gd name="T24" fmla="*/ 91 w 289"/>
                  <a:gd name="T25" fmla="*/ 60 h 325"/>
                  <a:gd name="T26" fmla="*/ 0 w 289"/>
                  <a:gd name="T27" fmla="*/ 60 h 325"/>
                  <a:gd name="T28" fmla="*/ 90 w 289"/>
                  <a:gd name="T29" fmla="*/ 325 h 325"/>
                  <a:gd name="T30" fmla="*/ 184 w 289"/>
                  <a:gd name="T31"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9" h="325">
                    <a:moveTo>
                      <a:pt x="184" y="325"/>
                    </a:moveTo>
                    <a:lnTo>
                      <a:pt x="289" y="0"/>
                    </a:lnTo>
                    <a:lnTo>
                      <a:pt x="197" y="0"/>
                    </a:lnTo>
                    <a:lnTo>
                      <a:pt x="143" y="167"/>
                    </a:lnTo>
                    <a:lnTo>
                      <a:pt x="135" y="191"/>
                    </a:lnTo>
                    <a:lnTo>
                      <a:pt x="135" y="191"/>
                    </a:lnTo>
                    <a:lnTo>
                      <a:pt x="135" y="191"/>
                    </a:lnTo>
                    <a:lnTo>
                      <a:pt x="135" y="191"/>
                    </a:lnTo>
                    <a:lnTo>
                      <a:pt x="135" y="191"/>
                    </a:lnTo>
                    <a:lnTo>
                      <a:pt x="135" y="191"/>
                    </a:lnTo>
                    <a:lnTo>
                      <a:pt x="135" y="191"/>
                    </a:lnTo>
                    <a:lnTo>
                      <a:pt x="128" y="167"/>
                    </a:lnTo>
                    <a:lnTo>
                      <a:pt x="91" y="60"/>
                    </a:lnTo>
                    <a:lnTo>
                      <a:pt x="0" y="60"/>
                    </a:lnTo>
                    <a:lnTo>
                      <a:pt x="90" y="325"/>
                    </a:lnTo>
                    <a:lnTo>
                      <a:pt x="184" y="325"/>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grpSp>
        <p:grpSp>
          <p:nvGrpSpPr>
            <p:cNvPr id="14" name="_VTT_logo_102019_06_orange_blue_on_white" hidden="1">
              <a:extLst>
                <a:ext uri="{FF2B5EF4-FFF2-40B4-BE49-F238E27FC236}">
                  <a16:creationId xmlns:a16="http://schemas.microsoft.com/office/drawing/2014/main" id="{8EC3DA7C-E890-46F5-B99E-4AC2358F0963}"/>
                </a:ext>
              </a:extLst>
            </p:cNvPr>
            <p:cNvGrpSpPr/>
            <p:nvPr userDrawn="1"/>
          </p:nvGrpSpPr>
          <p:grpSpPr>
            <a:xfrm>
              <a:off x="7909204" y="1770762"/>
              <a:ext cx="971550" cy="655638"/>
              <a:chOff x="379933" y="-15999"/>
              <a:chExt cx="971550" cy="655638"/>
            </a:xfrm>
          </p:grpSpPr>
          <p:sp>
            <p:nvSpPr>
              <p:cNvPr id="30" name="Box">
                <a:extLst>
                  <a:ext uri="{FF2B5EF4-FFF2-40B4-BE49-F238E27FC236}">
                    <a16:creationId xmlns:a16="http://schemas.microsoft.com/office/drawing/2014/main" id="{569C3447-5AF9-44FA-BCB3-D1DB24156477}"/>
                  </a:ext>
                </a:extLst>
              </p:cNvPr>
              <p:cNvSpPr>
                <a:spLocks noChangeArrowheads="1"/>
              </p:cNvSpPr>
              <p:nvPr userDrawn="1"/>
            </p:nvSpPr>
            <p:spPr bwMode="auto">
              <a:xfrm>
                <a:off x="379933" y="-15999"/>
                <a:ext cx="971550" cy="6556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31" name="T2">
                <a:extLst>
                  <a:ext uri="{FF2B5EF4-FFF2-40B4-BE49-F238E27FC236}">
                    <a16:creationId xmlns:a16="http://schemas.microsoft.com/office/drawing/2014/main" id="{69F0044B-CCD2-4001-B7AB-2F40F4C3EBD4}"/>
                  </a:ext>
                </a:extLst>
              </p:cNvPr>
              <p:cNvSpPr>
                <a:spLocks/>
              </p:cNvSpPr>
              <p:nvPr userDrawn="1"/>
            </p:nvSpPr>
            <p:spPr bwMode="auto">
              <a:xfrm>
                <a:off x="1011758" y="168151"/>
                <a:ext cx="176213" cy="258763"/>
              </a:xfrm>
              <a:custGeom>
                <a:avLst/>
                <a:gdLst>
                  <a:gd name="T0" fmla="*/ 157 w 222"/>
                  <a:gd name="T1" fmla="*/ 325 h 325"/>
                  <a:gd name="T2" fmla="*/ 157 w 222"/>
                  <a:gd name="T3" fmla="*/ 78 h 325"/>
                  <a:gd name="T4" fmla="*/ 222 w 222"/>
                  <a:gd name="T5" fmla="*/ 78 h 325"/>
                  <a:gd name="T6" fmla="*/ 222 w 222"/>
                  <a:gd name="T7" fmla="*/ 0 h 325"/>
                  <a:gd name="T8" fmla="*/ 0 w 222"/>
                  <a:gd name="T9" fmla="*/ 0 h 325"/>
                  <a:gd name="T10" fmla="*/ 0 w 222"/>
                  <a:gd name="T11" fmla="*/ 78 h 325"/>
                  <a:gd name="T12" fmla="*/ 66 w 222"/>
                  <a:gd name="T13" fmla="*/ 78 h 325"/>
                  <a:gd name="T14" fmla="*/ 66 w 222"/>
                  <a:gd name="T15" fmla="*/ 325 h 325"/>
                  <a:gd name="T16" fmla="*/ 66 w 222"/>
                  <a:gd name="T17" fmla="*/ 325 h 325"/>
                  <a:gd name="T18" fmla="*/ 157 w 222"/>
                  <a:gd name="T19"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2" h="325">
                    <a:moveTo>
                      <a:pt x="157" y="325"/>
                    </a:moveTo>
                    <a:lnTo>
                      <a:pt x="157" y="78"/>
                    </a:lnTo>
                    <a:lnTo>
                      <a:pt x="222" y="78"/>
                    </a:lnTo>
                    <a:lnTo>
                      <a:pt x="222" y="0"/>
                    </a:lnTo>
                    <a:lnTo>
                      <a:pt x="0" y="0"/>
                    </a:lnTo>
                    <a:lnTo>
                      <a:pt x="0" y="78"/>
                    </a:lnTo>
                    <a:lnTo>
                      <a:pt x="66" y="78"/>
                    </a:lnTo>
                    <a:lnTo>
                      <a:pt x="66" y="325"/>
                    </a:lnTo>
                    <a:lnTo>
                      <a:pt x="66" y="325"/>
                    </a:lnTo>
                    <a:lnTo>
                      <a:pt x="157" y="325"/>
                    </a:lnTo>
                    <a:close/>
                  </a:path>
                </a:pathLst>
              </a:custGeom>
              <a:solidFill>
                <a:srgbClr val="0057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32" name="T1">
                <a:extLst>
                  <a:ext uri="{FF2B5EF4-FFF2-40B4-BE49-F238E27FC236}">
                    <a16:creationId xmlns:a16="http://schemas.microsoft.com/office/drawing/2014/main" id="{63099901-5F05-471A-8D39-9F4CE9AAD3DB}"/>
                  </a:ext>
                </a:extLst>
              </p:cNvPr>
              <p:cNvSpPr>
                <a:spLocks/>
              </p:cNvSpPr>
              <p:nvPr userDrawn="1"/>
            </p:nvSpPr>
            <p:spPr bwMode="auto">
              <a:xfrm>
                <a:off x="799033" y="168151"/>
                <a:ext cx="193675" cy="258763"/>
              </a:xfrm>
              <a:custGeom>
                <a:avLst/>
                <a:gdLst>
                  <a:gd name="T0" fmla="*/ 88 w 244"/>
                  <a:gd name="T1" fmla="*/ 78 h 325"/>
                  <a:gd name="T2" fmla="*/ 88 w 244"/>
                  <a:gd name="T3" fmla="*/ 325 h 325"/>
                  <a:gd name="T4" fmla="*/ 179 w 244"/>
                  <a:gd name="T5" fmla="*/ 325 h 325"/>
                  <a:gd name="T6" fmla="*/ 179 w 244"/>
                  <a:gd name="T7" fmla="*/ 78 h 325"/>
                  <a:gd name="T8" fmla="*/ 244 w 244"/>
                  <a:gd name="T9" fmla="*/ 78 h 325"/>
                  <a:gd name="T10" fmla="*/ 244 w 244"/>
                  <a:gd name="T11" fmla="*/ 0 h 325"/>
                  <a:gd name="T12" fmla="*/ 25 w 244"/>
                  <a:gd name="T13" fmla="*/ 0 h 325"/>
                  <a:gd name="T14" fmla="*/ 0 w 244"/>
                  <a:gd name="T15" fmla="*/ 78 h 325"/>
                  <a:gd name="T16" fmla="*/ 88 w 244"/>
                  <a:gd name="T17" fmla="*/ 78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4" h="325">
                    <a:moveTo>
                      <a:pt x="88" y="78"/>
                    </a:moveTo>
                    <a:lnTo>
                      <a:pt x="88" y="325"/>
                    </a:lnTo>
                    <a:lnTo>
                      <a:pt x="179" y="325"/>
                    </a:lnTo>
                    <a:lnTo>
                      <a:pt x="179" y="78"/>
                    </a:lnTo>
                    <a:lnTo>
                      <a:pt x="244" y="78"/>
                    </a:lnTo>
                    <a:lnTo>
                      <a:pt x="244" y="0"/>
                    </a:lnTo>
                    <a:lnTo>
                      <a:pt x="25" y="0"/>
                    </a:lnTo>
                    <a:lnTo>
                      <a:pt x="0" y="78"/>
                    </a:lnTo>
                    <a:lnTo>
                      <a:pt x="88" y="78"/>
                    </a:lnTo>
                    <a:close/>
                  </a:path>
                </a:pathLst>
              </a:custGeom>
              <a:solidFill>
                <a:srgbClr val="0057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33" name="V">
                <a:extLst>
                  <a:ext uri="{FF2B5EF4-FFF2-40B4-BE49-F238E27FC236}">
                    <a16:creationId xmlns:a16="http://schemas.microsoft.com/office/drawing/2014/main" id="{8B8A182D-4039-493B-AC22-E9FE2A9AE765}"/>
                  </a:ext>
                </a:extLst>
              </p:cNvPr>
              <p:cNvSpPr>
                <a:spLocks/>
              </p:cNvSpPr>
              <p:nvPr userDrawn="1"/>
            </p:nvSpPr>
            <p:spPr bwMode="auto">
              <a:xfrm>
                <a:off x="567258" y="168151"/>
                <a:ext cx="230188" cy="258763"/>
              </a:xfrm>
              <a:custGeom>
                <a:avLst/>
                <a:gdLst>
                  <a:gd name="T0" fmla="*/ 184 w 289"/>
                  <a:gd name="T1" fmla="*/ 325 h 325"/>
                  <a:gd name="T2" fmla="*/ 289 w 289"/>
                  <a:gd name="T3" fmla="*/ 0 h 325"/>
                  <a:gd name="T4" fmla="*/ 197 w 289"/>
                  <a:gd name="T5" fmla="*/ 0 h 325"/>
                  <a:gd name="T6" fmla="*/ 143 w 289"/>
                  <a:gd name="T7" fmla="*/ 167 h 325"/>
                  <a:gd name="T8" fmla="*/ 135 w 289"/>
                  <a:gd name="T9" fmla="*/ 191 h 325"/>
                  <a:gd name="T10" fmla="*/ 135 w 289"/>
                  <a:gd name="T11" fmla="*/ 191 h 325"/>
                  <a:gd name="T12" fmla="*/ 135 w 289"/>
                  <a:gd name="T13" fmla="*/ 191 h 325"/>
                  <a:gd name="T14" fmla="*/ 135 w 289"/>
                  <a:gd name="T15" fmla="*/ 191 h 325"/>
                  <a:gd name="T16" fmla="*/ 135 w 289"/>
                  <a:gd name="T17" fmla="*/ 191 h 325"/>
                  <a:gd name="T18" fmla="*/ 135 w 289"/>
                  <a:gd name="T19" fmla="*/ 191 h 325"/>
                  <a:gd name="T20" fmla="*/ 135 w 289"/>
                  <a:gd name="T21" fmla="*/ 191 h 325"/>
                  <a:gd name="T22" fmla="*/ 128 w 289"/>
                  <a:gd name="T23" fmla="*/ 167 h 325"/>
                  <a:gd name="T24" fmla="*/ 91 w 289"/>
                  <a:gd name="T25" fmla="*/ 60 h 325"/>
                  <a:gd name="T26" fmla="*/ 0 w 289"/>
                  <a:gd name="T27" fmla="*/ 60 h 325"/>
                  <a:gd name="T28" fmla="*/ 90 w 289"/>
                  <a:gd name="T29" fmla="*/ 325 h 325"/>
                  <a:gd name="T30" fmla="*/ 184 w 289"/>
                  <a:gd name="T31"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9" h="325">
                    <a:moveTo>
                      <a:pt x="184" y="325"/>
                    </a:moveTo>
                    <a:lnTo>
                      <a:pt x="289" y="0"/>
                    </a:lnTo>
                    <a:lnTo>
                      <a:pt x="197" y="0"/>
                    </a:lnTo>
                    <a:lnTo>
                      <a:pt x="143" y="167"/>
                    </a:lnTo>
                    <a:lnTo>
                      <a:pt x="135" y="191"/>
                    </a:lnTo>
                    <a:lnTo>
                      <a:pt x="135" y="191"/>
                    </a:lnTo>
                    <a:lnTo>
                      <a:pt x="135" y="191"/>
                    </a:lnTo>
                    <a:lnTo>
                      <a:pt x="135" y="191"/>
                    </a:lnTo>
                    <a:lnTo>
                      <a:pt x="135" y="191"/>
                    </a:lnTo>
                    <a:lnTo>
                      <a:pt x="135" y="191"/>
                    </a:lnTo>
                    <a:lnTo>
                      <a:pt x="135" y="191"/>
                    </a:lnTo>
                    <a:lnTo>
                      <a:pt x="128" y="167"/>
                    </a:lnTo>
                    <a:lnTo>
                      <a:pt x="91" y="60"/>
                    </a:lnTo>
                    <a:lnTo>
                      <a:pt x="0" y="60"/>
                    </a:lnTo>
                    <a:lnTo>
                      <a:pt x="90" y="325"/>
                    </a:lnTo>
                    <a:lnTo>
                      <a:pt x="184" y="325"/>
                    </a:lnTo>
                    <a:close/>
                  </a:path>
                </a:pathLst>
              </a:custGeom>
              <a:solidFill>
                <a:srgbClr val="F06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grpSp>
        <p:grpSp>
          <p:nvGrpSpPr>
            <p:cNvPr id="15" name="_VTT_logo_102019_07_blue_on_white" hidden="1">
              <a:extLst>
                <a:ext uri="{FF2B5EF4-FFF2-40B4-BE49-F238E27FC236}">
                  <a16:creationId xmlns:a16="http://schemas.microsoft.com/office/drawing/2014/main" id="{755DCB8D-268B-45BB-907A-6DEC28320017}"/>
                </a:ext>
              </a:extLst>
            </p:cNvPr>
            <p:cNvGrpSpPr/>
            <p:nvPr userDrawn="1"/>
          </p:nvGrpSpPr>
          <p:grpSpPr>
            <a:xfrm>
              <a:off x="7909204" y="1770762"/>
              <a:ext cx="971550" cy="655638"/>
              <a:chOff x="379933" y="-15999"/>
              <a:chExt cx="971550" cy="655638"/>
            </a:xfrm>
          </p:grpSpPr>
          <p:sp>
            <p:nvSpPr>
              <p:cNvPr id="26" name="Box">
                <a:extLst>
                  <a:ext uri="{FF2B5EF4-FFF2-40B4-BE49-F238E27FC236}">
                    <a16:creationId xmlns:a16="http://schemas.microsoft.com/office/drawing/2014/main" id="{136E547E-2CB8-49A3-94FC-F36B4A07FB66}"/>
                  </a:ext>
                </a:extLst>
              </p:cNvPr>
              <p:cNvSpPr>
                <a:spLocks noChangeArrowheads="1"/>
              </p:cNvSpPr>
              <p:nvPr userDrawn="1"/>
            </p:nvSpPr>
            <p:spPr bwMode="auto">
              <a:xfrm>
                <a:off x="379933" y="-15999"/>
                <a:ext cx="971550" cy="6556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27" name="T2">
                <a:extLst>
                  <a:ext uri="{FF2B5EF4-FFF2-40B4-BE49-F238E27FC236}">
                    <a16:creationId xmlns:a16="http://schemas.microsoft.com/office/drawing/2014/main" id="{DC9C87F4-E736-4758-A3E4-43923C6F1639}"/>
                  </a:ext>
                </a:extLst>
              </p:cNvPr>
              <p:cNvSpPr>
                <a:spLocks/>
              </p:cNvSpPr>
              <p:nvPr userDrawn="1"/>
            </p:nvSpPr>
            <p:spPr bwMode="auto">
              <a:xfrm>
                <a:off x="1011758" y="168151"/>
                <a:ext cx="176213" cy="258763"/>
              </a:xfrm>
              <a:custGeom>
                <a:avLst/>
                <a:gdLst>
                  <a:gd name="T0" fmla="*/ 157 w 222"/>
                  <a:gd name="T1" fmla="*/ 325 h 325"/>
                  <a:gd name="T2" fmla="*/ 157 w 222"/>
                  <a:gd name="T3" fmla="*/ 78 h 325"/>
                  <a:gd name="T4" fmla="*/ 222 w 222"/>
                  <a:gd name="T5" fmla="*/ 78 h 325"/>
                  <a:gd name="T6" fmla="*/ 222 w 222"/>
                  <a:gd name="T7" fmla="*/ 0 h 325"/>
                  <a:gd name="T8" fmla="*/ 0 w 222"/>
                  <a:gd name="T9" fmla="*/ 0 h 325"/>
                  <a:gd name="T10" fmla="*/ 0 w 222"/>
                  <a:gd name="T11" fmla="*/ 78 h 325"/>
                  <a:gd name="T12" fmla="*/ 66 w 222"/>
                  <a:gd name="T13" fmla="*/ 78 h 325"/>
                  <a:gd name="T14" fmla="*/ 66 w 222"/>
                  <a:gd name="T15" fmla="*/ 325 h 325"/>
                  <a:gd name="T16" fmla="*/ 66 w 222"/>
                  <a:gd name="T17" fmla="*/ 325 h 325"/>
                  <a:gd name="T18" fmla="*/ 157 w 222"/>
                  <a:gd name="T19"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2" h="325">
                    <a:moveTo>
                      <a:pt x="157" y="325"/>
                    </a:moveTo>
                    <a:lnTo>
                      <a:pt x="157" y="78"/>
                    </a:lnTo>
                    <a:lnTo>
                      <a:pt x="222" y="78"/>
                    </a:lnTo>
                    <a:lnTo>
                      <a:pt x="222" y="0"/>
                    </a:lnTo>
                    <a:lnTo>
                      <a:pt x="0" y="0"/>
                    </a:lnTo>
                    <a:lnTo>
                      <a:pt x="0" y="78"/>
                    </a:lnTo>
                    <a:lnTo>
                      <a:pt x="66" y="78"/>
                    </a:lnTo>
                    <a:lnTo>
                      <a:pt x="66" y="325"/>
                    </a:lnTo>
                    <a:lnTo>
                      <a:pt x="66" y="325"/>
                    </a:lnTo>
                    <a:lnTo>
                      <a:pt x="157" y="325"/>
                    </a:lnTo>
                    <a:close/>
                  </a:path>
                </a:pathLst>
              </a:custGeom>
              <a:solidFill>
                <a:srgbClr val="0057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28" name="T1">
                <a:extLst>
                  <a:ext uri="{FF2B5EF4-FFF2-40B4-BE49-F238E27FC236}">
                    <a16:creationId xmlns:a16="http://schemas.microsoft.com/office/drawing/2014/main" id="{A2FA1780-57CC-48C2-AE2F-284EE5E904CE}"/>
                  </a:ext>
                </a:extLst>
              </p:cNvPr>
              <p:cNvSpPr>
                <a:spLocks/>
              </p:cNvSpPr>
              <p:nvPr userDrawn="1"/>
            </p:nvSpPr>
            <p:spPr bwMode="auto">
              <a:xfrm>
                <a:off x="799033" y="168151"/>
                <a:ext cx="193675" cy="258763"/>
              </a:xfrm>
              <a:custGeom>
                <a:avLst/>
                <a:gdLst>
                  <a:gd name="T0" fmla="*/ 88 w 244"/>
                  <a:gd name="T1" fmla="*/ 78 h 325"/>
                  <a:gd name="T2" fmla="*/ 88 w 244"/>
                  <a:gd name="T3" fmla="*/ 325 h 325"/>
                  <a:gd name="T4" fmla="*/ 179 w 244"/>
                  <a:gd name="T5" fmla="*/ 325 h 325"/>
                  <a:gd name="T6" fmla="*/ 179 w 244"/>
                  <a:gd name="T7" fmla="*/ 78 h 325"/>
                  <a:gd name="T8" fmla="*/ 244 w 244"/>
                  <a:gd name="T9" fmla="*/ 78 h 325"/>
                  <a:gd name="T10" fmla="*/ 244 w 244"/>
                  <a:gd name="T11" fmla="*/ 0 h 325"/>
                  <a:gd name="T12" fmla="*/ 25 w 244"/>
                  <a:gd name="T13" fmla="*/ 0 h 325"/>
                  <a:gd name="T14" fmla="*/ 0 w 244"/>
                  <a:gd name="T15" fmla="*/ 78 h 325"/>
                  <a:gd name="T16" fmla="*/ 88 w 244"/>
                  <a:gd name="T17" fmla="*/ 78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4" h="325">
                    <a:moveTo>
                      <a:pt x="88" y="78"/>
                    </a:moveTo>
                    <a:lnTo>
                      <a:pt x="88" y="325"/>
                    </a:lnTo>
                    <a:lnTo>
                      <a:pt x="179" y="325"/>
                    </a:lnTo>
                    <a:lnTo>
                      <a:pt x="179" y="78"/>
                    </a:lnTo>
                    <a:lnTo>
                      <a:pt x="244" y="78"/>
                    </a:lnTo>
                    <a:lnTo>
                      <a:pt x="244" y="0"/>
                    </a:lnTo>
                    <a:lnTo>
                      <a:pt x="25" y="0"/>
                    </a:lnTo>
                    <a:lnTo>
                      <a:pt x="0" y="78"/>
                    </a:lnTo>
                    <a:lnTo>
                      <a:pt x="88" y="78"/>
                    </a:lnTo>
                    <a:close/>
                  </a:path>
                </a:pathLst>
              </a:custGeom>
              <a:solidFill>
                <a:srgbClr val="0057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29" name="V">
                <a:extLst>
                  <a:ext uri="{FF2B5EF4-FFF2-40B4-BE49-F238E27FC236}">
                    <a16:creationId xmlns:a16="http://schemas.microsoft.com/office/drawing/2014/main" id="{C0F905E5-B165-4917-83DC-45D45E995FA9}"/>
                  </a:ext>
                </a:extLst>
              </p:cNvPr>
              <p:cNvSpPr>
                <a:spLocks/>
              </p:cNvSpPr>
              <p:nvPr userDrawn="1"/>
            </p:nvSpPr>
            <p:spPr bwMode="auto">
              <a:xfrm>
                <a:off x="567258" y="168151"/>
                <a:ext cx="230188" cy="258763"/>
              </a:xfrm>
              <a:custGeom>
                <a:avLst/>
                <a:gdLst>
                  <a:gd name="T0" fmla="*/ 184 w 289"/>
                  <a:gd name="T1" fmla="*/ 325 h 325"/>
                  <a:gd name="T2" fmla="*/ 289 w 289"/>
                  <a:gd name="T3" fmla="*/ 0 h 325"/>
                  <a:gd name="T4" fmla="*/ 197 w 289"/>
                  <a:gd name="T5" fmla="*/ 0 h 325"/>
                  <a:gd name="T6" fmla="*/ 143 w 289"/>
                  <a:gd name="T7" fmla="*/ 167 h 325"/>
                  <a:gd name="T8" fmla="*/ 135 w 289"/>
                  <a:gd name="T9" fmla="*/ 191 h 325"/>
                  <a:gd name="T10" fmla="*/ 135 w 289"/>
                  <a:gd name="T11" fmla="*/ 191 h 325"/>
                  <a:gd name="T12" fmla="*/ 135 w 289"/>
                  <a:gd name="T13" fmla="*/ 191 h 325"/>
                  <a:gd name="T14" fmla="*/ 135 w 289"/>
                  <a:gd name="T15" fmla="*/ 191 h 325"/>
                  <a:gd name="T16" fmla="*/ 135 w 289"/>
                  <a:gd name="T17" fmla="*/ 191 h 325"/>
                  <a:gd name="T18" fmla="*/ 135 w 289"/>
                  <a:gd name="T19" fmla="*/ 191 h 325"/>
                  <a:gd name="T20" fmla="*/ 135 w 289"/>
                  <a:gd name="T21" fmla="*/ 191 h 325"/>
                  <a:gd name="T22" fmla="*/ 128 w 289"/>
                  <a:gd name="T23" fmla="*/ 167 h 325"/>
                  <a:gd name="T24" fmla="*/ 91 w 289"/>
                  <a:gd name="T25" fmla="*/ 60 h 325"/>
                  <a:gd name="T26" fmla="*/ 0 w 289"/>
                  <a:gd name="T27" fmla="*/ 60 h 325"/>
                  <a:gd name="T28" fmla="*/ 90 w 289"/>
                  <a:gd name="T29" fmla="*/ 325 h 325"/>
                  <a:gd name="T30" fmla="*/ 184 w 289"/>
                  <a:gd name="T31"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9" h="325">
                    <a:moveTo>
                      <a:pt x="184" y="325"/>
                    </a:moveTo>
                    <a:lnTo>
                      <a:pt x="289" y="0"/>
                    </a:lnTo>
                    <a:lnTo>
                      <a:pt x="197" y="0"/>
                    </a:lnTo>
                    <a:lnTo>
                      <a:pt x="143" y="167"/>
                    </a:lnTo>
                    <a:lnTo>
                      <a:pt x="135" y="191"/>
                    </a:lnTo>
                    <a:lnTo>
                      <a:pt x="135" y="191"/>
                    </a:lnTo>
                    <a:lnTo>
                      <a:pt x="135" y="191"/>
                    </a:lnTo>
                    <a:lnTo>
                      <a:pt x="135" y="191"/>
                    </a:lnTo>
                    <a:lnTo>
                      <a:pt x="135" y="191"/>
                    </a:lnTo>
                    <a:lnTo>
                      <a:pt x="135" y="191"/>
                    </a:lnTo>
                    <a:lnTo>
                      <a:pt x="135" y="191"/>
                    </a:lnTo>
                    <a:lnTo>
                      <a:pt x="128" y="167"/>
                    </a:lnTo>
                    <a:lnTo>
                      <a:pt x="91" y="60"/>
                    </a:lnTo>
                    <a:lnTo>
                      <a:pt x="0" y="60"/>
                    </a:lnTo>
                    <a:lnTo>
                      <a:pt x="90" y="325"/>
                    </a:lnTo>
                    <a:lnTo>
                      <a:pt x="184" y="325"/>
                    </a:lnTo>
                    <a:close/>
                  </a:path>
                </a:pathLst>
              </a:custGeom>
              <a:solidFill>
                <a:srgbClr val="0057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grpSp>
        <p:grpSp>
          <p:nvGrpSpPr>
            <p:cNvPr id="16" name="_VTT_logo_102019_08_black_on_white" hidden="1">
              <a:extLst>
                <a:ext uri="{FF2B5EF4-FFF2-40B4-BE49-F238E27FC236}">
                  <a16:creationId xmlns:a16="http://schemas.microsoft.com/office/drawing/2014/main" id="{5D514D0E-C5C5-4E54-B8B1-9D6D75CC475F}"/>
                </a:ext>
              </a:extLst>
            </p:cNvPr>
            <p:cNvGrpSpPr/>
            <p:nvPr userDrawn="1"/>
          </p:nvGrpSpPr>
          <p:grpSpPr>
            <a:xfrm>
              <a:off x="7909204" y="1770762"/>
              <a:ext cx="971550" cy="655638"/>
              <a:chOff x="379933" y="-15999"/>
              <a:chExt cx="971550" cy="655638"/>
            </a:xfrm>
          </p:grpSpPr>
          <p:sp>
            <p:nvSpPr>
              <p:cNvPr id="22" name="Box">
                <a:extLst>
                  <a:ext uri="{FF2B5EF4-FFF2-40B4-BE49-F238E27FC236}">
                    <a16:creationId xmlns:a16="http://schemas.microsoft.com/office/drawing/2014/main" id="{A8D29F84-E971-460A-8A4F-5C7BE3C95CB9}"/>
                  </a:ext>
                </a:extLst>
              </p:cNvPr>
              <p:cNvSpPr>
                <a:spLocks noChangeArrowheads="1"/>
              </p:cNvSpPr>
              <p:nvPr userDrawn="1"/>
            </p:nvSpPr>
            <p:spPr bwMode="auto">
              <a:xfrm>
                <a:off x="379933" y="-15999"/>
                <a:ext cx="971550" cy="6556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23" name="T2">
                <a:extLst>
                  <a:ext uri="{FF2B5EF4-FFF2-40B4-BE49-F238E27FC236}">
                    <a16:creationId xmlns:a16="http://schemas.microsoft.com/office/drawing/2014/main" id="{394FEA25-0B07-4B45-A7BE-8EF78491A9E7}"/>
                  </a:ext>
                </a:extLst>
              </p:cNvPr>
              <p:cNvSpPr>
                <a:spLocks/>
              </p:cNvSpPr>
              <p:nvPr userDrawn="1"/>
            </p:nvSpPr>
            <p:spPr bwMode="auto">
              <a:xfrm>
                <a:off x="1011758" y="168151"/>
                <a:ext cx="176213" cy="258763"/>
              </a:xfrm>
              <a:custGeom>
                <a:avLst/>
                <a:gdLst>
                  <a:gd name="T0" fmla="*/ 157 w 222"/>
                  <a:gd name="T1" fmla="*/ 325 h 325"/>
                  <a:gd name="T2" fmla="*/ 157 w 222"/>
                  <a:gd name="T3" fmla="*/ 78 h 325"/>
                  <a:gd name="T4" fmla="*/ 222 w 222"/>
                  <a:gd name="T5" fmla="*/ 78 h 325"/>
                  <a:gd name="T6" fmla="*/ 222 w 222"/>
                  <a:gd name="T7" fmla="*/ 0 h 325"/>
                  <a:gd name="T8" fmla="*/ 0 w 222"/>
                  <a:gd name="T9" fmla="*/ 0 h 325"/>
                  <a:gd name="T10" fmla="*/ 0 w 222"/>
                  <a:gd name="T11" fmla="*/ 78 h 325"/>
                  <a:gd name="T12" fmla="*/ 66 w 222"/>
                  <a:gd name="T13" fmla="*/ 78 h 325"/>
                  <a:gd name="T14" fmla="*/ 66 w 222"/>
                  <a:gd name="T15" fmla="*/ 325 h 325"/>
                  <a:gd name="T16" fmla="*/ 66 w 222"/>
                  <a:gd name="T17" fmla="*/ 325 h 325"/>
                  <a:gd name="T18" fmla="*/ 157 w 222"/>
                  <a:gd name="T19"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2" h="325">
                    <a:moveTo>
                      <a:pt x="157" y="325"/>
                    </a:moveTo>
                    <a:lnTo>
                      <a:pt x="157" y="78"/>
                    </a:lnTo>
                    <a:lnTo>
                      <a:pt x="222" y="78"/>
                    </a:lnTo>
                    <a:lnTo>
                      <a:pt x="222" y="0"/>
                    </a:lnTo>
                    <a:lnTo>
                      <a:pt x="0" y="0"/>
                    </a:lnTo>
                    <a:lnTo>
                      <a:pt x="0" y="78"/>
                    </a:lnTo>
                    <a:lnTo>
                      <a:pt x="66" y="78"/>
                    </a:lnTo>
                    <a:lnTo>
                      <a:pt x="66" y="325"/>
                    </a:lnTo>
                    <a:lnTo>
                      <a:pt x="66" y="325"/>
                    </a:lnTo>
                    <a:lnTo>
                      <a:pt x="157" y="32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24" name="T1">
                <a:extLst>
                  <a:ext uri="{FF2B5EF4-FFF2-40B4-BE49-F238E27FC236}">
                    <a16:creationId xmlns:a16="http://schemas.microsoft.com/office/drawing/2014/main" id="{FE34AB50-E64F-49FC-9A21-7289C33B7726}"/>
                  </a:ext>
                </a:extLst>
              </p:cNvPr>
              <p:cNvSpPr>
                <a:spLocks/>
              </p:cNvSpPr>
              <p:nvPr userDrawn="1"/>
            </p:nvSpPr>
            <p:spPr bwMode="auto">
              <a:xfrm>
                <a:off x="799033" y="168151"/>
                <a:ext cx="193675" cy="258763"/>
              </a:xfrm>
              <a:custGeom>
                <a:avLst/>
                <a:gdLst>
                  <a:gd name="T0" fmla="*/ 88 w 244"/>
                  <a:gd name="T1" fmla="*/ 78 h 325"/>
                  <a:gd name="T2" fmla="*/ 88 w 244"/>
                  <a:gd name="T3" fmla="*/ 325 h 325"/>
                  <a:gd name="T4" fmla="*/ 179 w 244"/>
                  <a:gd name="T5" fmla="*/ 325 h 325"/>
                  <a:gd name="T6" fmla="*/ 179 w 244"/>
                  <a:gd name="T7" fmla="*/ 78 h 325"/>
                  <a:gd name="T8" fmla="*/ 244 w 244"/>
                  <a:gd name="T9" fmla="*/ 78 h 325"/>
                  <a:gd name="T10" fmla="*/ 244 w 244"/>
                  <a:gd name="T11" fmla="*/ 0 h 325"/>
                  <a:gd name="T12" fmla="*/ 25 w 244"/>
                  <a:gd name="T13" fmla="*/ 0 h 325"/>
                  <a:gd name="T14" fmla="*/ 0 w 244"/>
                  <a:gd name="T15" fmla="*/ 78 h 325"/>
                  <a:gd name="T16" fmla="*/ 88 w 244"/>
                  <a:gd name="T17" fmla="*/ 78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4" h="325">
                    <a:moveTo>
                      <a:pt x="88" y="78"/>
                    </a:moveTo>
                    <a:lnTo>
                      <a:pt x="88" y="325"/>
                    </a:lnTo>
                    <a:lnTo>
                      <a:pt x="179" y="325"/>
                    </a:lnTo>
                    <a:lnTo>
                      <a:pt x="179" y="78"/>
                    </a:lnTo>
                    <a:lnTo>
                      <a:pt x="244" y="78"/>
                    </a:lnTo>
                    <a:lnTo>
                      <a:pt x="244" y="0"/>
                    </a:lnTo>
                    <a:lnTo>
                      <a:pt x="25" y="0"/>
                    </a:lnTo>
                    <a:lnTo>
                      <a:pt x="0" y="78"/>
                    </a:lnTo>
                    <a:lnTo>
                      <a:pt x="88" y="7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25" name="V">
                <a:extLst>
                  <a:ext uri="{FF2B5EF4-FFF2-40B4-BE49-F238E27FC236}">
                    <a16:creationId xmlns:a16="http://schemas.microsoft.com/office/drawing/2014/main" id="{5A914ED7-4980-4234-877B-0C9DA64D181A}"/>
                  </a:ext>
                </a:extLst>
              </p:cNvPr>
              <p:cNvSpPr>
                <a:spLocks/>
              </p:cNvSpPr>
              <p:nvPr userDrawn="1"/>
            </p:nvSpPr>
            <p:spPr bwMode="auto">
              <a:xfrm>
                <a:off x="567258" y="168151"/>
                <a:ext cx="230188" cy="258763"/>
              </a:xfrm>
              <a:custGeom>
                <a:avLst/>
                <a:gdLst>
                  <a:gd name="T0" fmla="*/ 184 w 289"/>
                  <a:gd name="T1" fmla="*/ 325 h 325"/>
                  <a:gd name="T2" fmla="*/ 289 w 289"/>
                  <a:gd name="T3" fmla="*/ 0 h 325"/>
                  <a:gd name="T4" fmla="*/ 197 w 289"/>
                  <a:gd name="T5" fmla="*/ 0 h 325"/>
                  <a:gd name="T6" fmla="*/ 143 w 289"/>
                  <a:gd name="T7" fmla="*/ 167 h 325"/>
                  <a:gd name="T8" fmla="*/ 135 w 289"/>
                  <a:gd name="T9" fmla="*/ 191 h 325"/>
                  <a:gd name="T10" fmla="*/ 135 w 289"/>
                  <a:gd name="T11" fmla="*/ 191 h 325"/>
                  <a:gd name="T12" fmla="*/ 135 w 289"/>
                  <a:gd name="T13" fmla="*/ 191 h 325"/>
                  <a:gd name="T14" fmla="*/ 135 w 289"/>
                  <a:gd name="T15" fmla="*/ 191 h 325"/>
                  <a:gd name="T16" fmla="*/ 135 w 289"/>
                  <a:gd name="T17" fmla="*/ 191 h 325"/>
                  <a:gd name="T18" fmla="*/ 135 w 289"/>
                  <a:gd name="T19" fmla="*/ 191 h 325"/>
                  <a:gd name="T20" fmla="*/ 135 w 289"/>
                  <a:gd name="T21" fmla="*/ 191 h 325"/>
                  <a:gd name="T22" fmla="*/ 128 w 289"/>
                  <a:gd name="T23" fmla="*/ 167 h 325"/>
                  <a:gd name="T24" fmla="*/ 91 w 289"/>
                  <a:gd name="T25" fmla="*/ 60 h 325"/>
                  <a:gd name="T26" fmla="*/ 0 w 289"/>
                  <a:gd name="T27" fmla="*/ 60 h 325"/>
                  <a:gd name="T28" fmla="*/ 90 w 289"/>
                  <a:gd name="T29" fmla="*/ 325 h 325"/>
                  <a:gd name="T30" fmla="*/ 184 w 289"/>
                  <a:gd name="T31"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9" h="325">
                    <a:moveTo>
                      <a:pt x="184" y="325"/>
                    </a:moveTo>
                    <a:lnTo>
                      <a:pt x="289" y="0"/>
                    </a:lnTo>
                    <a:lnTo>
                      <a:pt x="197" y="0"/>
                    </a:lnTo>
                    <a:lnTo>
                      <a:pt x="143" y="167"/>
                    </a:lnTo>
                    <a:lnTo>
                      <a:pt x="135" y="191"/>
                    </a:lnTo>
                    <a:lnTo>
                      <a:pt x="135" y="191"/>
                    </a:lnTo>
                    <a:lnTo>
                      <a:pt x="135" y="191"/>
                    </a:lnTo>
                    <a:lnTo>
                      <a:pt x="135" y="191"/>
                    </a:lnTo>
                    <a:lnTo>
                      <a:pt x="135" y="191"/>
                    </a:lnTo>
                    <a:lnTo>
                      <a:pt x="135" y="191"/>
                    </a:lnTo>
                    <a:lnTo>
                      <a:pt x="135" y="191"/>
                    </a:lnTo>
                    <a:lnTo>
                      <a:pt x="128" y="167"/>
                    </a:lnTo>
                    <a:lnTo>
                      <a:pt x="91" y="60"/>
                    </a:lnTo>
                    <a:lnTo>
                      <a:pt x="0" y="60"/>
                    </a:lnTo>
                    <a:lnTo>
                      <a:pt x="90" y="325"/>
                    </a:lnTo>
                    <a:lnTo>
                      <a:pt x="184" y="32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grpSp>
        <p:grpSp>
          <p:nvGrpSpPr>
            <p:cNvPr id="17" name="_VTT_logo_102019_09_orange_on_white" hidden="1">
              <a:extLst>
                <a:ext uri="{FF2B5EF4-FFF2-40B4-BE49-F238E27FC236}">
                  <a16:creationId xmlns:a16="http://schemas.microsoft.com/office/drawing/2014/main" id="{DA33731D-D72A-4A00-ABD2-7B63E8D95BDB}"/>
                </a:ext>
              </a:extLst>
            </p:cNvPr>
            <p:cNvGrpSpPr/>
            <p:nvPr userDrawn="1"/>
          </p:nvGrpSpPr>
          <p:grpSpPr>
            <a:xfrm>
              <a:off x="7909204" y="1770762"/>
              <a:ext cx="971550" cy="655638"/>
              <a:chOff x="379933" y="-15999"/>
              <a:chExt cx="971550" cy="655638"/>
            </a:xfrm>
          </p:grpSpPr>
          <p:sp>
            <p:nvSpPr>
              <p:cNvPr id="18" name="Box">
                <a:extLst>
                  <a:ext uri="{FF2B5EF4-FFF2-40B4-BE49-F238E27FC236}">
                    <a16:creationId xmlns:a16="http://schemas.microsoft.com/office/drawing/2014/main" id="{216C8144-34A0-4D74-8E06-C21DD506546C}"/>
                  </a:ext>
                </a:extLst>
              </p:cNvPr>
              <p:cNvSpPr>
                <a:spLocks noChangeArrowheads="1"/>
              </p:cNvSpPr>
              <p:nvPr userDrawn="1"/>
            </p:nvSpPr>
            <p:spPr bwMode="auto">
              <a:xfrm>
                <a:off x="379933" y="-15999"/>
                <a:ext cx="971550" cy="6556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19" name="T2">
                <a:extLst>
                  <a:ext uri="{FF2B5EF4-FFF2-40B4-BE49-F238E27FC236}">
                    <a16:creationId xmlns:a16="http://schemas.microsoft.com/office/drawing/2014/main" id="{7222BE02-D84A-4E1A-AF3F-6D8858772A96}"/>
                  </a:ext>
                </a:extLst>
              </p:cNvPr>
              <p:cNvSpPr>
                <a:spLocks/>
              </p:cNvSpPr>
              <p:nvPr userDrawn="1"/>
            </p:nvSpPr>
            <p:spPr bwMode="auto">
              <a:xfrm>
                <a:off x="1011758" y="168151"/>
                <a:ext cx="176213" cy="258763"/>
              </a:xfrm>
              <a:custGeom>
                <a:avLst/>
                <a:gdLst>
                  <a:gd name="T0" fmla="*/ 157 w 222"/>
                  <a:gd name="T1" fmla="*/ 325 h 325"/>
                  <a:gd name="T2" fmla="*/ 157 w 222"/>
                  <a:gd name="T3" fmla="*/ 78 h 325"/>
                  <a:gd name="T4" fmla="*/ 222 w 222"/>
                  <a:gd name="T5" fmla="*/ 78 h 325"/>
                  <a:gd name="T6" fmla="*/ 222 w 222"/>
                  <a:gd name="T7" fmla="*/ 0 h 325"/>
                  <a:gd name="T8" fmla="*/ 0 w 222"/>
                  <a:gd name="T9" fmla="*/ 0 h 325"/>
                  <a:gd name="T10" fmla="*/ 0 w 222"/>
                  <a:gd name="T11" fmla="*/ 78 h 325"/>
                  <a:gd name="T12" fmla="*/ 66 w 222"/>
                  <a:gd name="T13" fmla="*/ 78 h 325"/>
                  <a:gd name="T14" fmla="*/ 66 w 222"/>
                  <a:gd name="T15" fmla="*/ 325 h 325"/>
                  <a:gd name="T16" fmla="*/ 66 w 222"/>
                  <a:gd name="T17" fmla="*/ 325 h 325"/>
                  <a:gd name="T18" fmla="*/ 157 w 222"/>
                  <a:gd name="T19"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2" h="325">
                    <a:moveTo>
                      <a:pt x="157" y="325"/>
                    </a:moveTo>
                    <a:lnTo>
                      <a:pt x="157" y="78"/>
                    </a:lnTo>
                    <a:lnTo>
                      <a:pt x="222" y="78"/>
                    </a:lnTo>
                    <a:lnTo>
                      <a:pt x="222" y="0"/>
                    </a:lnTo>
                    <a:lnTo>
                      <a:pt x="0" y="0"/>
                    </a:lnTo>
                    <a:lnTo>
                      <a:pt x="0" y="78"/>
                    </a:lnTo>
                    <a:lnTo>
                      <a:pt x="66" y="78"/>
                    </a:lnTo>
                    <a:lnTo>
                      <a:pt x="66" y="325"/>
                    </a:lnTo>
                    <a:lnTo>
                      <a:pt x="66" y="325"/>
                    </a:lnTo>
                    <a:lnTo>
                      <a:pt x="157" y="325"/>
                    </a:lnTo>
                    <a:close/>
                  </a:path>
                </a:pathLst>
              </a:custGeom>
              <a:solidFill>
                <a:srgbClr val="F06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20" name="T1">
                <a:extLst>
                  <a:ext uri="{FF2B5EF4-FFF2-40B4-BE49-F238E27FC236}">
                    <a16:creationId xmlns:a16="http://schemas.microsoft.com/office/drawing/2014/main" id="{E95EA342-70DD-4238-BC9C-CF5FCF0858DC}"/>
                  </a:ext>
                </a:extLst>
              </p:cNvPr>
              <p:cNvSpPr>
                <a:spLocks/>
              </p:cNvSpPr>
              <p:nvPr userDrawn="1"/>
            </p:nvSpPr>
            <p:spPr bwMode="auto">
              <a:xfrm>
                <a:off x="799033" y="168151"/>
                <a:ext cx="193675" cy="258763"/>
              </a:xfrm>
              <a:custGeom>
                <a:avLst/>
                <a:gdLst>
                  <a:gd name="T0" fmla="*/ 88 w 244"/>
                  <a:gd name="T1" fmla="*/ 78 h 325"/>
                  <a:gd name="T2" fmla="*/ 88 w 244"/>
                  <a:gd name="T3" fmla="*/ 325 h 325"/>
                  <a:gd name="T4" fmla="*/ 179 w 244"/>
                  <a:gd name="T5" fmla="*/ 325 h 325"/>
                  <a:gd name="T6" fmla="*/ 179 w 244"/>
                  <a:gd name="T7" fmla="*/ 78 h 325"/>
                  <a:gd name="T8" fmla="*/ 244 w 244"/>
                  <a:gd name="T9" fmla="*/ 78 h 325"/>
                  <a:gd name="T10" fmla="*/ 244 w 244"/>
                  <a:gd name="T11" fmla="*/ 0 h 325"/>
                  <a:gd name="T12" fmla="*/ 25 w 244"/>
                  <a:gd name="T13" fmla="*/ 0 h 325"/>
                  <a:gd name="T14" fmla="*/ 0 w 244"/>
                  <a:gd name="T15" fmla="*/ 78 h 325"/>
                  <a:gd name="T16" fmla="*/ 88 w 244"/>
                  <a:gd name="T17" fmla="*/ 78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4" h="325">
                    <a:moveTo>
                      <a:pt x="88" y="78"/>
                    </a:moveTo>
                    <a:lnTo>
                      <a:pt x="88" y="325"/>
                    </a:lnTo>
                    <a:lnTo>
                      <a:pt x="179" y="325"/>
                    </a:lnTo>
                    <a:lnTo>
                      <a:pt x="179" y="78"/>
                    </a:lnTo>
                    <a:lnTo>
                      <a:pt x="244" y="78"/>
                    </a:lnTo>
                    <a:lnTo>
                      <a:pt x="244" y="0"/>
                    </a:lnTo>
                    <a:lnTo>
                      <a:pt x="25" y="0"/>
                    </a:lnTo>
                    <a:lnTo>
                      <a:pt x="0" y="78"/>
                    </a:lnTo>
                    <a:lnTo>
                      <a:pt x="88" y="78"/>
                    </a:lnTo>
                    <a:close/>
                  </a:path>
                </a:pathLst>
              </a:custGeom>
              <a:solidFill>
                <a:srgbClr val="F06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21" name="V">
                <a:extLst>
                  <a:ext uri="{FF2B5EF4-FFF2-40B4-BE49-F238E27FC236}">
                    <a16:creationId xmlns:a16="http://schemas.microsoft.com/office/drawing/2014/main" id="{8FB5090D-3413-4182-938C-58AB9B1133BA}"/>
                  </a:ext>
                </a:extLst>
              </p:cNvPr>
              <p:cNvSpPr>
                <a:spLocks/>
              </p:cNvSpPr>
              <p:nvPr userDrawn="1"/>
            </p:nvSpPr>
            <p:spPr bwMode="auto">
              <a:xfrm>
                <a:off x="567258" y="168151"/>
                <a:ext cx="230188" cy="258763"/>
              </a:xfrm>
              <a:custGeom>
                <a:avLst/>
                <a:gdLst>
                  <a:gd name="T0" fmla="*/ 184 w 289"/>
                  <a:gd name="T1" fmla="*/ 325 h 325"/>
                  <a:gd name="T2" fmla="*/ 289 w 289"/>
                  <a:gd name="T3" fmla="*/ 0 h 325"/>
                  <a:gd name="T4" fmla="*/ 197 w 289"/>
                  <a:gd name="T5" fmla="*/ 0 h 325"/>
                  <a:gd name="T6" fmla="*/ 143 w 289"/>
                  <a:gd name="T7" fmla="*/ 167 h 325"/>
                  <a:gd name="T8" fmla="*/ 135 w 289"/>
                  <a:gd name="T9" fmla="*/ 191 h 325"/>
                  <a:gd name="T10" fmla="*/ 135 w 289"/>
                  <a:gd name="T11" fmla="*/ 191 h 325"/>
                  <a:gd name="T12" fmla="*/ 135 w 289"/>
                  <a:gd name="T13" fmla="*/ 191 h 325"/>
                  <a:gd name="T14" fmla="*/ 135 w 289"/>
                  <a:gd name="T15" fmla="*/ 191 h 325"/>
                  <a:gd name="T16" fmla="*/ 135 w 289"/>
                  <a:gd name="T17" fmla="*/ 191 h 325"/>
                  <a:gd name="T18" fmla="*/ 135 w 289"/>
                  <a:gd name="T19" fmla="*/ 191 h 325"/>
                  <a:gd name="T20" fmla="*/ 135 w 289"/>
                  <a:gd name="T21" fmla="*/ 191 h 325"/>
                  <a:gd name="T22" fmla="*/ 128 w 289"/>
                  <a:gd name="T23" fmla="*/ 167 h 325"/>
                  <a:gd name="T24" fmla="*/ 91 w 289"/>
                  <a:gd name="T25" fmla="*/ 60 h 325"/>
                  <a:gd name="T26" fmla="*/ 0 w 289"/>
                  <a:gd name="T27" fmla="*/ 60 h 325"/>
                  <a:gd name="T28" fmla="*/ 90 w 289"/>
                  <a:gd name="T29" fmla="*/ 325 h 325"/>
                  <a:gd name="T30" fmla="*/ 184 w 289"/>
                  <a:gd name="T31"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9" h="325">
                    <a:moveTo>
                      <a:pt x="184" y="325"/>
                    </a:moveTo>
                    <a:lnTo>
                      <a:pt x="289" y="0"/>
                    </a:lnTo>
                    <a:lnTo>
                      <a:pt x="197" y="0"/>
                    </a:lnTo>
                    <a:lnTo>
                      <a:pt x="143" y="167"/>
                    </a:lnTo>
                    <a:lnTo>
                      <a:pt x="135" y="191"/>
                    </a:lnTo>
                    <a:lnTo>
                      <a:pt x="135" y="191"/>
                    </a:lnTo>
                    <a:lnTo>
                      <a:pt x="135" y="191"/>
                    </a:lnTo>
                    <a:lnTo>
                      <a:pt x="135" y="191"/>
                    </a:lnTo>
                    <a:lnTo>
                      <a:pt x="135" y="191"/>
                    </a:lnTo>
                    <a:lnTo>
                      <a:pt x="135" y="191"/>
                    </a:lnTo>
                    <a:lnTo>
                      <a:pt x="135" y="191"/>
                    </a:lnTo>
                    <a:lnTo>
                      <a:pt x="128" y="167"/>
                    </a:lnTo>
                    <a:lnTo>
                      <a:pt x="91" y="60"/>
                    </a:lnTo>
                    <a:lnTo>
                      <a:pt x="0" y="60"/>
                    </a:lnTo>
                    <a:lnTo>
                      <a:pt x="90" y="325"/>
                    </a:lnTo>
                    <a:lnTo>
                      <a:pt x="184" y="325"/>
                    </a:lnTo>
                    <a:close/>
                  </a:path>
                </a:pathLst>
              </a:custGeom>
              <a:solidFill>
                <a:srgbClr val="F06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grpSp>
      </p:grpSp>
    </p:spTree>
    <p:extLst>
      <p:ext uri="{BB962C8B-B14F-4D97-AF65-F5344CB8AC3E}">
        <p14:creationId xmlns:p14="http://schemas.microsoft.com/office/powerpoint/2010/main" val="1921864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VTT 2024 Content slide 1">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C43D522F-9A95-4C09-947F-9389828E52AA}"/>
              </a:ext>
            </a:extLst>
          </p:cNvPr>
          <p:cNvSpPr>
            <a:spLocks noGrp="1"/>
          </p:cNvSpPr>
          <p:nvPr>
            <p:ph type="dt" sz="half" idx="10"/>
          </p:nvPr>
        </p:nvSpPr>
        <p:spPr/>
        <p:txBody>
          <a:bodyPr/>
          <a:lstStyle/>
          <a:p>
            <a:fld id="{92980A54-19B1-4B12-AA22-8B76D14991BC}" type="datetime1">
              <a:rPr lang="en-GB" smtClean="0"/>
              <a:t>30/05/2025</a:t>
            </a:fld>
            <a:endParaRPr lang="en-GB" dirty="0"/>
          </a:p>
        </p:txBody>
      </p:sp>
      <p:sp>
        <p:nvSpPr>
          <p:cNvPr id="4" name="Footer Placeholder 3">
            <a:extLst>
              <a:ext uri="{FF2B5EF4-FFF2-40B4-BE49-F238E27FC236}">
                <a16:creationId xmlns:a16="http://schemas.microsoft.com/office/drawing/2014/main" id="{62FBCA9D-2905-4200-875A-D971396E4B04}"/>
              </a:ext>
            </a:extLst>
          </p:cNvPr>
          <p:cNvSpPr>
            <a:spLocks noGrp="1"/>
          </p:cNvSpPr>
          <p:nvPr>
            <p:ph type="ftr" sz="quarter" idx="11"/>
          </p:nvPr>
        </p:nvSpPr>
        <p:spPr/>
        <p:txBody>
          <a:bodyPr/>
          <a:lstStyle/>
          <a:p>
            <a:r>
              <a:rPr lang="en-GB" dirty="0"/>
              <a:t>VTT – beyond the obvious</a:t>
            </a:r>
          </a:p>
        </p:txBody>
      </p:sp>
      <p:sp>
        <p:nvSpPr>
          <p:cNvPr id="5" name="Slide Number Placeholder 4">
            <a:extLst>
              <a:ext uri="{FF2B5EF4-FFF2-40B4-BE49-F238E27FC236}">
                <a16:creationId xmlns:a16="http://schemas.microsoft.com/office/drawing/2014/main" id="{28EDE462-89B5-4754-BE57-386BC9DB87C7}"/>
              </a:ext>
            </a:extLst>
          </p:cNvPr>
          <p:cNvSpPr>
            <a:spLocks noGrp="1"/>
          </p:cNvSpPr>
          <p:nvPr>
            <p:ph type="sldNum" sz="quarter" idx="12"/>
          </p:nvPr>
        </p:nvSpPr>
        <p:spPr/>
        <p:txBody>
          <a:bodyPr/>
          <a:lstStyle/>
          <a:p>
            <a:fld id="{B89A5CCE-AC13-A746-9A72-5D19050CC0B7}" type="slidenum">
              <a:rPr lang="en-GB" smtClean="0"/>
              <a:pPr/>
              <a:t>‹#›</a:t>
            </a:fld>
            <a:endParaRPr lang="en-GB" dirty="0"/>
          </a:p>
        </p:txBody>
      </p:sp>
      <p:sp>
        <p:nvSpPr>
          <p:cNvPr id="6" name="Title 5">
            <a:extLst>
              <a:ext uri="{FF2B5EF4-FFF2-40B4-BE49-F238E27FC236}">
                <a16:creationId xmlns:a16="http://schemas.microsoft.com/office/drawing/2014/main" id="{546B329F-CC33-4C5E-8135-8861EA26232B}"/>
              </a:ext>
            </a:extLst>
          </p:cNvPr>
          <p:cNvSpPr>
            <a:spLocks noGrp="1"/>
          </p:cNvSpPr>
          <p:nvPr>
            <p:ph type="title"/>
          </p:nvPr>
        </p:nvSpPr>
        <p:spPr/>
        <p:txBody>
          <a:bodyPr anchor="t" anchorCtr="0"/>
          <a:lstStyle>
            <a:lvl1pPr>
              <a:defRPr/>
            </a:lvl1pPr>
          </a:lstStyle>
          <a:p>
            <a:r>
              <a:rPr lang="en-GB" noProof="0" dirty="0"/>
              <a:t>Click to edit Master title style</a:t>
            </a:r>
          </a:p>
        </p:txBody>
      </p:sp>
      <p:sp>
        <p:nvSpPr>
          <p:cNvPr id="64" name="Content Placeholder 62">
            <a:extLst>
              <a:ext uri="{FF2B5EF4-FFF2-40B4-BE49-F238E27FC236}">
                <a16:creationId xmlns:a16="http://schemas.microsoft.com/office/drawing/2014/main" id="{07FD2FF1-B977-F075-8359-F7C6775F255E}"/>
              </a:ext>
            </a:extLst>
          </p:cNvPr>
          <p:cNvSpPr>
            <a:spLocks noGrp="1"/>
          </p:cNvSpPr>
          <p:nvPr>
            <p:ph sz="quarter" idx="13"/>
          </p:nvPr>
        </p:nvSpPr>
        <p:spPr>
          <a:xfrm>
            <a:off x="719138" y="1571625"/>
            <a:ext cx="6948487" cy="3046413"/>
          </a:xfrm>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a:t>Fifth level</a:t>
            </a:r>
            <a:endParaRPr lang="en-GB" dirty="0"/>
          </a:p>
        </p:txBody>
      </p:sp>
      <p:grpSp>
        <p:nvGrpSpPr>
          <p:cNvPr id="69" name="VTT_LogoStack_v3_16092019 pienempi koko">
            <a:extLst>
              <a:ext uri="{FF2B5EF4-FFF2-40B4-BE49-F238E27FC236}">
                <a16:creationId xmlns:a16="http://schemas.microsoft.com/office/drawing/2014/main" id="{80DAC2A9-27C2-66B1-93B1-1958BFA7F656}"/>
              </a:ext>
            </a:extLst>
          </p:cNvPr>
          <p:cNvGrpSpPr/>
          <p:nvPr userDrawn="1"/>
        </p:nvGrpSpPr>
        <p:grpSpPr>
          <a:xfrm>
            <a:off x="8043515" y="2"/>
            <a:ext cx="869543" cy="586800"/>
            <a:chOff x="7909204" y="1770762"/>
            <a:chExt cx="971550" cy="655638"/>
          </a:xfrm>
        </p:grpSpPr>
        <p:grpSp>
          <p:nvGrpSpPr>
            <p:cNvPr id="70" name="_VTT_logo_102019_01_white_on_orange">
              <a:extLst>
                <a:ext uri="{FF2B5EF4-FFF2-40B4-BE49-F238E27FC236}">
                  <a16:creationId xmlns:a16="http://schemas.microsoft.com/office/drawing/2014/main" id="{D415D108-0F89-63CE-795A-D5939C2EF7EF}"/>
                </a:ext>
              </a:extLst>
            </p:cNvPr>
            <p:cNvGrpSpPr/>
            <p:nvPr userDrawn="1"/>
          </p:nvGrpSpPr>
          <p:grpSpPr>
            <a:xfrm>
              <a:off x="7909204" y="1770762"/>
              <a:ext cx="971550" cy="655638"/>
              <a:chOff x="379933" y="-15999"/>
              <a:chExt cx="971550" cy="655638"/>
            </a:xfrm>
          </p:grpSpPr>
          <p:sp>
            <p:nvSpPr>
              <p:cNvPr id="111" name="Box">
                <a:extLst>
                  <a:ext uri="{FF2B5EF4-FFF2-40B4-BE49-F238E27FC236}">
                    <a16:creationId xmlns:a16="http://schemas.microsoft.com/office/drawing/2014/main" id="{5FF997F1-DDB9-8EBE-65B7-C5D4D0F74BC0}"/>
                  </a:ext>
                </a:extLst>
              </p:cNvPr>
              <p:cNvSpPr>
                <a:spLocks noChangeArrowheads="1"/>
              </p:cNvSpPr>
              <p:nvPr userDrawn="1"/>
            </p:nvSpPr>
            <p:spPr bwMode="auto">
              <a:xfrm>
                <a:off x="379933" y="-15999"/>
                <a:ext cx="971550" cy="655638"/>
              </a:xfrm>
              <a:prstGeom prst="rect">
                <a:avLst/>
              </a:prstGeom>
              <a:solidFill>
                <a:srgbClr val="F06E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112" name="T2">
                <a:extLst>
                  <a:ext uri="{FF2B5EF4-FFF2-40B4-BE49-F238E27FC236}">
                    <a16:creationId xmlns:a16="http://schemas.microsoft.com/office/drawing/2014/main" id="{6E4F3BC8-4A40-6836-17B3-594CD59BAAFA}"/>
                  </a:ext>
                </a:extLst>
              </p:cNvPr>
              <p:cNvSpPr>
                <a:spLocks/>
              </p:cNvSpPr>
              <p:nvPr userDrawn="1"/>
            </p:nvSpPr>
            <p:spPr bwMode="auto">
              <a:xfrm>
                <a:off x="1011758" y="168151"/>
                <a:ext cx="176213" cy="258763"/>
              </a:xfrm>
              <a:custGeom>
                <a:avLst/>
                <a:gdLst>
                  <a:gd name="T0" fmla="*/ 157 w 222"/>
                  <a:gd name="T1" fmla="*/ 325 h 325"/>
                  <a:gd name="T2" fmla="*/ 157 w 222"/>
                  <a:gd name="T3" fmla="*/ 78 h 325"/>
                  <a:gd name="T4" fmla="*/ 222 w 222"/>
                  <a:gd name="T5" fmla="*/ 78 h 325"/>
                  <a:gd name="T6" fmla="*/ 222 w 222"/>
                  <a:gd name="T7" fmla="*/ 0 h 325"/>
                  <a:gd name="T8" fmla="*/ 0 w 222"/>
                  <a:gd name="T9" fmla="*/ 0 h 325"/>
                  <a:gd name="T10" fmla="*/ 0 w 222"/>
                  <a:gd name="T11" fmla="*/ 78 h 325"/>
                  <a:gd name="T12" fmla="*/ 66 w 222"/>
                  <a:gd name="T13" fmla="*/ 78 h 325"/>
                  <a:gd name="T14" fmla="*/ 66 w 222"/>
                  <a:gd name="T15" fmla="*/ 325 h 325"/>
                  <a:gd name="T16" fmla="*/ 66 w 222"/>
                  <a:gd name="T17" fmla="*/ 325 h 325"/>
                  <a:gd name="T18" fmla="*/ 157 w 222"/>
                  <a:gd name="T19"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2" h="325">
                    <a:moveTo>
                      <a:pt x="157" y="325"/>
                    </a:moveTo>
                    <a:lnTo>
                      <a:pt x="157" y="78"/>
                    </a:lnTo>
                    <a:lnTo>
                      <a:pt x="222" y="78"/>
                    </a:lnTo>
                    <a:lnTo>
                      <a:pt x="222" y="0"/>
                    </a:lnTo>
                    <a:lnTo>
                      <a:pt x="0" y="0"/>
                    </a:lnTo>
                    <a:lnTo>
                      <a:pt x="0" y="78"/>
                    </a:lnTo>
                    <a:lnTo>
                      <a:pt x="66" y="78"/>
                    </a:lnTo>
                    <a:lnTo>
                      <a:pt x="66" y="325"/>
                    </a:lnTo>
                    <a:lnTo>
                      <a:pt x="66" y="325"/>
                    </a:lnTo>
                    <a:lnTo>
                      <a:pt x="157" y="3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113" name="T1">
                <a:extLst>
                  <a:ext uri="{FF2B5EF4-FFF2-40B4-BE49-F238E27FC236}">
                    <a16:creationId xmlns:a16="http://schemas.microsoft.com/office/drawing/2014/main" id="{BDD34B60-2DC7-EDE8-984A-ADCEBE6BC5E1}"/>
                  </a:ext>
                </a:extLst>
              </p:cNvPr>
              <p:cNvSpPr>
                <a:spLocks/>
              </p:cNvSpPr>
              <p:nvPr userDrawn="1"/>
            </p:nvSpPr>
            <p:spPr bwMode="auto">
              <a:xfrm>
                <a:off x="799033" y="168151"/>
                <a:ext cx="193675" cy="258763"/>
              </a:xfrm>
              <a:custGeom>
                <a:avLst/>
                <a:gdLst>
                  <a:gd name="T0" fmla="*/ 88 w 244"/>
                  <a:gd name="T1" fmla="*/ 78 h 325"/>
                  <a:gd name="T2" fmla="*/ 88 w 244"/>
                  <a:gd name="T3" fmla="*/ 325 h 325"/>
                  <a:gd name="T4" fmla="*/ 179 w 244"/>
                  <a:gd name="T5" fmla="*/ 325 h 325"/>
                  <a:gd name="T6" fmla="*/ 179 w 244"/>
                  <a:gd name="T7" fmla="*/ 78 h 325"/>
                  <a:gd name="T8" fmla="*/ 244 w 244"/>
                  <a:gd name="T9" fmla="*/ 78 h 325"/>
                  <a:gd name="T10" fmla="*/ 244 w 244"/>
                  <a:gd name="T11" fmla="*/ 0 h 325"/>
                  <a:gd name="T12" fmla="*/ 25 w 244"/>
                  <a:gd name="T13" fmla="*/ 0 h 325"/>
                  <a:gd name="T14" fmla="*/ 0 w 244"/>
                  <a:gd name="T15" fmla="*/ 78 h 325"/>
                  <a:gd name="T16" fmla="*/ 88 w 244"/>
                  <a:gd name="T17" fmla="*/ 78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4" h="325">
                    <a:moveTo>
                      <a:pt x="88" y="78"/>
                    </a:moveTo>
                    <a:lnTo>
                      <a:pt x="88" y="325"/>
                    </a:lnTo>
                    <a:lnTo>
                      <a:pt x="179" y="325"/>
                    </a:lnTo>
                    <a:lnTo>
                      <a:pt x="179" y="78"/>
                    </a:lnTo>
                    <a:lnTo>
                      <a:pt x="244" y="78"/>
                    </a:lnTo>
                    <a:lnTo>
                      <a:pt x="244" y="0"/>
                    </a:lnTo>
                    <a:lnTo>
                      <a:pt x="25" y="0"/>
                    </a:lnTo>
                    <a:lnTo>
                      <a:pt x="0" y="78"/>
                    </a:lnTo>
                    <a:lnTo>
                      <a:pt x="88" y="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114" name="V">
                <a:extLst>
                  <a:ext uri="{FF2B5EF4-FFF2-40B4-BE49-F238E27FC236}">
                    <a16:creationId xmlns:a16="http://schemas.microsoft.com/office/drawing/2014/main" id="{9D15FC8D-3B66-BE9A-8E63-E13E75E90125}"/>
                  </a:ext>
                </a:extLst>
              </p:cNvPr>
              <p:cNvSpPr>
                <a:spLocks/>
              </p:cNvSpPr>
              <p:nvPr userDrawn="1"/>
            </p:nvSpPr>
            <p:spPr bwMode="auto">
              <a:xfrm>
                <a:off x="567258" y="168151"/>
                <a:ext cx="230188" cy="258763"/>
              </a:xfrm>
              <a:custGeom>
                <a:avLst/>
                <a:gdLst>
                  <a:gd name="T0" fmla="*/ 184 w 289"/>
                  <a:gd name="T1" fmla="*/ 325 h 325"/>
                  <a:gd name="T2" fmla="*/ 289 w 289"/>
                  <a:gd name="T3" fmla="*/ 0 h 325"/>
                  <a:gd name="T4" fmla="*/ 197 w 289"/>
                  <a:gd name="T5" fmla="*/ 0 h 325"/>
                  <a:gd name="T6" fmla="*/ 143 w 289"/>
                  <a:gd name="T7" fmla="*/ 167 h 325"/>
                  <a:gd name="T8" fmla="*/ 135 w 289"/>
                  <a:gd name="T9" fmla="*/ 191 h 325"/>
                  <a:gd name="T10" fmla="*/ 135 w 289"/>
                  <a:gd name="T11" fmla="*/ 191 h 325"/>
                  <a:gd name="T12" fmla="*/ 135 w 289"/>
                  <a:gd name="T13" fmla="*/ 191 h 325"/>
                  <a:gd name="T14" fmla="*/ 135 w 289"/>
                  <a:gd name="T15" fmla="*/ 191 h 325"/>
                  <a:gd name="T16" fmla="*/ 135 w 289"/>
                  <a:gd name="T17" fmla="*/ 191 h 325"/>
                  <a:gd name="T18" fmla="*/ 135 w 289"/>
                  <a:gd name="T19" fmla="*/ 191 h 325"/>
                  <a:gd name="T20" fmla="*/ 135 w 289"/>
                  <a:gd name="T21" fmla="*/ 191 h 325"/>
                  <a:gd name="T22" fmla="*/ 128 w 289"/>
                  <a:gd name="T23" fmla="*/ 167 h 325"/>
                  <a:gd name="T24" fmla="*/ 91 w 289"/>
                  <a:gd name="T25" fmla="*/ 60 h 325"/>
                  <a:gd name="T26" fmla="*/ 0 w 289"/>
                  <a:gd name="T27" fmla="*/ 60 h 325"/>
                  <a:gd name="T28" fmla="*/ 90 w 289"/>
                  <a:gd name="T29" fmla="*/ 325 h 325"/>
                  <a:gd name="T30" fmla="*/ 184 w 289"/>
                  <a:gd name="T31"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9" h="325">
                    <a:moveTo>
                      <a:pt x="184" y="325"/>
                    </a:moveTo>
                    <a:lnTo>
                      <a:pt x="289" y="0"/>
                    </a:lnTo>
                    <a:lnTo>
                      <a:pt x="197" y="0"/>
                    </a:lnTo>
                    <a:lnTo>
                      <a:pt x="143" y="167"/>
                    </a:lnTo>
                    <a:lnTo>
                      <a:pt x="135" y="191"/>
                    </a:lnTo>
                    <a:lnTo>
                      <a:pt x="135" y="191"/>
                    </a:lnTo>
                    <a:lnTo>
                      <a:pt x="135" y="191"/>
                    </a:lnTo>
                    <a:lnTo>
                      <a:pt x="135" y="191"/>
                    </a:lnTo>
                    <a:lnTo>
                      <a:pt x="135" y="191"/>
                    </a:lnTo>
                    <a:lnTo>
                      <a:pt x="135" y="191"/>
                    </a:lnTo>
                    <a:lnTo>
                      <a:pt x="135" y="191"/>
                    </a:lnTo>
                    <a:lnTo>
                      <a:pt x="128" y="167"/>
                    </a:lnTo>
                    <a:lnTo>
                      <a:pt x="91" y="60"/>
                    </a:lnTo>
                    <a:lnTo>
                      <a:pt x="0" y="60"/>
                    </a:lnTo>
                    <a:lnTo>
                      <a:pt x="90" y="325"/>
                    </a:lnTo>
                    <a:lnTo>
                      <a:pt x="184" y="3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grpSp>
        <p:grpSp>
          <p:nvGrpSpPr>
            <p:cNvPr id="71" name="_VTT_logo_102019_02_white_on_black" hidden="1">
              <a:extLst>
                <a:ext uri="{FF2B5EF4-FFF2-40B4-BE49-F238E27FC236}">
                  <a16:creationId xmlns:a16="http://schemas.microsoft.com/office/drawing/2014/main" id="{4E2182F5-1419-8790-3FCE-6B6F094292C0}"/>
                </a:ext>
              </a:extLst>
            </p:cNvPr>
            <p:cNvGrpSpPr/>
            <p:nvPr userDrawn="1"/>
          </p:nvGrpSpPr>
          <p:grpSpPr>
            <a:xfrm>
              <a:off x="7909204" y="1770762"/>
              <a:ext cx="971550" cy="655638"/>
              <a:chOff x="379933" y="-15999"/>
              <a:chExt cx="971550" cy="655638"/>
            </a:xfrm>
          </p:grpSpPr>
          <p:sp>
            <p:nvSpPr>
              <p:cNvPr id="107" name="Box">
                <a:extLst>
                  <a:ext uri="{FF2B5EF4-FFF2-40B4-BE49-F238E27FC236}">
                    <a16:creationId xmlns:a16="http://schemas.microsoft.com/office/drawing/2014/main" id="{308E1A92-094E-52D3-1376-4B700E2FD49C}"/>
                  </a:ext>
                </a:extLst>
              </p:cNvPr>
              <p:cNvSpPr>
                <a:spLocks noChangeArrowheads="1"/>
              </p:cNvSpPr>
              <p:nvPr userDrawn="1"/>
            </p:nvSpPr>
            <p:spPr bwMode="auto">
              <a:xfrm>
                <a:off x="379933" y="-15999"/>
                <a:ext cx="971550" cy="6556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108" name="T2">
                <a:extLst>
                  <a:ext uri="{FF2B5EF4-FFF2-40B4-BE49-F238E27FC236}">
                    <a16:creationId xmlns:a16="http://schemas.microsoft.com/office/drawing/2014/main" id="{D4C20A5F-2948-E495-2B0C-B9F17AF5D9E0}"/>
                  </a:ext>
                </a:extLst>
              </p:cNvPr>
              <p:cNvSpPr>
                <a:spLocks/>
              </p:cNvSpPr>
              <p:nvPr userDrawn="1"/>
            </p:nvSpPr>
            <p:spPr bwMode="auto">
              <a:xfrm>
                <a:off x="1011758" y="168151"/>
                <a:ext cx="176213" cy="258763"/>
              </a:xfrm>
              <a:custGeom>
                <a:avLst/>
                <a:gdLst>
                  <a:gd name="T0" fmla="*/ 157 w 222"/>
                  <a:gd name="T1" fmla="*/ 325 h 325"/>
                  <a:gd name="T2" fmla="*/ 157 w 222"/>
                  <a:gd name="T3" fmla="*/ 78 h 325"/>
                  <a:gd name="T4" fmla="*/ 222 w 222"/>
                  <a:gd name="T5" fmla="*/ 78 h 325"/>
                  <a:gd name="T6" fmla="*/ 222 w 222"/>
                  <a:gd name="T7" fmla="*/ 0 h 325"/>
                  <a:gd name="T8" fmla="*/ 0 w 222"/>
                  <a:gd name="T9" fmla="*/ 0 h 325"/>
                  <a:gd name="T10" fmla="*/ 0 w 222"/>
                  <a:gd name="T11" fmla="*/ 78 h 325"/>
                  <a:gd name="T12" fmla="*/ 66 w 222"/>
                  <a:gd name="T13" fmla="*/ 78 h 325"/>
                  <a:gd name="T14" fmla="*/ 66 w 222"/>
                  <a:gd name="T15" fmla="*/ 325 h 325"/>
                  <a:gd name="T16" fmla="*/ 66 w 222"/>
                  <a:gd name="T17" fmla="*/ 325 h 325"/>
                  <a:gd name="T18" fmla="*/ 157 w 222"/>
                  <a:gd name="T19"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2" h="325">
                    <a:moveTo>
                      <a:pt x="157" y="325"/>
                    </a:moveTo>
                    <a:lnTo>
                      <a:pt x="157" y="78"/>
                    </a:lnTo>
                    <a:lnTo>
                      <a:pt x="222" y="78"/>
                    </a:lnTo>
                    <a:lnTo>
                      <a:pt x="222" y="0"/>
                    </a:lnTo>
                    <a:lnTo>
                      <a:pt x="0" y="0"/>
                    </a:lnTo>
                    <a:lnTo>
                      <a:pt x="0" y="78"/>
                    </a:lnTo>
                    <a:lnTo>
                      <a:pt x="66" y="78"/>
                    </a:lnTo>
                    <a:lnTo>
                      <a:pt x="66" y="325"/>
                    </a:lnTo>
                    <a:lnTo>
                      <a:pt x="66" y="325"/>
                    </a:lnTo>
                    <a:lnTo>
                      <a:pt x="157" y="3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109" name="T1">
                <a:extLst>
                  <a:ext uri="{FF2B5EF4-FFF2-40B4-BE49-F238E27FC236}">
                    <a16:creationId xmlns:a16="http://schemas.microsoft.com/office/drawing/2014/main" id="{1A1D7A10-1C15-7AAE-9756-23D3C19084A3}"/>
                  </a:ext>
                </a:extLst>
              </p:cNvPr>
              <p:cNvSpPr>
                <a:spLocks/>
              </p:cNvSpPr>
              <p:nvPr userDrawn="1"/>
            </p:nvSpPr>
            <p:spPr bwMode="auto">
              <a:xfrm>
                <a:off x="799033" y="168151"/>
                <a:ext cx="193675" cy="258763"/>
              </a:xfrm>
              <a:custGeom>
                <a:avLst/>
                <a:gdLst>
                  <a:gd name="T0" fmla="*/ 88 w 244"/>
                  <a:gd name="T1" fmla="*/ 78 h 325"/>
                  <a:gd name="T2" fmla="*/ 88 w 244"/>
                  <a:gd name="T3" fmla="*/ 325 h 325"/>
                  <a:gd name="T4" fmla="*/ 179 w 244"/>
                  <a:gd name="T5" fmla="*/ 325 h 325"/>
                  <a:gd name="T6" fmla="*/ 179 w 244"/>
                  <a:gd name="T7" fmla="*/ 78 h 325"/>
                  <a:gd name="T8" fmla="*/ 244 w 244"/>
                  <a:gd name="T9" fmla="*/ 78 h 325"/>
                  <a:gd name="T10" fmla="*/ 244 w 244"/>
                  <a:gd name="T11" fmla="*/ 0 h 325"/>
                  <a:gd name="T12" fmla="*/ 25 w 244"/>
                  <a:gd name="T13" fmla="*/ 0 h 325"/>
                  <a:gd name="T14" fmla="*/ 0 w 244"/>
                  <a:gd name="T15" fmla="*/ 78 h 325"/>
                  <a:gd name="T16" fmla="*/ 88 w 244"/>
                  <a:gd name="T17" fmla="*/ 78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4" h="325">
                    <a:moveTo>
                      <a:pt x="88" y="78"/>
                    </a:moveTo>
                    <a:lnTo>
                      <a:pt x="88" y="325"/>
                    </a:lnTo>
                    <a:lnTo>
                      <a:pt x="179" y="325"/>
                    </a:lnTo>
                    <a:lnTo>
                      <a:pt x="179" y="78"/>
                    </a:lnTo>
                    <a:lnTo>
                      <a:pt x="244" y="78"/>
                    </a:lnTo>
                    <a:lnTo>
                      <a:pt x="244" y="0"/>
                    </a:lnTo>
                    <a:lnTo>
                      <a:pt x="25" y="0"/>
                    </a:lnTo>
                    <a:lnTo>
                      <a:pt x="0" y="78"/>
                    </a:lnTo>
                    <a:lnTo>
                      <a:pt x="88" y="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110" name="V">
                <a:extLst>
                  <a:ext uri="{FF2B5EF4-FFF2-40B4-BE49-F238E27FC236}">
                    <a16:creationId xmlns:a16="http://schemas.microsoft.com/office/drawing/2014/main" id="{621B0CB2-EE48-9655-CD99-E90605AEFCF7}"/>
                  </a:ext>
                </a:extLst>
              </p:cNvPr>
              <p:cNvSpPr>
                <a:spLocks/>
              </p:cNvSpPr>
              <p:nvPr userDrawn="1"/>
            </p:nvSpPr>
            <p:spPr bwMode="auto">
              <a:xfrm>
                <a:off x="567258" y="168151"/>
                <a:ext cx="230188" cy="258763"/>
              </a:xfrm>
              <a:custGeom>
                <a:avLst/>
                <a:gdLst>
                  <a:gd name="T0" fmla="*/ 184 w 289"/>
                  <a:gd name="T1" fmla="*/ 325 h 325"/>
                  <a:gd name="T2" fmla="*/ 289 w 289"/>
                  <a:gd name="T3" fmla="*/ 0 h 325"/>
                  <a:gd name="T4" fmla="*/ 197 w 289"/>
                  <a:gd name="T5" fmla="*/ 0 h 325"/>
                  <a:gd name="T6" fmla="*/ 143 w 289"/>
                  <a:gd name="T7" fmla="*/ 167 h 325"/>
                  <a:gd name="T8" fmla="*/ 135 w 289"/>
                  <a:gd name="T9" fmla="*/ 191 h 325"/>
                  <a:gd name="T10" fmla="*/ 135 w 289"/>
                  <a:gd name="T11" fmla="*/ 191 h 325"/>
                  <a:gd name="T12" fmla="*/ 135 w 289"/>
                  <a:gd name="T13" fmla="*/ 191 h 325"/>
                  <a:gd name="T14" fmla="*/ 135 w 289"/>
                  <a:gd name="T15" fmla="*/ 191 h 325"/>
                  <a:gd name="T16" fmla="*/ 135 w 289"/>
                  <a:gd name="T17" fmla="*/ 191 h 325"/>
                  <a:gd name="T18" fmla="*/ 135 w 289"/>
                  <a:gd name="T19" fmla="*/ 191 h 325"/>
                  <a:gd name="T20" fmla="*/ 135 w 289"/>
                  <a:gd name="T21" fmla="*/ 191 h 325"/>
                  <a:gd name="T22" fmla="*/ 128 w 289"/>
                  <a:gd name="T23" fmla="*/ 167 h 325"/>
                  <a:gd name="T24" fmla="*/ 91 w 289"/>
                  <a:gd name="T25" fmla="*/ 60 h 325"/>
                  <a:gd name="T26" fmla="*/ 0 w 289"/>
                  <a:gd name="T27" fmla="*/ 60 h 325"/>
                  <a:gd name="T28" fmla="*/ 90 w 289"/>
                  <a:gd name="T29" fmla="*/ 325 h 325"/>
                  <a:gd name="T30" fmla="*/ 184 w 289"/>
                  <a:gd name="T31"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9" h="325">
                    <a:moveTo>
                      <a:pt x="184" y="325"/>
                    </a:moveTo>
                    <a:lnTo>
                      <a:pt x="289" y="0"/>
                    </a:lnTo>
                    <a:lnTo>
                      <a:pt x="197" y="0"/>
                    </a:lnTo>
                    <a:lnTo>
                      <a:pt x="143" y="167"/>
                    </a:lnTo>
                    <a:lnTo>
                      <a:pt x="135" y="191"/>
                    </a:lnTo>
                    <a:lnTo>
                      <a:pt x="135" y="191"/>
                    </a:lnTo>
                    <a:lnTo>
                      <a:pt x="135" y="191"/>
                    </a:lnTo>
                    <a:lnTo>
                      <a:pt x="135" y="191"/>
                    </a:lnTo>
                    <a:lnTo>
                      <a:pt x="135" y="191"/>
                    </a:lnTo>
                    <a:lnTo>
                      <a:pt x="135" y="191"/>
                    </a:lnTo>
                    <a:lnTo>
                      <a:pt x="135" y="191"/>
                    </a:lnTo>
                    <a:lnTo>
                      <a:pt x="128" y="167"/>
                    </a:lnTo>
                    <a:lnTo>
                      <a:pt x="91" y="60"/>
                    </a:lnTo>
                    <a:lnTo>
                      <a:pt x="0" y="60"/>
                    </a:lnTo>
                    <a:lnTo>
                      <a:pt x="90" y="325"/>
                    </a:lnTo>
                    <a:lnTo>
                      <a:pt x="184" y="3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grpSp>
        <p:grpSp>
          <p:nvGrpSpPr>
            <p:cNvPr id="72" name="_VTT_logo_102019_03_white_on_blue" hidden="1">
              <a:extLst>
                <a:ext uri="{FF2B5EF4-FFF2-40B4-BE49-F238E27FC236}">
                  <a16:creationId xmlns:a16="http://schemas.microsoft.com/office/drawing/2014/main" id="{ED2B3939-C9F9-2090-6241-87FB8EE31479}"/>
                </a:ext>
              </a:extLst>
            </p:cNvPr>
            <p:cNvGrpSpPr/>
            <p:nvPr userDrawn="1"/>
          </p:nvGrpSpPr>
          <p:grpSpPr>
            <a:xfrm>
              <a:off x="7909204" y="1770762"/>
              <a:ext cx="971550" cy="655638"/>
              <a:chOff x="379933" y="-15999"/>
              <a:chExt cx="971550" cy="655638"/>
            </a:xfrm>
          </p:grpSpPr>
          <p:sp>
            <p:nvSpPr>
              <p:cNvPr id="103" name="Box">
                <a:extLst>
                  <a:ext uri="{FF2B5EF4-FFF2-40B4-BE49-F238E27FC236}">
                    <a16:creationId xmlns:a16="http://schemas.microsoft.com/office/drawing/2014/main" id="{C1D82D26-6344-9F80-4545-FB3D8CA3422E}"/>
                  </a:ext>
                </a:extLst>
              </p:cNvPr>
              <p:cNvSpPr>
                <a:spLocks noChangeArrowheads="1"/>
              </p:cNvSpPr>
              <p:nvPr userDrawn="1"/>
            </p:nvSpPr>
            <p:spPr bwMode="auto">
              <a:xfrm>
                <a:off x="379933" y="-15999"/>
                <a:ext cx="971550" cy="655638"/>
              </a:xfrm>
              <a:prstGeom prst="rect">
                <a:avLst/>
              </a:prstGeom>
              <a:solidFill>
                <a:srgbClr val="0057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104" name="T2">
                <a:extLst>
                  <a:ext uri="{FF2B5EF4-FFF2-40B4-BE49-F238E27FC236}">
                    <a16:creationId xmlns:a16="http://schemas.microsoft.com/office/drawing/2014/main" id="{2034A7CE-D49F-8863-EA16-D93340505B47}"/>
                  </a:ext>
                </a:extLst>
              </p:cNvPr>
              <p:cNvSpPr>
                <a:spLocks/>
              </p:cNvSpPr>
              <p:nvPr userDrawn="1"/>
            </p:nvSpPr>
            <p:spPr bwMode="auto">
              <a:xfrm>
                <a:off x="1011758" y="168151"/>
                <a:ext cx="176213" cy="258763"/>
              </a:xfrm>
              <a:custGeom>
                <a:avLst/>
                <a:gdLst>
                  <a:gd name="T0" fmla="*/ 157 w 222"/>
                  <a:gd name="T1" fmla="*/ 325 h 325"/>
                  <a:gd name="T2" fmla="*/ 157 w 222"/>
                  <a:gd name="T3" fmla="*/ 78 h 325"/>
                  <a:gd name="T4" fmla="*/ 222 w 222"/>
                  <a:gd name="T5" fmla="*/ 78 h 325"/>
                  <a:gd name="T6" fmla="*/ 222 w 222"/>
                  <a:gd name="T7" fmla="*/ 0 h 325"/>
                  <a:gd name="T8" fmla="*/ 0 w 222"/>
                  <a:gd name="T9" fmla="*/ 0 h 325"/>
                  <a:gd name="T10" fmla="*/ 0 w 222"/>
                  <a:gd name="T11" fmla="*/ 78 h 325"/>
                  <a:gd name="T12" fmla="*/ 66 w 222"/>
                  <a:gd name="T13" fmla="*/ 78 h 325"/>
                  <a:gd name="T14" fmla="*/ 66 w 222"/>
                  <a:gd name="T15" fmla="*/ 325 h 325"/>
                  <a:gd name="T16" fmla="*/ 66 w 222"/>
                  <a:gd name="T17" fmla="*/ 325 h 325"/>
                  <a:gd name="T18" fmla="*/ 157 w 222"/>
                  <a:gd name="T19"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2" h="325">
                    <a:moveTo>
                      <a:pt x="157" y="325"/>
                    </a:moveTo>
                    <a:lnTo>
                      <a:pt x="157" y="78"/>
                    </a:lnTo>
                    <a:lnTo>
                      <a:pt x="222" y="78"/>
                    </a:lnTo>
                    <a:lnTo>
                      <a:pt x="222" y="0"/>
                    </a:lnTo>
                    <a:lnTo>
                      <a:pt x="0" y="0"/>
                    </a:lnTo>
                    <a:lnTo>
                      <a:pt x="0" y="78"/>
                    </a:lnTo>
                    <a:lnTo>
                      <a:pt x="66" y="78"/>
                    </a:lnTo>
                    <a:lnTo>
                      <a:pt x="66" y="325"/>
                    </a:lnTo>
                    <a:lnTo>
                      <a:pt x="66" y="325"/>
                    </a:lnTo>
                    <a:lnTo>
                      <a:pt x="157" y="3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105" name="T1">
                <a:extLst>
                  <a:ext uri="{FF2B5EF4-FFF2-40B4-BE49-F238E27FC236}">
                    <a16:creationId xmlns:a16="http://schemas.microsoft.com/office/drawing/2014/main" id="{E465E7A0-8F52-17B0-782B-15B3CE2BDC02}"/>
                  </a:ext>
                </a:extLst>
              </p:cNvPr>
              <p:cNvSpPr>
                <a:spLocks/>
              </p:cNvSpPr>
              <p:nvPr userDrawn="1"/>
            </p:nvSpPr>
            <p:spPr bwMode="auto">
              <a:xfrm>
                <a:off x="799033" y="168151"/>
                <a:ext cx="193675" cy="258763"/>
              </a:xfrm>
              <a:custGeom>
                <a:avLst/>
                <a:gdLst>
                  <a:gd name="T0" fmla="*/ 88 w 244"/>
                  <a:gd name="T1" fmla="*/ 78 h 325"/>
                  <a:gd name="T2" fmla="*/ 88 w 244"/>
                  <a:gd name="T3" fmla="*/ 325 h 325"/>
                  <a:gd name="T4" fmla="*/ 179 w 244"/>
                  <a:gd name="T5" fmla="*/ 325 h 325"/>
                  <a:gd name="T6" fmla="*/ 179 w 244"/>
                  <a:gd name="T7" fmla="*/ 78 h 325"/>
                  <a:gd name="T8" fmla="*/ 244 w 244"/>
                  <a:gd name="T9" fmla="*/ 78 h 325"/>
                  <a:gd name="T10" fmla="*/ 244 w 244"/>
                  <a:gd name="T11" fmla="*/ 0 h 325"/>
                  <a:gd name="T12" fmla="*/ 25 w 244"/>
                  <a:gd name="T13" fmla="*/ 0 h 325"/>
                  <a:gd name="T14" fmla="*/ 0 w 244"/>
                  <a:gd name="T15" fmla="*/ 78 h 325"/>
                  <a:gd name="T16" fmla="*/ 88 w 244"/>
                  <a:gd name="T17" fmla="*/ 78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4" h="325">
                    <a:moveTo>
                      <a:pt x="88" y="78"/>
                    </a:moveTo>
                    <a:lnTo>
                      <a:pt x="88" y="325"/>
                    </a:lnTo>
                    <a:lnTo>
                      <a:pt x="179" y="325"/>
                    </a:lnTo>
                    <a:lnTo>
                      <a:pt x="179" y="78"/>
                    </a:lnTo>
                    <a:lnTo>
                      <a:pt x="244" y="78"/>
                    </a:lnTo>
                    <a:lnTo>
                      <a:pt x="244" y="0"/>
                    </a:lnTo>
                    <a:lnTo>
                      <a:pt x="25" y="0"/>
                    </a:lnTo>
                    <a:lnTo>
                      <a:pt x="0" y="78"/>
                    </a:lnTo>
                    <a:lnTo>
                      <a:pt x="88" y="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106" name="V">
                <a:extLst>
                  <a:ext uri="{FF2B5EF4-FFF2-40B4-BE49-F238E27FC236}">
                    <a16:creationId xmlns:a16="http://schemas.microsoft.com/office/drawing/2014/main" id="{E3931E28-D89F-2549-9755-FE6B97B65D6B}"/>
                  </a:ext>
                </a:extLst>
              </p:cNvPr>
              <p:cNvSpPr>
                <a:spLocks/>
              </p:cNvSpPr>
              <p:nvPr userDrawn="1"/>
            </p:nvSpPr>
            <p:spPr bwMode="auto">
              <a:xfrm>
                <a:off x="567258" y="168151"/>
                <a:ext cx="230188" cy="258763"/>
              </a:xfrm>
              <a:custGeom>
                <a:avLst/>
                <a:gdLst>
                  <a:gd name="T0" fmla="*/ 184 w 289"/>
                  <a:gd name="T1" fmla="*/ 325 h 325"/>
                  <a:gd name="T2" fmla="*/ 289 w 289"/>
                  <a:gd name="T3" fmla="*/ 0 h 325"/>
                  <a:gd name="T4" fmla="*/ 197 w 289"/>
                  <a:gd name="T5" fmla="*/ 0 h 325"/>
                  <a:gd name="T6" fmla="*/ 143 w 289"/>
                  <a:gd name="T7" fmla="*/ 167 h 325"/>
                  <a:gd name="T8" fmla="*/ 135 w 289"/>
                  <a:gd name="T9" fmla="*/ 191 h 325"/>
                  <a:gd name="T10" fmla="*/ 135 w 289"/>
                  <a:gd name="T11" fmla="*/ 191 h 325"/>
                  <a:gd name="T12" fmla="*/ 135 w 289"/>
                  <a:gd name="T13" fmla="*/ 191 h 325"/>
                  <a:gd name="T14" fmla="*/ 135 w 289"/>
                  <a:gd name="T15" fmla="*/ 191 h 325"/>
                  <a:gd name="T16" fmla="*/ 135 w 289"/>
                  <a:gd name="T17" fmla="*/ 191 h 325"/>
                  <a:gd name="T18" fmla="*/ 135 w 289"/>
                  <a:gd name="T19" fmla="*/ 191 h 325"/>
                  <a:gd name="T20" fmla="*/ 135 w 289"/>
                  <a:gd name="T21" fmla="*/ 191 h 325"/>
                  <a:gd name="T22" fmla="*/ 128 w 289"/>
                  <a:gd name="T23" fmla="*/ 167 h 325"/>
                  <a:gd name="T24" fmla="*/ 91 w 289"/>
                  <a:gd name="T25" fmla="*/ 60 h 325"/>
                  <a:gd name="T26" fmla="*/ 0 w 289"/>
                  <a:gd name="T27" fmla="*/ 60 h 325"/>
                  <a:gd name="T28" fmla="*/ 90 w 289"/>
                  <a:gd name="T29" fmla="*/ 325 h 325"/>
                  <a:gd name="T30" fmla="*/ 184 w 289"/>
                  <a:gd name="T31"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9" h="325">
                    <a:moveTo>
                      <a:pt x="184" y="325"/>
                    </a:moveTo>
                    <a:lnTo>
                      <a:pt x="289" y="0"/>
                    </a:lnTo>
                    <a:lnTo>
                      <a:pt x="197" y="0"/>
                    </a:lnTo>
                    <a:lnTo>
                      <a:pt x="143" y="167"/>
                    </a:lnTo>
                    <a:lnTo>
                      <a:pt x="135" y="191"/>
                    </a:lnTo>
                    <a:lnTo>
                      <a:pt x="135" y="191"/>
                    </a:lnTo>
                    <a:lnTo>
                      <a:pt x="135" y="191"/>
                    </a:lnTo>
                    <a:lnTo>
                      <a:pt x="135" y="191"/>
                    </a:lnTo>
                    <a:lnTo>
                      <a:pt x="135" y="191"/>
                    </a:lnTo>
                    <a:lnTo>
                      <a:pt x="135" y="191"/>
                    </a:lnTo>
                    <a:lnTo>
                      <a:pt x="135" y="191"/>
                    </a:lnTo>
                    <a:lnTo>
                      <a:pt x="128" y="167"/>
                    </a:lnTo>
                    <a:lnTo>
                      <a:pt x="91" y="60"/>
                    </a:lnTo>
                    <a:lnTo>
                      <a:pt x="0" y="60"/>
                    </a:lnTo>
                    <a:lnTo>
                      <a:pt x="90" y="325"/>
                    </a:lnTo>
                    <a:lnTo>
                      <a:pt x="184" y="3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grpSp>
        <p:grpSp>
          <p:nvGrpSpPr>
            <p:cNvPr id="73" name="_VTT_logo_102019_04_white_on_dark_grey" hidden="1">
              <a:extLst>
                <a:ext uri="{FF2B5EF4-FFF2-40B4-BE49-F238E27FC236}">
                  <a16:creationId xmlns:a16="http://schemas.microsoft.com/office/drawing/2014/main" id="{7608718B-C0DD-B79A-D875-4B96C91930BF}"/>
                </a:ext>
              </a:extLst>
            </p:cNvPr>
            <p:cNvGrpSpPr/>
            <p:nvPr userDrawn="1"/>
          </p:nvGrpSpPr>
          <p:grpSpPr>
            <a:xfrm>
              <a:off x="7909204" y="1770762"/>
              <a:ext cx="971550" cy="655638"/>
              <a:chOff x="379933" y="-15999"/>
              <a:chExt cx="971550" cy="655638"/>
            </a:xfrm>
          </p:grpSpPr>
          <p:sp>
            <p:nvSpPr>
              <p:cNvPr id="99" name="Box">
                <a:extLst>
                  <a:ext uri="{FF2B5EF4-FFF2-40B4-BE49-F238E27FC236}">
                    <a16:creationId xmlns:a16="http://schemas.microsoft.com/office/drawing/2014/main" id="{C4E27C88-076B-C33F-658B-ED55A5B4310F}"/>
                  </a:ext>
                </a:extLst>
              </p:cNvPr>
              <p:cNvSpPr>
                <a:spLocks noChangeArrowheads="1"/>
              </p:cNvSpPr>
              <p:nvPr userDrawn="1"/>
            </p:nvSpPr>
            <p:spPr bwMode="auto">
              <a:xfrm>
                <a:off x="379933" y="-15999"/>
                <a:ext cx="971550" cy="655638"/>
              </a:xfrm>
              <a:prstGeom prst="rect">
                <a:avLst/>
              </a:prstGeom>
              <a:solidFill>
                <a:srgbClr val="AFAFA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100" name="T2">
                <a:extLst>
                  <a:ext uri="{FF2B5EF4-FFF2-40B4-BE49-F238E27FC236}">
                    <a16:creationId xmlns:a16="http://schemas.microsoft.com/office/drawing/2014/main" id="{7DB2A29E-4CDC-39FE-4720-AB16FD94E47D}"/>
                  </a:ext>
                </a:extLst>
              </p:cNvPr>
              <p:cNvSpPr>
                <a:spLocks/>
              </p:cNvSpPr>
              <p:nvPr userDrawn="1"/>
            </p:nvSpPr>
            <p:spPr bwMode="auto">
              <a:xfrm>
                <a:off x="1011758" y="168151"/>
                <a:ext cx="176213" cy="258763"/>
              </a:xfrm>
              <a:custGeom>
                <a:avLst/>
                <a:gdLst>
                  <a:gd name="T0" fmla="*/ 157 w 222"/>
                  <a:gd name="T1" fmla="*/ 325 h 325"/>
                  <a:gd name="T2" fmla="*/ 157 w 222"/>
                  <a:gd name="T3" fmla="*/ 78 h 325"/>
                  <a:gd name="T4" fmla="*/ 222 w 222"/>
                  <a:gd name="T5" fmla="*/ 78 h 325"/>
                  <a:gd name="T6" fmla="*/ 222 w 222"/>
                  <a:gd name="T7" fmla="*/ 0 h 325"/>
                  <a:gd name="T8" fmla="*/ 0 w 222"/>
                  <a:gd name="T9" fmla="*/ 0 h 325"/>
                  <a:gd name="T10" fmla="*/ 0 w 222"/>
                  <a:gd name="T11" fmla="*/ 78 h 325"/>
                  <a:gd name="T12" fmla="*/ 66 w 222"/>
                  <a:gd name="T13" fmla="*/ 78 h 325"/>
                  <a:gd name="T14" fmla="*/ 66 w 222"/>
                  <a:gd name="T15" fmla="*/ 325 h 325"/>
                  <a:gd name="T16" fmla="*/ 66 w 222"/>
                  <a:gd name="T17" fmla="*/ 325 h 325"/>
                  <a:gd name="T18" fmla="*/ 157 w 222"/>
                  <a:gd name="T19"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2" h="325">
                    <a:moveTo>
                      <a:pt x="157" y="325"/>
                    </a:moveTo>
                    <a:lnTo>
                      <a:pt x="157" y="78"/>
                    </a:lnTo>
                    <a:lnTo>
                      <a:pt x="222" y="78"/>
                    </a:lnTo>
                    <a:lnTo>
                      <a:pt x="222" y="0"/>
                    </a:lnTo>
                    <a:lnTo>
                      <a:pt x="0" y="0"/>
                    </a:lnTo>
                    <a:lnTo>
                      <a:pt x="0" y="78"/>
                    </a:lnTo>
                    <a:lnTo>
                      <a:pt x="66" y="78"/>
                    </a:lnTo>
                    <a:lnTo>
                      <a:pt x="66" y="325"/>
                    </a:lnTo>
                    <a:lnTo>
                      <a:pt x="66" y="325"/>
                    </a:lnTo>
                    <a:lnTo>
                      <a:pt x="157" y="3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101" name="T1">
                <a:extLst>
                  <a:ext uri="{FF2B5EF4-FFF2-40B4-BE49-F238E27FC236}">
                    <a16:creationId xmlns:a16="http://schemas.microsoft.com/office/drawing/2014/main" id="{0EC0D7A9-64A3-8CF2-3A0F-E4ADF217B596}"/>
                  </a:ext>
                </a:extLst>
              </p:cNvPr>
              <p:cNvSpPr>
                <a:spLocks/>
              </p:cNvSpPr>
              <p:nvPr userDrawn="1"/>
            </p:nvSpPr>
            <p:spPr bwMode="auto">
              <a:xfrm>
                <a:off x="799033" y="168151"/>
                <a:ext cx="193675" cy="258763"/>
              </a:xfrm>
              <a:custGeom>
                <a:avLst/>
                <a:gdLst>
                  <a:gd name="T0" fmla="*/ 88 w 244"/>
                  <a:gd name="T1" fmla="*/ 78 h 325"/>
                  <a:gd name="T2" fmla="*/ 88 w 244"/>
                  <a:gd name="T3" fmla="*/ 325 h 325"/>
                  <a:gd name="T4" fmla="*/ 179 w 244"/>
                  <a:gd name="T5" fmla="*/ 325 h 325"/>
                  <a:gd name="T6" fmla="*/ 179 w 244"/>
                  <a:gd name="T7" fmla="*/ 78 h 325"/>
                  <a:gd name="T8" fmla="*/ 244 w 244"/>
                  <a:gd name="T9" fmla="*/ 78 h 325"/>
                  <a:gd name="T10" fmla="*/ 244 w 244"/>
                  <a:gd name="T11" fmla="*/ 0 h 325"/>
                  <a:gd name="T12" fmla="*/ 25 w 244"/>
                  <a:gd name="T13" fmla="*/ 0 h 325"/>
                  <a:gd name="T14" fmla="*/ 0 w 244"/>
                  <a:gd name="T15" fmla="*/ 78 h 325"/>
                  <a:gd name="T16" fmla="*/ 88 w 244"/>
                  <a:gd name="T17" fmla="*/ 78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4" h="325">
                    <a:moveTo>
                      <a:pt x="88" y="78"/>
                    </a:moveTo>
                    <a:lnTo>
                      <a:pt x="88" y="325"/>
                    </a:lnTo>
                    <a:lnTo>
                      <a:pt x="179" y="325"/>
                    </a:lnTo>
                    <a:lnTo>
                      <a:pt x="179" y="78"/>
                    </a:lnTo>
                    <a:lnTo>
                      <a:pt x="244" y="78"/>
                    </a:lnTo>
                    <a:lnTo>
                      <a:pt x="244" y="0"/>
                    </a:lnTo>
                    <a:lnTo>
                      <a:pt x="25" y="0"/>
                    </a:lnTo>
                    <a:lnTo>
                      <a:pt x="0" y="78"/>
                    </a:lnTo>
                    <a:lnTo>
                      <a:pt x="88" y="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102" name="V">
                <a:extLst>
                  <a:ext uri="{FF2B5EF4-FFF2-40B4-BE49-F238E27FC236}">
                    <a16:creationId xmlns:a16="http://schemas.microsoft.com/office/drawing/2014/main" id="{8C765928-3847-A564-023B-273C4F386ADE}"/>
                  </a:ext>
                </a:extLst>
              </p:cNvPr>
              <p:cNvSpPr>
                <a:spLocks/>
              </p:cNvSpPr>
              <p:nvPr userDrawn="1"/>
            </p:nvSpPr>
            <p:spPr bwMode="auto">
              <a:xfrm>
                <a:off x="567258" y="168151"/>
                <a:ext cx="230188" cy="258763"/>
              </a:xfrm>
              <a:custGeom>
                <a:avLst/>
                <a:gdLst>
                  <a:gd name="T0" fmla="*/ 184 w 289"/>
                  <a:gd name="T1" fmla="*/ 325 h 325"/>
                  <a:gd name="T2" fmla="*/ 289 w 289"/>
                  <a:gd name="T3" fmla="*/ 0 h 325"/>
                  <a:gd name="T4" fmla="*/ 197 w 289"/>
                  <a:gd name="T5" fmla="*/ 0 h 325"/>
                  <a:gd name="T6" fmla="*/ 143 w 289"/>
                  <a:gd name="T7" fmla="*/ 167 h 325"/>
                  <a:gd name="T8" fmla="*/ 135 w 289"/>
                  <a:gd name="T9" fmla="*/ 191 h 325"/>
                  <a:gd name="T10" fmla="*/ 135 w 289"/>
                  <a:gd name="T11" fmla="*/ 191 h 325"/>
                  <a:gd name="T12" fmla="*/ 135 w 289"/>
                  <a:gd name="T13" fmla="*/ 191 h 325"/>
                  <a:gd name="T14" fmla="*/ 135 w 289"/>
                  <a:gd name="T15" fmla="*/ 191 h 325"/>
                  <a:gd name="T16" fmla="*/ 135 w 289"/>
                  <a:gd name="T17" fmla="*/ 191 h 325"/>
                  <a:gd name="T18" fmla="*/ 135 w 289"/>
                  <a:gd name="T19" fmla="*/ 191 h 325"/>
                  <a:gd name="T20" fmla="*/ 135 w 289"/>
                  <a:gd name="T21" fmla="*/ 191 h 325"/>
                  <a:gd name="T22" fmla="*/ 128 w 289"/>
                  <a:gd name="T23" fmla="*/ 167 h 325"/>
                  <a:gd name="T24" fmla="*/ 91 w 289"/>
                  <a:gd name="T25" fmla="*/ 60 h 325"/>
                  <a:gd name="T26" fmla="*/ 0 w 289"/>
                  <a:gd name="T27" fmla="*/ 60 h 325"/>
                  <a:gd name="T28" fmla="*/ 90 w 289"/>
                  <a:gd name="T29" fmla="*/ 325 h 325"/>
                  <a:gd name="T30" fmla="*/ 184 w 289"/>
                  <a:gd name="T31"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9" h="325">
                    <a:moveTo>
                      <a:pt x="184" y="325"/>
                    </a:moveTo>
                    <a:lnTo>
                      <a:pt x="289" y="0"/>
                    </a:lnTo>
                    <a:lnTo>
                      <a:pt x="197" y="0"/>
                    </a:lnTo>
                    <a:lnTo>
                      <a:pt x="143" y="167"/>
                    </a:lnTo>
                    <a:lnTo>
                      <a:pt x="135" y="191"/>
                    </a:lnTo>
                    <a:lnTo>
                      <a:pt x="135" y="191"/>
                    </a:lnTo>
                    <a:lnTo>
                      <a:pt x="135" y="191"/>
                    </a:lnTo>
                    <a:lnTo>
                      <a:pt x="135" y="191"/>
                    </a:lnTo>
                    <a:lnTo>
                      <a:pt x="135" y="191"/>
                    </a:lnTo>
                    <a:lnTo>
                      <a:pt x="135" y="191"/>
                    </a:lnTo>
                    <a:lnTo>
                      <a:pt x="135" y="191"/>
                    </a:lnTo>
                    <a:lnTo>
                      <a:pt x="128" y="167"/>
                    </a:lnTo>
                    <a:lnTo>
                      <a:pt x="91" y="60"/>
                    </a:lnTo>
                    <a:lnTo>
                      <a:pt x="0" y="60"/>
                    </a:lnTo>
                    <a:lnTo>
                      <a:pt x="90" y="325"/>
                    </a:lnTo>
                    <a:lnTo>
                      <a:pt x="184" y="3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grpSp>
        <p:grpSp>
          <p:nvGrpSpPr>
            <p:cNvPr id="74" name="_VTT_logo_102019_05_dark_grey_on_white" hidden="1">
              <a:extLst>
                <a:ext uri="{FF2B5EF4-FFF2-40B4-BE49-F238E27FC236}">
                  <a16:creationId xmlns:a16="http://schemas.microsoft.com/office/drawing/2014/main" id="{E2F4DCB9-4745-F23E-A81D-724330162D4D}"/>
                </a:ext>
              </a:extLst>
            </p:cNvPr>
            <p:cNvGrpSpPr/>
            <p:nvPr userDrawn="1"/>
          </p:nvGrpSpPr>
          <p:grpSpPr>
            <a:xfrm>
              <a:off x="7909204" y="1770762"/>
              <a:ext cx="971550" cy="655638"/>
              <a:chOff x="379933" y="-15999"/>
              <a:chExt cx="971550" cy="655638"/>
            </a:xfrm>
          </p:grpSpPr>
          <p:sp>
            <p:nvSpPr>
              <p:cNvPr id="95" name="Box">
                <a:extLst>
                  <a:ext uri="{FF2B5EF4-FFF2-40B4-BE49-F238E27FC236}">
                    <a16:creationId xmlns:a16="http://schemas.microsoft.com/office/drawing/2014/main" id="{B1CB17A8-63C5-C770-4319-3D6D5A11760D}"/>
                  </a:ext>
                </a:extLst>
              </p:cNvPr>
              <p:cNvSpPr>
                <a:spLocks noChangeArrowheads="1"/>
              </p:cNvSpPr>
              <p:nvPr userDrawn="1"/>
            </p:nvSpPr>
            <p:spPr bwMode="auto">
              <a:xfrm>
                <a:off x="379933" y="-15999"/>
                <a:ext cx="971550" cy="6556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96" name="T2">
                <a:extLst>
                  <a:ext uri="{FF2B5EF4-FFF2-40B4-BE49-F238E27FC236}">
                    <a16:creationId xmlns:a16="http://schemas.microsoft.com/office/drawing/2014/main" id="{F6876B0B-EEEB-3843-34C4-135061E5059C}"/>
                  </a:ext>
                </a:extLst>
              </p:cNvPr>
              <p:cNvSpPr>
                <a:spLocks/>
              </p:cNvSpPr>
              <p:nvPr userDrawn="1"/>
            </p:nvSpPr>
            <p:spPr bwMode="auto">
              <a:xfrm>
                <a:off x="1011758" y="168151"/>
                <a:ext cx="176213" cy="258763"/>
              </a:xfrm>
              <a:custGeom>
                <a:avLst/>
                <a:gdLst>
                  <a:gd name="T0" fmla="*/ 157 w 222"/>
                  <a:gd name="T1" fmla="*/ 325 h 325"/>
                  <a:gd name="T2" fmla="*/ 157 w 222"/>
                  <a:gd name="T3" fmla="*/ 78 h 325"/>
                  <a:gd name="T4" fmla="*/ 222 w 222"/>
                  <a:gd name="T5" fmla="*/ 78 h 325"/>
                  <a:gd name="T6" fmla="*/ 222 w 222"/>
                  <a:gd name="T7" fmla="*/ 0 h 325"/>
                  <a:gd name="T8" fmla="*/ 0 w 222"/>
                  <a:gd name="T9" fmla="*/ 0 h 325"/>
                  <a:gd name="T10" fmla="*/ 0 w 222"/>
                  <a:gd name="T11" fmla="*/ 78 h 325"/>
                  <a:gd name="T12" fmla="*/ 66 w 222"/>
                  <a:gd name="T13" fmla="*/ 78 h 325"/>
                  <a:gd name="T14" fmla="*/ 66 w 222"/>
                  <a:gd name="T15" fmla="*/ 325 h 325"/>
                  <a:gd name="T16" fmla="*/ 66 w 222"/>
                  <a:gd name="T17" fmla="*/ 325 h 325"/>
                  <a:gd name="T18" fmla="*/ 157 w 222"/>
                  <a:gd name="T19"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2" h="325">
                    <a:moveTo>
                      <a:pt x="157" y="325"/>
                    </a:moveTo>
                    <a:lnTo>
                      <a:pt x="157" y="78"/>
                    </a:lnTo>
                    <a:lnTo>
                      <a:pt x="222" y="78"/>
                    </a:lnTo>
                    <a:lnTo>
                      <a:pt x="222" y="0"/>
                    </a:lnTo>
                    <a:lnTo>
                      <a:pt x="0" y="0"/>
                    </a:lnTo>
                    <a:lnTo>
                      <a:pt x="0" y="78"/>
                    </a:lnTo>
                    <a:lnTo>
                      <a:pt x="66" y="78"/>
                    </a:lnTo>
                    <a:lnTo>
                      <a:pt x="66" y="325"/>
                    </a:lnTo>
                    <a:lnTo>
                      <a:pt x="66" y="325"/>
                    </a:lnTo>
                    <a:lnTo>
                      <a:pt x="157" y="325"/>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97" name="T1">
                <a:extLst>
                  <a:ext uri="{FF2B5EF4-FFF2-40B4-BE49-F238E27FC236}">
                    <a16:creationId xmlns:a16="http://schemas.microsoft.com/office/drawing/2014/main" id="{E77638B2-36B0-6D6E-9EDC-32FA7AE38C45}"/>
                  </a:ext>
                </a:extLst>
              </p:cNvPr>
              <p:cNvSpPr>
                <a:spLocks/>
              </p:cNvSpPr>
              <p:nvPr userDrawn="1"/>
            </p:nvSpPr>
            <p:spPr bwMode="auto">
              <a:xfrm>
                <a:off x="799033" y="168151"/>
                <a:ext cx="193675" cy="258763"/>
              </a:xfrm>
              <a:custGeom>
                <a:avLst/>
                <a:gdLst>
                  <a:gd name="T0" fmla="*/ 88 w 244"/>
                  <a:gd name="T1" fmla="*/ 78 h 325"/>
                  <a:gd name="T2" fmla="*/ 88 w 244"/>
                  <a:gd name="T3" fmla="*/ 325 h 325"/>
                  <a:gd name="T4" fmla="*/ 179 w 244"/>
                  <a:gd name="T5" fmla="*/ 325 h 325"/>
                  <a:gd name="T6" fmla="*/ 179 w 244"/>
                  <a:gd name="T7" fmla="*/ 78 h 325"/>
                  <a:gd name="T8" fmla="*/ 244 w 244"/>
                  <a:gd name="T9" fmla="*/ 78 h 325"/>
                  <a:gd name="T10" fmla="*/ 244 w 244"/>
                  <a:gd name="T11" fmla="*/ 0 h 325"/>
                  <a:gd name="T12" fmla="*/ 25 w 244"/>
                  <a:gd name="T13" fmla="*/ 0 h 325"/>
                  <a:gd name="T14" fmla="*/ 0 w 244"/>
                  <a:gd name="T15" fmla="*/ 78 h 325"/>
                  <a:gd name="T16" fmla="*/ 88 w 244"/>
                  <a:gd name="T17" fmla="*/ 78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4" h="325">
                    <a:moveTo>
                      <a:pt x="88" y="78"/>
                    </a:moveTo>
                    <a:lnTo>
                      <a:pt x="88" y="325"/>
                    </a:lnTo>
                    <a:lnTo>
                      <a:pt x="179" y="325"/>
                    </a:lnTo>
                    <a:lnTo>
                      <a:pt x="179" y="78"/>
                    </a:lnTo>
                    <a:lnTo>
                      <a:pt x="244" y="78"/>
                    </a:lnTo>
                    <a:lnTo>
                      <a:pt x="244" y="0"/>
                    </a:lnTo>
                    <a:lnTo>
                      <a:pt x="25" y="0"/>
                    </a:lnTo>
                    <a:lnTo>
                      <a:pt x="0" y="78"/>
                    </a:lnTo>
                    <a:lnTo>
                      <a:pt x="88" y="78"/>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98" name="V">
                <a:extLst>
                  <a:ext uri="{FF2B5EF4-FFF2-40B4-BE49-F238E27FC236}">
                    <a16:creationId xmlns:a16="http://schemas.microsoft.com/office/drawing/2014/main" id="{2A10F60A-3B23-1BB7-40B7-5119B33F9C67}"/>
                  </a:ext>
                </a:extLst>
              </p:cNvPr>
              <p:cNvSpPr>
                <a:spLocks/>
              </p:cNvSpPr>
              <p:nvPr userDrawn="1"/>
            </p:nvSpPr>
            <p:spPr bwMode="auto">
              <a:xfrm>
                <a:off x="567258" y="168151"/>
                <a:ext cx="230188" cy="258763"/>
              </a:xfrm>
              <a:custGeom>
                <a:avLst/>
                <a:gdLst>
                  <a:gd name="T0" fmla="*/ 184 w 289"/>
                  <a:gd name="T1" fmla="*/ 325 h 325"/>
                  <a:gd name="T2" fmla="*/ 289 w 289"/>
                  <a:gd name="T3" fmla="*/ 0 h 325"/>
                  <a:gd name="T4" fmla="*/ 197 w 289"/>
                  <a:gd name="T5" fmla="*/ 0 h 325"/>
                  <a:gd name="T6" fmla="*/ 143 w 289"/>
                  <a:gd name="T7" fmla="*/ 167 h 325"/>
                  <a:gd name="T8" fmla="*/ 135 w 289"/>
                  <a:gd name="T9" fmla="*/ 191 h 325"/>
                  <a:gd name="T10" fmla="*/ 135 w 289"/>
                  <a:gd name="T11" fmla="*/ 191 h 325"/>
                  <a:gd name="T12" fmla="*/ 135 w 289"/>
                  <a:gd name="T13" fmla="*/ 191 h 325"/>
                  <a:gd name="T14" fmla="*/ 135 w 289"/>
                  <a:gd name="T15" fmla="*/ 191 h 325"/>
                  <a:gd name="T16" fmla="*/ 135 w 289"/>
                  <a:gd name="T17" fmla="*/ 191 h 325"/>
                  <a:gd name="T18" fmla="*/ 135 w 289"/>
                  <a:gd name="T19" fmla="*/ 191 h 325"/>
                  <a:gd name="T20" fmla="*/ 135 w 289"/>
                  <a:gd name="T21" fmla="*/ 191 h 325"/>
                  <a:gd name="T22" fmla="*/ 128 w 289"/>
                  <a:gd name="T23" fmla="*/ 167 h 325"/>
                  <a:gd name="T24" fmla="*/ 91 w 289"/>
                  <a:gd name="T25" fmla="*/ 60 h 325"/>
                  <a:gd name="T26" fmla="*/ 0 w 289"/>
                  <a:gd name="T27" fmla="*/ 60 h 325"/>
                  <a:gd name="T28" fmla="*/ 90 w 289"/>
                  <a:gd name="T29" fmla="*/ 325 h 325"/>
                  <a:gd name="T30" fmla="*/ 184 w 289"/>
                  <a:gd name="T31"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9" h="325">
                    <a:moveTo>
                      <a:pt x="184" y="325"/>
                    </a:moveTo>
                    <a:lnTo>
                      <a:pt x="289" y="0"/>
                    </a:lnTo>
                    <a:lnTo>
                      <a:pt x="197" y="0"/>
                    </a:lnTo>
                    <a:lnTo>
                      <a:pt x="143" y="167"/>
                    </a:lnTo>
                    <a:lnTo>
                      <a:pt x="135" y="191"/>
                    </a:lnTo>
                    <a:lnTo>
                      <a:pt x="135" y="191"/>
                    </a:lnTo>
                    <a:lnTo>
                      <a:pt x="135" y="191"/>
                    </a:lnTo>
                    <a:lnTo>
                      <a:pt x="135" y="191"/>
                    </a:lnTo>
                    <a:lnTo>
                      <a:pt x="135" y="191"/>
                    </a:lnTo>
                    <a:lnTo>
                      <a:pt x="135" y="191"/>
                    </a:lnTo>
                    <a:lnTo>
                      <a:pt x="135" y="191"/>
                    </a:lnTo>
                    <a:lnTo>
                      <a:pt x="128" y="167"/>
                    </a:lnTo>
                    <a:lnTo>
                      <a:pt x="91" y="60"/>
                    </a:lnTo>
                    <a:lnTo>
                      <a:pt x="0" y="60"/>
                    </a:lnTo>
                    <a:lnTo>
                      <a:pt x="90" y="325"/>
                    </a:lnTo>
                    <a:lnTo>
                      <a:pt x="184" y="325"/>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grpSp>
        <p:grpSp>
          <p:nvGrpSpPr>
            <p:cNvPr id="75" name="_VTT_logo_102019_06_orange_blue_on_white" hidden="1">
              <a:extLst>
                <a:ext uri="{FF2B5EF4-FFF2-40B4-BE49-F238E27FC236}">
                  <a16:creationId xmlns:a16="http://schemas.microsoft.com/office/drawing/2014/main" id="{395A5657-0D34-4ECE-9AD9-3893FD4DA8F7}"/>
                </a:ext>
              </a:extLst>
            </p:cNvPr>
            <p:cNvGrpSpPr/>
            <p:nvPr userDrawn="1"/>
          </p:nvGrpSpPr>
          <p:grpSpPr>
            <a:xfrm>
              <a:off x="7909204" y="1770762"/>
              <a:ext cx="971550" cy="655638"/>
              <a:chOff x="379933" y="-15999"/>
              <a:chExt cx="971550" cy="655638"/>
            </a:xfrm>
          </p:grpSpPr>
          <p:sp>
            <p:nvSpPr>
              <p:cNvPr id="91" name="Box">
                <a:extLst>
                  <a:ext uri="{FF2B5EF4-FFF2-40B4-BE49-F238E27FC236}">
                    <a16:creationId xmlns:a16="http://schemas.microsoft.com/office/drawing/2014/main" id="{56D03920-007F-CAEC-E602-1D8210C74884}"/>
                  </a:ext>
                </a:extLst>
              </p:cNvPr>
              <p:cNvSpPr>
                <a:spLocks noChangeArrowheads="1"/>
              </p:cNvSpPr>
              <p:nvPr userDrawn="1"/>
            </p:nvSpPr>
            <p:spPr bwMode="auto">
              <a:xfrm>
                <a:off x="379933" y="-15999"/>
                <a:ext cx="971550" cy="6556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92" name="T2">
                <a:extLst>
                  <a:ext uri="{FF2B5EF4-FFF2-40B4-BE49-F238E27FC236}">
                    <a16:creationId xmlns:a16="http://schemas.microsoft.com/office/drawing/2014/main" id="{3CD94A50-CC8C-C643-DEA2-2756520D6F31}"/>
                  </a:ext>
                </a:extLst>
              </p:cNvPr>
              <p:cNvSpPr>
                <a:spLocks/>
              </p:cNvSpPr>
              <p:nvPr userDrawn="1"/>
            </p:nvSpPr>
            <p:spPr bwMode="auto">
              <a:xfrm>
                <a:off x="1011758" y="168151"/>
                <a:ext cx="176213" cy="258763"/>
              </a:xfrm>
              <a:custGeom>
                <a:avLst/>
                <a:gdLst>
                  <a:gd name="T0" fmla="*/ 157 w 222"/>
                  <a:gd name="T1" fmla="*/ 325 h 325"/>
                  <a:gd name="T2" fmla="*/ 157 w 222"/>
                  <a:gd name="T3" fmla="*/ 78 h 325"/>
                  <a:gd name="T4" fmla="*/ 222 w 222"/>
                  <a:gd name="T5" fmla="*/ 78 h 325"/>
                  <a:gd name="T6" fmla="*/ 222 w 222"/>
                  <a:gd name="T7" fmla="*/ 0 h 325"/>
                  <a:gd name="T8" fmla="*/ 0 w 222"/>
                  <a:gd name="T9" fmla="*/ 0 h 325"/>
                  <a:gd name="T10" fmla="*/ 0 w 222"/>
                  <a:gd name="T11" fmla="*/ 78 h 325"/>
                  <a:gd name="T12" fmla="*/ 66 w 222"/>
                  <a:gd name="T13" fmla="*/ 78 h 325"/>
                  <a:gd name="T14" fmla="*/ 66 w 222"/>
                  <a:gd name="T15" fmla="*/ 325 h 325"/>
                  <a:gd name="T16" fmla="*/ 66 w 222"/>
                  <a:gd name="T17" fmla="*/ 325 h 325"/>
                  <a:gd name="T18" fmla="*/ 157 w 222"/>
                  <a:gd name="T19"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2" h="325">
                    <a:moveTo>
                      <a:pt x="157" y="325"/>
                    </a:moveTo>
                    <a:lnTo>
                      <a:pt x="157" y="78"/>
                    </a:lnTo>
                    <a:lnTo>
                      <a:pt x="222" y="78"/>
                    </a:lnTo>
                    <a:lnTo>
                      <a:pt x="222" y="0"/>
                    </a:lnTo>
                    <a:lnTo>
                      <a:pt x="0" y="0"/>
                    </a:lnTo>
                    <a:lnTo>
                      <a:pt x="0" y="78"/>
                    </a:lnTo>
                    <a:lnTo>
                      <a:pt x="66" y="78"/>
                    </a:lnTo>
                    <a:lnTo>
                      <a:pt x="66" y="325"/>
                    </a:lnTo>
                    <a:lnTo>
                      <a:pt x="66" y="325"/>
                    </a:lnTo>
                    <a:lnTo>
                      <a:pt x="157" y="325"/>
                    </a:lnTo>
                    <a:close/>
                  </a:path>
                </a:pathLst>
              </a:custGeom>
              <a:solidFill>
                <a:srgbClr val="0057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93" name="T1">
                <a:extLst>
                  <a:ext uri="{FF2B5EF4-FFF2-40B4-BE49-F238E27FC236}">
                    <a16:creationId xmlns:a16="http://schemas.microsoft.com/office/drawing/2014/main" id="{E7998889-2FCC-4E57-79AA-099008EEB98A}"/>
                  </a:ext>
                </a:extLst>
              </p:cNvPr>
              <p:cNvSpPr>
                <a:spLocks/>
              </p:cNvSpPr>
              <p:nvPr userDrawn="1"/>
            </p:nvSpPr>
            <p:spPr bwMode="auto">
              <a:xfrm>
                <a:off x="799033" y="168151"/>
                <a:ext cx="193675" cy="258763"/>
              </a:xfrm>
              <a:custGeom>
                <a:avLst/>
                <a:gdLst>
                  <a:gd name="T0" fmla="*/ 88 w 244"/>
                  <a:gd name="T1" fmla="*/ 78 h 325"/>
                  <a:gd name="T2" fmla="*/ 88 w 244"/>
                  <a:gd name="T3" fmla="*/ 325 h 325"/>
                  <a:gd name="T4" fmla="*/ 179 w 244"/>
                  <a:gd name="T5" fmla="*/ 325 h 325"/>
                  <a:gd name="T6" fmla="*/ 179 w 244"/>
                  <a:gd name="T7" fmla="*/ 78 h 325"/>
                  <a:gd name="T8" fmla="*/ 244 w 244"/>
                  <a:gd name="T9" fmla="*/ 78 h 325"/>
                  <a:gd name="T10" fmla="*/ 244 w 244"/>
                  <a:gd name="T11" fmla="*/ 0 h 325"/>
                  <a:gd name="T12" fmla="*/ 25 w 244"/>
                  <a:gd name="T13" fmla="*/ 0 h 325"/>
                  <a:gd name="T14" fmla="*/ 0 w 244"/>
                  <a:gd name="T15" fmla="*/ 78 h 325"/>
                  <a:gd name="T16" fmla="*/ 88 w 244"/>
                  <a:gd name="T17" fmla="*/ 78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4" h="325">
                    <a:moveTo>
                      <a:pt x="88" y="78"/>
                    </a:moveTo>
                    <a:lnTo>
                      <a:pt x="88" y="325"/>
                    </a:lnTo>
                    <a:lnTo>
                      <a:pt x="179" y="325"/>
                    </a:lnTo>
                    <a:lnTo>
                      <a:pt x="179" y="78"/>
                    </a:lnTo>
                    <a:lnTo>
                      <a:pt x="244" y="78"/>
                    </a:lnTo>
                    <a:lnTo>
                      <a:pt x="244" y="0"/>
                    </a:lnTo>
                    <a:lnTo>
                      <a:pt x="25" y="0"/>
                    </a:lnTo>
                    <a:lnTo>
                      <a:pt x="0" y="78"/>
                    </a:lnTo>
                    <a:lnTo>
                      <a:pt x="88" y="78"/>
                    </a:lnTo>
                    <a:close/>
                  </a:path>
                </a:pathLst>
              </a:custGeom>
              <a:solidFill>
                <a:srgbClr val="0057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94" name="V">
                <a:extLst>
                  <a:ext uri="{FF2B5EF4-FFF2-40B4-BE49-F238E27FC236}">
                    <a16:creationId xmlns:a16="http://schemas.microsoft.com/office/drawing/2014/main" id="{B748D446-7D65-3122-0A90-F4BE68EDC3C7}"/>
                  </a:ext>
                </a:extLst>
              </p:cNvPr>
              <p:cNvSpPr>
                <a:spLocks/>
              </p:cNvSpPr>
              <p:nvPr userDrawn="1"/>
            </p:nvSpPr>
            <p:spPr bwMode="auto">
              <a:xfrm>
                <a:off x="567258" y="168151"/>
                <a:ext cx="230188" cy="258763"/>
              </a:xfrm>
              <a:custGeom>
                <a:avLst/>
                <a:gdLst>
                  <a:gd name="T0" fmla="*/ 184 w 289"/>
                  <a:gd name="T1" fmla="*/ 325 h 325"/>
                  <a:gd name="T2" fmla="*/ 289 w 289"/>
                  <a:gd name="T3" fmla="*/ 0 h 325"/>
                  <a:gd name="T4" fmla="*/ 197 w 289"/>
                  <a:gd name="T5" fmla="*/ 0 h 325"/>
                  <a:gd name="T6" fmla="*/ 143 w 289"/>
                  <a:gd name="T7" fmla="*/ 167 h 325"/>
                  <a:gd name="T8" fmla="*/ 135 w 289"/>
                  <a:gd name="T9" fmla="*/ 191 h 325"/>
                  <a:gd name="T10" fmla="*/ 135 w 289"/>
                  <a:gd name="T11" fmla="*/ 191 h 325"/>
                  <a:gd name="T12" fmla="*/ 135 w 289"/>
                  <a:gd name="T13" fmla="*/ 191 h 325"/>
                  <a:gd name="T14" fmla="*/ 135 w 289"/>
                  <a:gd name="T15" fmla="*/ 191 h 325"/>
                  <a:gd name="T16" fmla="*/ 135 w 289"/>
                  <a:gd name="T17" fmla="*/ 191 h 325"/>
                  <a:gd name="T18" fmla="*/ 135 w 289"/>
                  <a:gd name="T19" fmla="*/ 191 h 325"/>
                  <a:gd name="T20" fmla="*/ 135 w 289"/>
                  <a:gd name="T21" fmla="*/ 191 h 325"/>
                  <a:gd name="T22" fmla="*/ 128 w 289"/>
                  <a:gd name="T23" fmla="*/ 167 h 325"/>
                  <a:gd name="T24" fmla="*/ 91 w 289"/>
                  <a:gd name="T25" fmla="*/ 60 h 325"/>
                  <a:gd name="T26" fmla="*/ 0 w 289"/>
                  <a:gd name="T27" fmla="*/ 60 h 325"/>
                  <a:gd name="T28" fmla="*/ 90 w 289"/>
                  <a:gd name="T29" fmla="*/ 325 h 325"/>
                  <a:gd name="T30" fmla="*/ 184 w 289"/>
                  <a:gd name="T31"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9" h="325">
                    <a:moveTo>
                      <a:pt x="184" y="325"/>
                    </a:moveTo>
                    <a:lnTo>
                      <a:pt x="289" y="0"/>
                    </a:lnTo>
                    <a:lnTo>
                      <a:pt x="197" y="0"/>
                    </a:lnTo>
                    <a:lnTo>
                      <a:pt x="143" y="167"/>
                    </a:lnTo>
                    <a:lnTo>
                      <a:pt x="135" y="191"/>
                    </a:lnTo>
                    <a:lnTo>
                      <a:pt x="135" y="191"/>
                    </a:lnTo>
                    <a:lnTo>
                      <a:pt x="135" y="191"/>
                    </a:lnTo>
                    <a:lnTo>
                      <a:pt x="135" y="191"/>
                    </a:lnTo>
                    <a:lnTo>
                      <a:pt x="135" y="191"/>
                    </a:lnTo>
                    <a:lnTo>
                      <a:pt x="135" y="191"/>
                    </a:lnTo>
                    <a:lnTo>
                      <a:pt x="135" y="191"/>
                    </a:lnTo>
                    <a:lnTo>
                      <a:pt x="128" y="167"/>
                    </a:lnTo>
                    <a:lnTo>
                      <a:pt x="91" y="60"/>
                    </a:lnTo>
                    <a:lnTo>
                      <a:pt x="0" y="60"/>
                    </a:lnTo>
                    <a:lnTo>
                      <a:pt x="90" y="325"/>
                    </a:lnTo>
                    <a:lnTo>
                      <a:pt x="184" y="325"/>
                    </a:lnTo>
                    <a:close/>
                  </a:path>
                </a:pathLst>
              </a:custGeom>
              <a:solidFill>
                <a:srgbClr val="F06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grpSp>
        <p:grpSp>
          <p:nvGrpSpPr>
            <p:cNvPr id="76" name="_VTT_logo_102019_07_blue_on_white" hidden="1">
              <a:extLst>
                <a:ext uri="{FF2B5EF4-FFF2-40B4-BE49-F238E27FC236}">
                  <a16:creationId xmlns:a16="http://schemas.microsoft.com/office/drawing/2014/main" id="{A5750C0B-91BB-BD56-CB0B-B80FF634A8FA}"/>
                </a:ext>
              </a:extLst>
            </p:cNvPr>
            <p:cNvGrpSpPr/>
            <p:nvPr userDrawn="1"/>
          </p:nvGrpSpPr>
          <p:grpSpPr>
            <a:xfrm>
              <a:off x="7909204" y="1770762"/>
              <a:ext cx="971550" cy="655638"/>
              <a:chOff x="379933" y="-15999"/>
              <a:chExt cx="971550" cy="655638"/>
            </a:xfrm>
          </p:grpSpPr>
          <p:sp>
            <p:nvSpPr>
              <p:cNvPr id="87" name="Box">
                <a:extLst>
                  <a:ext uri="{FF2B5EF4-FFF2-40B4-BE49-F238E27FC236}">
                    <a16:creationId xmlns:a16="http://schemas.microsoft.com/office/drawing/2014/main" id="{DF6C8B2A-770D-170B-EECE-D331FC623C11}"/>
                  </a:ext>
                </a:extLst>
              </p:cNvPr>
              <p:cNvSpPr>
                <a:spLocks noChangeArrowheads="1"/>
              </p:cNvSpPr>
              <p:nvPr userDrawn="1"/>
            </p:nvSpPr>
            <p:spPr bwMode="auto">
              <a:xfrm>
                <a:off x="379933" y="-15999"/>
                <a:ext cx="971550" cy="6556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88" name="T2">
                <a:extLst>
                  <a:ext uri="{FF2B5EF4-FFF2-40B4-BE49-F238E27FC236}">
                    <a16:creationId xmlns:a16="http://schemas.microsoft.com/office/drawing/2014/main" id="{7693E77B-E5AC-33EB-B610-DFDE75C0EAFF}"/>
                  </a:ext>
                </a:extLst>
              </p:cNvPr>
              <p:cNvSpPr>
                <a:spLocks/>
              </p:cNvSpPr>
              <p:nvPr userDrawn="1"/>
            </p:nvSpPr>
            <p:spPr bwMode="auto">
              <a:xfrm>
                <a:off x="1011758" y="168151"/>
                <a:ext cx="176213" cy="258763"/>
              </a:xfrm>
              <a:custGeom>
                <a:avLst/>
                <a:gdLst>
                  <a:gd name="T0" fmla="*/ 157 w 222"/>
                  <a:gd name="T1" fmla="*/ 325 h 325"/>
                  <a:gd name="T2" fmla="*/ 157 w 222"/>
                  <a:gd name="T3" fmla="*/ 78 h 325"/>
                  <a:gd name="T4" fmla="*/ 222 w 222"/>
                  <a:gd name="T5" fmla="*/ 78 h 325"/>
                  <a:gd name="T6" fmla="*/ 222 w 222"/>
                  <a:gd name="T7" fmla="*/ 0 h 325"/>
                  <a:gd name="T8" fmla="*/ 0 w 222"/>
                  <a:gd name="T9" fmla="*/ 0 h 325"/>
                  <a:gd name="T10" fmla="*/ 0 w 222"/>
                  <a:gd name="T11" fmla="*/ 78 h 325"/>
                  <a:gd name="T12" fmla="*/ 66 w 222"/>
                  <a:gd name="T13" fmla="*/ 78 h 325"/>
                  <a:gd name="T14" fmla="*/ 66 w 222"/>
                  <a:gd name="T15" fmla="*/ 325 h 325"/>
                  <a:gd name="T16" fmla="*/ 66 w 222"/>
                  <a:gd name="T17" fmla="*/ 325 h 325"/>
                  <a:gd name="T18" fmla="*/ 157 w 222"/>
                  <a:gd name="T19"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2" h="325">
                    <a:moveTo>
                      <a:pt x="157" y="325"/>
                    </a:moveTo>
                    <a:lnTo>
                      <a:pt x="157" y="78"/>
                    </a:lnTo>
                    <a:lnTo>
                      <a:pt x="222" y="78"/>
                    </a:lnTo>
                    <a:lnTo>
                      <a:pt x="222" y="0"/>
                    </a:lnTo>
                    <a:lnTo>
                      <a:pt x="0" y="0"/>
                    </a:lnTo>
                    <a:lnTo>
                      <a:pt x="0" y="78"/>
                    </a:lnTo>
                    <a:lnTo>
                      <a:pt x="66" y="78"/>
                    </a:lnTo>
                    <a:lnTo>
                      <a:pt x="66" y="325"/>
                    </a:lnTo>
                    <a:lnTo>
                      <a:pt x="66" y="325"/>
                    </a:lnTo>
                    <a:lnTo>
                      <a:pt x="157" y="325"/>
                    </a:lnTo>
                    <a:close/>
                  </a:path>
                </a:pathLst>
              </a:custGeom>
              <a:solidFill>
                <a:srgbClr val="0057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89" name="T1">
                <a:extLst>
                  <a:ext uri="{FF2B5EF4-FFF2-40B4-BE49-F238E27FC236}">
                    <a16:creationId xmlns:a16="http://schemas.microsoft.com/office/drawing/2014/main" id="{D73D5724-60B5-986E-10D0-788C17728B3F}"/>
                  </a:ext>
                </a:extLst>
              </p:cNvPr>
              <p:cNvSpPr>
                <a:spLocks/>
              </p:cNvSpPr>
              <p:nvPr userDrawn="1"/>
            </p:nvSpPr>
            <p:spPr bwMode="auto">
              <a:xfrm>
                <a:off x="799033" y="168151"/>
                <a:ext cx="193675" cy="258763"/>
              </a:xfrm>
              <a:custGeom>
                <a:avLst/>
                <a:gdLst>
                  <a:gd name="T0" fmla="*/ 88 w 244"/>
                  <a:gd name="T1" fmla="*/ 78 h 325"/>
                  <a:gd name="T2" fmla="*/ 88 w 244"/>
                  <a:gd name="T3" fmla="*/ 325 h 325"/>
                  <a:gd name="T4" fmla="*/ 179 w 244"/>
                  <a:gd name="T5" fmla="*/ 325 h 325"/>
                  <a:gd name="T6" fmla="*/ 179 w 244"/>
                  <a:gd name="T7" fmla="*/ 78 h 325"/>
                  <a:gd name="T8" fmla="*/ 244 w 244"/>
                  <a:gd name="T9" fmla="*/ 78 h 325"/>
                  <a:gd name="T10" fmla="*/ 244 w 244"/>
                  <a:gd name="T11" fmla="*/ 0 h 325"/>
                  <a:gd name="T12" fmla="*/ 25 w 244"/>
                  <a:gd name="T13" fmla="*/ 0 h 325"/>
                  <a:gd name="T14" fmla="*/ 0 w 244"/>
                  <a:gd name="T15" fmla="*/ 78 h 325"/>
                  <a:gd name="T16" fmla="*/ 88 w 244"/>
                  <a:gd name="T17" fmla="*/ 78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4" h="325">
                    <a:moveTo>
                      <a:pt x="88" y="78"/>
                    </a:moveTo>
                    <a:lnTo>
                      <a:pt x="88" y="325"/>
                    </a:lnTo>
                    <a:lnTo>
                      <a:pt x="179" y="325"/>
                    </a:lnTo>
                    <a:lnTo>
                      <a:pt x="179" y="78"/>
                    </a:lnTo>
                    <a:lnTo>
                      <a:pt x="244" y="78"/>
                    </a:lnTo>
                    <a:lnTo>
                      <a:pt x="244" y="0"/>
                    </a:lnTo>
                    <a:lnTo>
                      <a:pt x="25" y="0"/>
                    </a:lnTo>
                    <a:lnTo>
                      <a:pt x="0" y="78"/>
                    </a:lnTo>
                    <a:lnTo>
                      <a:pt x="88" y="78"/>
                    </a:lnTo>
                    <a:close/>
                  </a:path>
                </a:pathLst>
              </a:custGeom>
              <a:solidFill>
                <a:srgbClr val="0057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90" name="V">
                <a:extLst>
                  <a:ext uri="{FF2B5EF4-FFF2-40B4-BE49-F238E27FC236}">
                    <a16:creationId xmlns:a16="http://schemas.microsoft.com/office/drawing/2014/main" id="{AE0C4E13-85E0-FC91-E0CA-F3F32EF03A3D}"/>
                  </a:ext>
                </a:extLst>
              </p:cNvPr>
              <p:cNvSpPr>
                <a:spLocks/>
              </p:cNvSpPr>
              <p:nvPr userDrawn="1"/>
            </p:nvSpPr>
            <p:spPr bwMode="auto">
              <a:xfrm>
                <a:off x="567258" y="168151"/>
                <a:ext cx="230188" cy="258763"/>
              </a:xfrm>
              <a:custGeom>
                <a:avLst/>
                <a:gdLst>
                  <a:gd name="T0" fmla="*/ 184 w 289"/>
                  <a:gd name="T1" fmla="*/ 325 h 325"/>
                  <a:gd name="T2" fmla="*/ 289 w 289"/>
                  <a:gd name="T3" fmla="*/ 0 h 325"/>
                  <a:gd name="T4" fmla="*/ 197 w 289"/>
                  <a:gd name="T5" fmla="*/ 0 h 325"/>
                  <a:gd name="T6" fmla="*/ 143 w 289"/>
                  <a:gd name="T7" fmla="*/ 167 h 325"/>
                  <a:gd name="T8" fmla="*/ 135 w 289"/>
                  <a:gd name="T9" fmla="*/ 191 h 325"/>
                  <a:gd name="T10" fmla="*/ 135 w 289"/>
                  <a:gd name="T11" fmla="*/ 191 h 325"/>
                  <a:gd name="T12" fmla="*/ 135 w 289"/>
                  <a:gd name="T13" fmla="*/ 191 h 325"/>
                  <a:gd name="T14" fmla="*/ 135 w 289"/>
                  <a:gd name="T15" fmla="*/ 191 h 325"/>
                  <a:gd name="T16" fmla="*/ 135 w 289"/>
                  <a:gd name="T17" fmla="*/ 191 h 325"/>
                  <a:gd name="T18" fmla="*/ 135 w 289"/>
                  <a:gd name="T19" fmla="*/ 191 h 325"/>
                  <a:gd name="T20" fmla="*/ 135 w 289"/>
                  <a:gd name="T21" fmla="*/ 191 h 325"/>
                  <a:gd name="T22" fmla="*/ 128 w 289"/>
                  <a:gd name="T23" fmla="*/ 167 h 325"/>
                  <a:gd name="T24" fmla="*/ 91 w 289"/>
                  <a:gd name="T25" fmla="*/ 60 h 325"/>
                  <a:gd name="T26" fmla="*/ 0 w 289"/>
                  <a:gd name="T27" fmla="*/ 60 h 325"/>
                  <a:gd name="T28" fmla="*/ 90 w 289"/>
                  <a:gd name="T29" fmla="*/ 325 h 325"/>
                  <a:gd name="T30" fmla="*/ 184 w 289"/>
                  <a:gd name="T31"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9" h="325">
                    <a:moveTo>
                      <a:pt x="184" y="325"/>
                    </a:moveTo>
                    <a:lnTo>
                      <a:pt x="289" y="0"/>
                    </a:lnTo>
                    <a:lnTo>
                      <a:pt x="197" y="0"/>
                    </a:lnTo>
                    <a:lnTo>
                      <a:pt x="143" y="167"/>
                    </a:lnTo>
                    <a:lnTo>
                      <a:pt x="135" y="191"/>
                    </a:lnTo>
                    <a:lnTo>
                      <a:pt x="135" y="191"/>
                    </a:lnTo>
                    <a:lnTo>
                      <a:pt x="135" y="191"/>
                    </a:lnTo>
                    <a:lnTo>
                      <a:pt x="135" y="191"/>
                    </a:lnTo>
                    <a:lnTo>
                      <a:pt x="135" y="191"/>
                    </a:lnTo>
                    <a:lnTo>
                      <a:pt x="135" y="191"/>
                    </a:lnTo>
                    <a:lnTo>
                      <a:pt x="135" y="191"/>
                    </a:lnTo>
                    <a:lnTo>
                      <a:pt x="128" y="167"/>
                    </a:lnTo>
                    <a:lnTo>
                      <a:pt x="91" y="60"/>
                    </a:lnTo>
                    <a:lnTo>
                      <a:pt x="0" y="60"/>
                    </a:lnTo>
                    <a:lnTo>
                      <a:pt x="90" y="325"/>
                    </a:lnTo>
                    <a:lnTo>
                      <a:pt x="184" y="325"/>
                    </a:lnTo>
                    <a:close/>
                  </a:path>
                </a:pathLst>
              </a:custGeom>
              <a:solidFill>
                <a:srgbClr val="0057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grpSp>
        <p:grpSp>
          <p:nvGrpSpPr>
            <p:cNvPr id="77" name="_VTT_logo_102019_08_black_on_white" hidden="1">
              <a:extLst>
                <a:ext uri="{FF2B5EF4-FFF2-40B4-BE49-F238E27FC236}">
                  <a16:creationId xmlns:a16="http://schemas.microsoft.com/office/drawing/2014/main" id="{5C35FBFC-BDC2-383A-3FC0-5B29E5635E4F}"/>
                </a:ext>
              </a:extLst>
            </p:cNvPr>
            <p:cNvGrpSpPr/>
            <p:nvPr userDrawn="1"/>
          </p:nvGrpSpPr>
          <p:grpSpPr>
            <a:xfrm>
              <a:off x="7909204" y="1770762"/>
              <a:ext cx="971550" cy="655638"/>
              <a:chOff x="379933" y="-15999"/>
              <a:chExt cx="971550" cy="655638"/>
            </a:xfrm>
          </p:grpSpPr>
          <p:sp>
            <p:nvSpPr>
              <p:cNvPr id="83" name="Box">
                <a:extLst>
                  <a:ext uri="{FF2B5EF4-FFF2-40B4-BE49-F238E27FC236}">
                    <a16:creationId xmlns:a16="http://schemas.microsoft.com/office/drawing/2014/main" id="{87B59556-4399-3406-93D5-0429C16EC1B8}"/>
                  </a:ext>
                </a:extLst>
              </p:cNvPr>
              <p:cNvSpPr>
                <a:spLocks noChangeArrowheads="1"/>
              </p:cNvSpPr>
              <p:nvPr userDrawn="1"/>
            </p:nvSpPr>
            <p:spPr bwMode="auto">
              <a:xfrm>
                <a:off x="379933" y="-15999"/>
                <a:ext cx="971550" cy="6556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84" name="T2">
                <a:extLst>
                  <a:ext uri="{FF2B5EF4-FFF2-40B4-BE49-F238E27FC236}">
                    <a16:creationId xmlns:a16="http://schemas.microsoft.com/office/drawing/2014/main" id="{7CEA7DBA-81B2-1712-C1FC-2D3DDB183A2D}"/>
                  </a:ext>
                </a:extLst>
              </p:cNvPr>
              <p:cNvSpPr>
                <a:spLocks/>
              </p:cNvSpPr>
              <p:nvPr userDrawn="1"/>
            </p:nvSpPr>
            <p:spPr bwMode="auto">
              <a:xfrm>
                <a:off x="1011758" y="168151"/>
                <a:ext cx="176213" cy="258763"/>
              </a:xfrm>
              <a:custGeom>
                <a:avLst/>
                <a:gdLst>
                  <a:gd name="T0" fmla="*/ 157 w 222"/>
                  <a:gd name="T1" fmla="*/ 325 h 325"/>
                  <a:gd name="T2" fmla="*/ 157 w 222"/>
                  <a:gd name="T3" fmla="*/ 78 h 325"/>
                  <a:gd name="T4" fmla="*/ 222 w 222"/>
                  <a:gd name="T5" fmla="*/ 78 h 325"/>
                  <a:gd name="T6" fmla="*/ 222 w 222"/>
                  <a:gd name="T7" fmla="*/ 0 h 325"/>
                  <a:gd name="T8" fmla="*/ 0 w 222"/>
                  <a:gd name="T9" fmla="*/ 0 h 325"/>
                  <a:gd name="T10" fmla="*/ 0 w 222"/>
                  <a:gd name="T11" fmla="*/ 78 h 325"/>
                  <a:gd name="T12" fmla="*/ 66 w 222"/>
                  <a:gd name="T13" fmla="*/ 78 h 325"/>
                  <a:gd name="T14" fmla="*/ 66 w 222"/>
                  <a:gd name="T15" fmla="*/ 325 h 325"/>
                  <a:gd name="T16" fmla="*/ 66 w 222"/>
                  <a:gd name="T17" fmla="*/ 325 h 325"/>
                  <a:gd name="T18" fmla="*/ 157 w 222"/>
                  <a:gd name="T19"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2" h="325">
                    <a:moveTo>
                      <a:pt x="157" y="325"/>
                    </a:moveTo>
                    <a:lnTo>
                      <a:pt x="157" y="78"/>
                    </a:lnTo>
                    <a:lnTo>
                      <a:pt x="222" y="78"/>
                    </a:lnTo>
                    <a:lnTo>
                      <a:pt x="222" y="0"/>
                    </a:lnTo>
                    <a:lnTo>
                      <a:pt x="0" y="0"/>
                    </a:lnTo>
                    <a:lnTo>
                      <a:pt x="0" y="78"/>
                    </a:lnTo>
                    <a:lnTo>
                      <a:pt x="66" y="78"/>
                    </a:lnTo>
                    <a:lnTo>
                      <a:pt x="66" y="325"/>
                    </a:lnTo>
                    <a:lnTo>
                      <a:pt x="66" y="325"/>
                    </a:lnTo>
                    <a:lnTo>
                      <a:pt x="157" y="32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85" name="T1">
                <a:extLst>
                  <a:ext uri="{FF2B5EF4-FFF2-40B4-BE49-F238E27FC236}">
                    <a16:creationId xmlns:a16="http://schemas.microsoft.com/office/drawing/2014/main" id="{49C7C413-567A-AA1E-8D9E-3BDF070BEE44}"/>
                  </a:ext>
                </a:extLst>
              </p:cNvPr>
              <p:cNvSpPr>
                <a:spLocks/>
              </p:cNvSpPr>
              <p:nvPr userDrawn="1"/>
            </p:nvSpPr>
            <p:spPr bwMode="auto">
              <a:xfrm>
                <a:off x="799033" y="168151"/>
                <a:ext cx="193675" cy="258763"/>
              </a:xfrm>
              <a:custGeom>
                <a:avLst/>
                <a:gdLst>
                  <a:gd name="T0" fmla="*/ 88 w 244"/>
                  <a:gd name="T1" fmla="*/ 78 h 325"/>
                  <a:gd name="T2" fmla="*/ 88 w 244"/>
                  <a:gd name="T3" fmla="*/ 325 h 325"/>
                  <a:gd name="T4" fmla="*/ 179 w 244"/>
                  <a:gd name="T5" fmla="*/ 325 h 325"/>
                  <a:gd name="T6" fmla="*/ 179 w 244"/>
                  <a:gd name="T7" fmla="*/ 78 h 325"/>
                  <a:gd name="T8" fmla="*/ 244 w 244"/>
                  <a:gd name="T9" fmla="*/ 78 h 325"/>
                  <a:gd name="T10" fmla="*/ 244 w 244"/>
                  <a:gd name="T11" fmla="*/ 0 h 325"/>
                  <a:gd name="T12" fmla="*/ 25 w 244"/>
                  <a:gd name="T13" fmla="*/ 0 h 325"/>
                  <a:gd name="T14" fmla="*/ 0 w 244"/>
                  <a:gd name="T15" fmla="*/ 78 h 325"/>
                  <a:gd name="T16" fmla="*/ 88 w 244"/>
                  <a:gd name="T17" fmla="*/ 78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4" h="325">
                    <a:moveTo>
                      <a:pt x="88" y="78"/>
                    </a:moveTo>
                    <a:lnTo>
                      <a:pt x="88" y="325"/>
                    </a:lnTo>
                    <a:lnTo>
                      <a:pt x="179" y="325"/>
                    </a:lnTo>
                    <a:lnTo>
                      <a:pt x="179" y="78"/>
                    </a:lnTo>
                    <a:lnTo>
                      <a:pt x="244" y="78"/>
                    </a:lnTo>
                    <a:lnTo>
                      <a:pt x="244" y="0"/>
                    </a:lnTo>
                    <a:lnTo>
                      <a:pt x="25" y="0"/>
                    </a:lnTo>
                    <a:lnTo>
                      <a:pt x="0" y="78"/>
                    </a:lnTo>
                    <a:lnTo>
                      <a:pt x="88" y="7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86" name="V">
                <a:extLst>
                  <a:ext uri="{FF2B5EF4-FFF2-40B4-BE49-F238E27FC236}">
                    <a16:creationId xmlns:a16="http://schemas.microsoft.com/office/drawing/2014/main" id="{DF9AF871-CB92-14EA-CBD6-0EFDB2A30CAA}"/>
                  </a:ext>
                </a:extLst>
              </p:cNvPr>
              <p:cNvSpPr>
                <a:spLocks/>
              </p:cNvSpPr>
              <p:nvPr userDrawn="1"/>
            </p:nvSpPr>
            <p:spPr bwMode="auto">
              <a:xfrm>
                <a:off x="567258" y="168151"/>
                <a:ext cx="230188" cy="258763"/>
              </a:xfrm>
              <a:custGeom>
                <a:avLst/>
                <a:gdLst>
                  <a:gd name="T0" fmla="*/ 184 w 289"/>
                  <a:gd name="T1" fmla="*/ 325 h 325"/>
                  <a:gd name="T2" fmla="*/ 289 w 289"/>
                  <a:gd name="T3" fmla="*/ 0 h 325"/>
                  <a:gd name="T4" fmla="*/ 197 w 289"/>
                  <a:gd name="T5" fmla="*/ 0 h 325"/>
                  <a:gd name="T6" fmla="*/ 143 w 289"/>
                  <a:gd name="T7" fmla="*/ 167 h 325"/>
                  <a:gd name="T8" fmla="*/ 135 w 289"/>
                  <a:gd name="T9" fmla="*/ 191 h 325"/>
                  <a:gd name="T10" fmla="*/ 135 w 289"/>
                  <a:gd name="T11" fmla="*/ 191 h 325"/>
                  <a:gd name="T12" fmla="*/ 135 w 289"/>
                  <a:gd name="T13" fmla="*/ 191 h 325"/>
                  <a:gd name="T14" fmla="*/ 135 w 289"/>
                  <a:gd name="T15" fmla="*/ 191 h 325"/>
                  <a:gd name="T16" fmla="*/ 135 w 289"/>
                  <a:gd name="T17" fmla="*/ 191 h 325"/>
                  <a:gd name="T18" fmla="*/ 135 w 289"/>
                  <a:gd name="T19" fmla="*/ 191 h 325"/>
                  <a:gd name="T20" fmla="*/ 135 w 289"/>
                  <a:gd name="T21" fmla="*/ 191 h 325"/>
                  <a:gd name="T22" fmla="*/ 128 w 289"/>
                  <a:gd name="T23" fmla="*/ 167 h 325"/>
                  <a:gd name="T24" fmla="*/ 91 w 289"/>
                  <a:gd name="T25" fmla="*/ 60 h 325"/>
                  <a:gd name="T26" fmla="*/ 0 w 289"/>
                  <a:gd name="T27" fmla="*/ 60 h 325"/>
                  <a:gd name="T28" fmla="*/ 90 w 289"/>
                  <a:gd name="T29" fmla="*/ 325 h 325"/>
                  <a:gd name="T30" fmla="*/ 184 w 289"/>
                  <a:gd name="T31"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9" h="325">
                    <a:moveTo>
                      <a:pt x="184" y="325"/>
                    </a:moveTo>
                    <a:lnTo>
                      <a:pt x="289" y="0"/>
                    </a:lnTo>
                    <a:lnTo>
                      <a:pt x="197" y="0"/>
                    </a:lnTo>
                    <a:lnTo>
                      <a:pt x="143" y="167"/>
                    </a:lnTo>
                    <a:lnTo>
                      <a:pt x="135" y="191"/>
                    </a:lnTo>
                    <a:lnTo>
                      <a:pt x="135" y="191"/>
                    </a:lnTo>
                    <a:lnTo>
                      <a:pt x="135" y="191"/>
                    </a:lnTo>
                    <a:lnTo>
                      <a:pt x="135" y="191"/>
                    </a:lnTo>
                    <a:lnTo>
                      <a:pt x="135" y="191"/>
                    </a:lnTo>
                    <a:lnTo>
                      <a:pt x="135" y="191"/>
                    </a:lnTo>
                    <a:lnTo>
                      <a:pt x="135" y="191"/>
                    </a:lnTo>
                    <a:lnTo>
                      <a:pt x="128" y="167"/>
                    </a:lnTo>
                    <a:lnTo>
                      <a:pt x="91" y="60"/>
                    </a:lnTo>
                    <a:lnTo>
                      <a:pt x="0" y="60"/>
                    </a:lnTo>
                    <a:lnTo>
                      <a:pt x="90" y="325"/>
                    </a:lnTo>
                    <a:lnTo>
                      <a:pt x="184" y="32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grpSp>
        <p:grpSp>
          <p:nvGrpSpPr>
            <p:cNvPr id="78" name="_VTT_logo_102019_09_orange_on_white" hidden="1">
              <a:extLst>
                <a:ext uri="{FF2B5EF4-FFF2-40B4-BE49-F238E27FC236}">
                  <a16:creationId xmlns:a16="http://schemas.microsoft.com/office/drawing/2014/main" id="{D3E00AC0-812F-F5EF-94B3-9F203FAA168F}"/>
                </a:ext>
              </a:extLst>
            </p:cNvPr>
            <p:cNvGrpSpPr/>
            <p:nvPr userDrawn="1"/>
          </p:nvGrpSpPr>
          <p:grpSpPr>
            <a:xfrm>
              <a:off x="7909204" y="1770762"/>
              <a:ext cx="971550" cy="655638"/>
              <a:chOff x="379933" y="-15999"/>
              <a:chExt cx="971550" cy="655638"/>
            </a:xfrm>
          </p:grpSpPr>
          <p:sp>
            <p:nvSpPr>
              <p:cNvPr id="79" name="Box">
                <a:extLst>
                  <a:ext uri="{FF2B5EF4-FFF2-40B4-BE49-F238E27FC236}">
                    <a16:creationId xmlns:a16="http://schemas.microsoft.com/office/drawing/2014/main" id="{07DDA666-CF02-10FB-177B-5A6244C80908}"/>
                  </a:ext>
                </a:extLst>
              </p:cNvPr>
              <p:cNvSpPr>
                <a:spLocks noChangeArrowheads="1"/>
              </p:cNvSpPr>
              <p:nvPr userDrawn="1"/>
            </p:nvSpPr>
            <p:spPr bwMode="auto">
              <a:xfrm>
                <a:off x="379933" y="-15999"/>
                <a:ext cx="971550" cy="6556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80" name="T2">
                <a:extLst>
                  <a:ext uri="{FF2B5EF4-FFF2-40B4-BE49-F238E27FC236}">
                    <a16:creationId xmlns:a16="http://schemas.microsoft.com/office/drawing/2014/main" id="{C336C549-EBEA-F2AC-33F1-5C450D599ECB}"/>
                  </a:ext>
                </a:extLst>
              </p:cNvPr>
              <p:cNvSpPr>
                <a:spLocks/>
              </p:cNvSpPr>
              <p:nvPr userDrawn="1"/>
            </p:nvSpPr>
            <p:spPr bwMode="auto">
              <a:xfrm>
                <a:off x="1011758" y="168151"/>
                <a:ext cx="176213" cy="258763"/>
              </a:xfrm>
              <a:custGeom>
                <a:avLst/>
                <a:gdLst>
                  <a:gd name="T0" fmla="*/ 157 w 222"/>
                  <a:gd name="T1" fmla="*/ 325 h 325"/>
                  <a:gd name="T2" fmla="*/ 157 w 222"/>
                  <a:gd name="T3" fmla="*/ 78 h 325"/>
                  <a:gd name="T4" fmla="*/ 222 w 222"/>
                  <a:gd name="T5" fmla="*/ 78 h 325"/>
                  <a:gd name="T6" fmla="*/ 222 w 222"/>
                  <a:gd name="T7" fmla="*/ 0 h 325"/>
                  <a:gd name="T8" fmla="*/ 0 w 222"/>
                  <a:gd name="T9" fmla="*/ 0 h 325"/>
                  <a:gd name="T10" fmla="*/ 0 w 222"/>
                  <a:gd name="T11" fmla="*/ 78 h 325"/>
                  <a:gd name="T12" fmla="*/ 66 w 222"/>
                  <a:gd name="T13" fmla="*/ 78 h 325"/>
                  <a:gd name="T14" fmla="*/ 66 w 222"/>
                  <a:gd name="T15" fmla="*/ 325 h 325"/>
                  <a:gd name="T16" fmla="*/ 66 w 222"/>
                  <a:gd name="T17" fmla="*/ 325 h 325"/>
                  <a:gd name="T18" fmla="*/ 157 w 222"/>
                  <a:gd name="T19"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2" h="325">
                    <a:moveTo>
                      <a:pt x="157" y="325"/>
                    </a:moveTo>
                    <a:lnTo>
                      <a:pt x="157" y="78"/>
                    </a:lnTo>
                    <a:lnTo>
                      <a:pt x="222" y="78"/>
                    </a:lnTo>
                    <a:lnTo>
                      <a:pt x="222" y="0"/>
                    </a:lnTo>
                    <a:lnTo>
                      <a:pt x="0" y="0"/>
                    </a:lnTo>
                    <a:lnTo>
                      <a:pt x="0" y="78"/>
                    </a:lnTo>
                    <a:lnTo>
                      <a:pt x="66" y="78"/>
                    </a:lnTo>
                    <a:lnTo>
                      <a:pt x="66" y="325"/>
                    </a:lnTo>
                    <a:lnTo>
                      <a:pt x="66" y="325"/>
                    </a:lnTo>
                    <a:lnTo>
                      <a:pt x="157" y="325"/>
                    </a:lnTo>
                    <a:close/>
                  </a:path>
                </a:pathLst>
              </a:custGeom>
              <a:solidFill>
                <a:srgbClr val="F06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81" name="T1">
                <a:extLst>
                  <a:ext uri="{FF2B5EF4-FFF2-40B4-BE49-F238E27FC236}">
                    <a16:creationId xmlns:a16="http://schemas.microsoft.com/office/drawing/2014/main" id="{94E03524-5186-9A6C-E3C1-6B6E5C36C56C}"/>
                  </a:ext>
                </a:extLst>
              </p:cNvPr>
              <p:cNvSpPr>
                <a:spLocks/>
              </p:cNvSpPr>
              <p:nvPr userDrawn="1"/>
            </p:nvSpPr>
            <p:spPr bwMode="auto">
              <a:xfrm>
                <a:off x="799033" y="168151"/>
                <a:ext cx="193675" cy="258763"/>
              </a:xfrm>
              <a:custGeom>
                <a:avLst/>
                <a:gdLst>
                  <a:gd name="T0" fmla="*/ 88 w 244"/>
                  <a:gd name="T1" fmla="*/ 78 h 325"/>
                  <a:gd name="T2" fmla="*/ 88 w 244"/>
                  <a:gd name="T3" fmla="*/ 325 h 325"/>
                  <a:gd name="T4" fmla="*/ 179 w 244"/>
                  <a:gd name="T5" fmla="*/ 325 h 325"/>
                  <a:gd name="T6" fmla="*/ 179 w 244"/>
                  <a:gd name="T7" fmla="*/ 78 h 325"/>
                  <a:gd name="T8" fmla="*/ 244 w 244"/>
                  <a:gd name="T9" fmla="*/ 78 h 325"/>
                  <a:gd name="T10" fmla="*/ 244 w 244"/>
                  <a:gd name="T11" fmla="*/ 0 h 325"/>
                  <a:gd name="T12" fmla="*/ 25 w 244"/>
                  <a:gd name="T13" fmla="*/ 0 h 325"/>
                  <a:gd name="T14" fmla="*/ 0 w 244"/>
                  <a:gd name="T15" fmla="*/ 78 h 325"/>
                  <a:gd name="T16" fmla="*/ 88 w 244"/>
                  <a:gd name="T17" fmla="*/ 78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4" h="325">
                    <a:moveTo>
                      <a:pt x="88" y="78"/>
                    </a:moveTo>
                    <a:lnTo>
                      <a:pt x="88" y="325"/>
                    </a:lnTo>
                    <a:lnTo>
                      <a:pt x="179" y="325"/>
                    </a:lnTo>
                    <a:lnTo>
                      <a:pt x="179" y="78"/>
                    </a:lnTo>
                    <a:lnTo>
                      <a:pt x="244" y="78"/>
                    </a:lnTo>
                    <a:lnTo>
                      <a:pt x="244" y="0"/>
                    </a:lnTo>
                    <a:lnTo>
                      <a:pt x="25" y="0"/>
                    </a:lnTo>
                    <a:lnTo>
                      <a:pt x="0" y="78"/>
                    </a:lnTo>
                    <a:lnTo>
                      <a:pt x="88" y="78"/>
                    </a:lnTo>
                    <a:close/>
                  </a:path>
                </a:pathLst>
              </a:custGeom>
              <a:solidFill>
                <a:srgbClr val="F06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82" name="V">
                <a:extLst>
                  <a:ext uri="{FF2B5EF4-FFF2-40B4-BE49-F238E27FC236}">
                    <a16:creationId xmlns:a16="http://schemas.microsoft.com/office/drawing/2014/main" id="{CBA4F0B6-1F90-C4B8-0C89-4EC4C9701265}"/>
                  </a:ext>
                </a:extLst>
              </p:cNvPr>
              <p:cNvSpPr>
                <a:spLocks/>
              </p:cNvSpPr>
              <p:nvPr userDrawn="1"/>
            </p:nvSpPr>
            <p:spPr bwMode="auto">
              <a:xfrm>
                <a:off x="567258" y="168151"/>
                <a:ext cx="230188" cy="258763"/>
              </a:xfrm>
              <a:custGeom>
                <a:avLst/>
                <a:gdLst>
                  <a:gd name="T0" fmla="*/ 184 w 289"/>
                  <a:gd name="T1" fmla="*/ 325 h 325"/>
                  <a:gd name="T2" fmla="*/ 289 w 289"/>
                  <a:gd name="T3" fmla="*/ 0 h 325"/>
                  <a:gd name="T4" fmla="*/ 197 w 289"/>
                  <a:gd name="T5" fmla="*/ 0 h 325"/>
                  <a:gd name="T6" fmla="*/ 143 w 289"/>
                  <a:gd name="T7" fmla="*/ 167 h 325"/>
                  <a:gd name="T8" fmla="*/ 135 w 289"/>
                  <a:gd name="T9" fmla="*/ 191 h 325"/>
                  <a:gd name="T10" fmla="*/ 135 w 289"/>
                  <a:gd name="T11" fmla="*/ 191 h 325"/>
                  <a:gd name="T12" fmla="*/ 135 w 289"/>
                  <a:gd name="T13" fmla="*/ 191 h 325"/>
                  <a:gd name="T14" fmla="*/ 135 w 289"/>
                  <a:gd name="T15" fmla="*/ 191 h 325"/>
                  <a:gd name="T16" fmla="*/ 135 w 289"/>
                  <a:gd name="T17" fmla="*/ 191 h 325"/>
                  <a:gd name="T18" fmla="*/ 135 w 289"/>
                  <a:gd name="T19" fmla="*/ 191 h 325"/>
                  <a:gd name="T20" fmla="*/ 135 w 289"/>
                  <a:gd name="T21" fmla="*/ 191 h 325"/>
                  <a:gd name="T22" fmla="*/ 128 w 289"/>
                  <a:gd name="T23" fmla="*/ 167 h 325"/>
                  <a:gd name="T24" fmla="*/ 91 w 289"/>
                  <a:gd name="T25" fmla="*/ 60 h 325"/>
                  <a:gd name="T26" fmla="*/ 0 w 289"/>
                  <a:gd name="T27" fmla="*/ 60 h 325"/>
                  <a:gd name="T28" fmla="*/ 90 w 289"/>
                  <a:gd name="T29" fmla="*/ 325 h 325"/>
                  <a:gd name="T30" fmla="*/ 184 w 289"/>
                  <a:gd name="T31"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9" h="325">
                    <a:moveTo>
                      <a:pt x="184" y="325"/>
                    </a:moveTo>
                    <a:lnTo>
                      <a:pt x="289" y="0"/>
                    </a:lnTo>
                    <a:lnTo>
                      <a:pt x="197" y="0"/>
                    </a:lnTo>
                    <a:lnTo>
                      <a:pt x="143" y="167"/>
                    </a:lnTo>
                    <a:lnTo>
                      <a:pt x="135" y="191"/>
                    </a:lnTo>
                    <a:lnTo>
                      <a:pt x="135" y="191"/>
                    </a:lnTo>
                    <a:lnTo>
                      <a:pt x="135" y="191"/>
                    </a:lnTo>
                    <a:lnTo>
                      <a:pt x="135" y="191"/>
                    </a:lnTo>
                    <a:lnTo>
                      <a:pt x="135" y="191"/>
                    </a:lnTo>
                    <a:lnTo>
                      <a:pt x="135" y="191"/>
                    </a:lnTo>
                    <a:lnTo>
                      <a:pt x="135" y="191"/>
                    </a:lnTo>
                    <a:lnTo>
                      <a:pt x="128" y="167"/>
                    </a:lnTo>
                    <a:lnTo>
                      <a:pt x="91" y="60"/>
                    </a:lnTo>
                    <a:lnTo>
                      <a:pt x="0" y="60"/>
                    </a:lnTo>
                    <a:lnTo>
                      <a:pt x="90" y="325"/>
                    </a:lnTo>
                    <a:lnTo>
                      <a:pt x="184" y="325"/>
                    </a:lnTo>
                    <a:close/>
                  </a:path>
                </a:pathLst>
              </a:custGeom>
              <a:solidFill>
                <a:srgbClr val="F06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grpSp>
      </p:grpSp>
    </p:spTree>
    <p:extLst>
      <p:ext uri="{BB962C8B-B14F-4D97-AF65-F5344CB8AC3E}">
        <p14:creationId xmlns:p14="http://schemas.microsoft.com/office/powerpoint/2010/main" val="26517487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VTT 2020 Content slide 0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6FEF21-595D-4ECC-88D4-6FFAB8C77BA6}"/>
              </a:ext>
            </a:extLst>
          </p:cNvPr>
          <p:cNvSpPr>
            <a:spLocks noGrp="1"/>
          </p:cNvSpPr>
          <p:nvPr>
            <p:ph type="title"/>
          </p:nvPr>
        </p:nvSpPr>
        <p:spPr>
          <a:xfrm>
            <a:off x="719999" y="586800"/>
            <a:ext cx="6948000" cy="745200"/>
          </a:xfrm>
        </p:spPr>
        <p:txBody>
          <a:bodyPr anchor="t" anchorCtr="0"/>
          <a:lstStyle/>
          <a:p>
            <a:r>
              <a:rPr lang="en-GB" noProof="0" dirty="0"/>
              <a:t>Click to edit Master title style</a:t>
            </a:r>
          </a:p>
        </p:txBody>
      </p:sp>
      <p:sp>
        <p:nvSpPr>
          <p:cNvPr id="3" name="Date Placeholder 2">
            <a:extLst>
              <a:ext uri="{FF2B5EF4-FFF2-40B4-BE49-F238E27FC236}">
                <a16:creationId xmlns:a16="http://schemas.microsoft.com/office/drawing/2014/main" id="{C43D522F-9A95-4C09-947F-9389828E52AA}"/>
              </a:ext>
            </a:extLst>
          </p:cNvPr>
          <p:cNvSpPr>
            <a:spLocks noGrp="1"/>
          </p:cNvSpPr>
          <p:nvPr>
            <p:ph type="dt" sz="half" idx="10"/>
          </p:nvPr>
        </p:nvSpPr>
        <p:spPr/>
        <p:txBody>
          <a:bodyPr/>
          <a:lstStyle/>
          <a:p>
            <a:fld id="{68E526CF-1DBB-4D7B-8AF6-B17F844A1771}" type="datetime1">
              <a:rPr lang="en-GB" smtClean="0"/>
              <a:t>30/05/2025</a:t>
            </a:fld>
            <a:endParaRPr lang="en-GB" dirty="0"/>
          </a:p>
        </p:txBody>
      </p:sp>
      <p:sp>
        <p:nvSpPr>
          <p:cNvPr id="4" name="Footer Placeholder 3">
            <a:extLst>
              <a:ext uri="{FF2B5EF4-FFF2-40B4-BE49-F238E27FC236}">
                <a16:creationId xmlns:a16="http://schemas.microsoft.com/office/drawing/2014/main" id="{62FBCA9D-2905-4200-875A-D971396E4B04}"/>
              </a:ext>
            </a:extLst>
          </p:cNvPr>
          <p:cNvSpPr>
            <a:spLocks noGrp="1"/>
          </p:cNvSpPr>
          <p:nvPr>
            <p:ph type="ftr" sz="quarter" idx="11"/>
          </p:nvPr>
        </p:nvSpPr>
        <p:spPr/>
        <p:txBody>
          <a:bodyPr/>
          <a:lstStyle/>
          <a:p>
            <a:r>
              <a:rPr lang="en-GB"/>
              <a:t>VTT – beyond the obvious</a:t>
            </a:r>
            <a:endParaRPr lang="en-GB" dirty="0"/>
          </a:p>
        </p:txBody>
      </p:sp>
      <p:sp>
        <p:nvSpPr>
          <p:cNvPr id="5" name="Slide Number Placeholder 4">
            <a:extLst>
              <a:ext uri="{FF2B5EF4-FFF2-40B4-BE49-F238E27FC236}">
                <a16:creationId xmlns:a16="http://schemas.microsoft.com/office/drawing/2014/main" id="{28EDE462-89B5-4754-BE57-386BC9DB87C7}"/>
              </a:ext>
            </a:extLst>
          </p:cNvPr>
          <p:cNvSpPr>
            <a:spLocks noGrp="1"/>
          </p:cNvSpPr>
          <p:nvPr>
            <p:ph type="sldNum" sz="quarter" idx="12"/>
          </p:nvPr>
        </p:nvSpPr>
        <p:spPr/>
        <p:txBody>
          <a:bodyPr/>
          <a:lstStyle/>
          <a:p>
            <a:fld id="{B89A5CCE-AC13-A746-9A72-5D19050CC0B7}" type="slidenum">
              <a:rPr lang="en-GB" smtClean="0"/>
              <a:pPr/>
              <a:t>‹#›</a:t>
            </a:fld>
            <a:endParaRPr lang="en-GB" dirty="0"/>
          </a:p>
        </p:txBody>
      </p:sp>
      <p:sp>
        <p:nvSpPr>
          <p:cNvPr id="8" name="Content Placeholder 7">
            <a:extLst>
              <a:ext uri="{FF2B5EF4-FFF2-40B4-BE49-F238E27FC236}">
                <a16:creationId xmlns:a16="http://schemas.microsoft.com/office/drawing/2014/main" id="{77E395C0-122B-47E5-A543-F9D8AE74D89C}"/>
              </a:ext>
            </a:extLst>
          </p:cNvPr>
          <p:cNvSpPr>
            <a:spLocks noGrp="1"/>
          </p:cNvSpPr>
          <p:nvPr>
            <p:ph sz="quarter" idx="13" hasCustomPrompt="1"/>
          </p:nvPr>
        </p:nvSpPr>
        <p:spPr>
          <a:xfrm>
            <a:off x="719137" y="1573200"/>
            <a:ext cx="2268000" cy="3042301"/>
          </a:xfrm>
        </p:spPr>
        <p:txBody>
          <a:bodyPr/>
          <a:lstStyle/>
          <a:p>
            <a:pPr lvl="0"/>
            <a:r>
              <a:rPr lang="en-GB" noProof="0" dirty="0"/>
              <a:t>Edit Master text styles</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7" name="Content Placeholder 7">
            <a:extLst>
              <a:ext uri="{FF2B5EF4-FFF2-40B4-BE49-F238E27FC236}">
                <a16:creationId xmlns:a16="http://schemas.microsoft.com/office/drawing/2014/main" id="{4544F7FC-D6AC-436A-9BE3-21F5C06A5A78}"/>
              </a:ext>
            </a:extLst>
          </p:cNvPr>
          <p:cNvSpPr>
            <a:spLocks noGrp="1"/>
          </p:cNvSpPr>
          <p:nvPr>
            <p:ph sz="quarter" idx="14" hasCustomPrompt="1"/>
          </p:nvPr>
        </p:nvSpPr>
        <p:spPr>
          <a:xfrm>
            <a:off x="3059381" y="1573200"/>
            <a:ext cx="2268000" cy="3042301"/>
          </a:xfrm>
        </p:spPr>
        <p:txBody>
          <a:bodyPr/>
          <a:lstStyle/>
          <a:p>
            <a:pPr lvl="0"/>
            <a:r>
              <a:rPr lang="en-GB" noProof="0"/>
              <a:t>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9" name="Content Placeholder 7">
            <a:extLst>
              <a:ext uri="{FF2B5EF4-FFF2-40B4-BE49-F238E27FC236}">
                <a16:creationId xmlns:a16="http://schemas.microsoft.com/office/drawing/2014/main" id="{4F922AF3-350D-457C-8C8D-CED8C5DBBF36}"/>
              </a:ext>
            </a:extLst>
          </p:cNvPr>
          <p:cNvSpPr>
            <a:spLocks noGrp="1"/>
          </p:cNvSpPr>
          <p:nvPr>
            <p:ph sz="quarter" idx="15" hasCustomPrompt="1"/>
          </p:nvPr>
        </p:nvSpPr>
        <p:spPr>
          <a:xfrm>
            <a:off x="5399625" y="1573200"/>
            <a:ext cx="2268000" cy="3042302"/>
          </a:xfrm>
        </p:spPr>
        <p:txBody>
          <a:bodyPr/>
          <a:lstStyle/>
          <a:p>
            <a:pPr lvl="0"/>
            <a:r>
              <a:rPr lang="en-GB" noProof="0"/>
              <a:t>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grpSp>
        <p:nvGrpSpPr>
          <p:cNvPr id="10" name="VTT_LogoStack_v3_16092019 pienempi koko">
            <a:extLst>
              <a:ext uri="{FF2B5EF4-FFF2-40B4-BE49-F238E27FC236}">
                <a16:creationId xmlns:a16="http://schemas.microsoft.com/office/drawing/2014/main" id="{A37F58D4-22A2-4499-932E-FB15EFA6C5A2}"/>
              </a:ext>
            </a:extLst>
          </p:cNvPr>
          <p:cNvGrpSpPr/>
          <p:nvPr userDrawn="1"/>
        </p:nvGrpSpPr>
        <p:grpSpPr>
          <a:xfrm>
            <a:off x="8043515" y="1"/>
            <a:ext cx="869543" cy="586800"/>
            <a:chOff x="7909204" y="1770762"/>
            <a:chExt cx="971550" cy="655638"/>
          </a:xfrm>
        </p:grpSpPr>
        <p:grpSp>
          <p:nvGrpSpPr>
            <p:cNvPr id="11" name="_VTT_logo_102019_01_white_on_orange">
              <a:extLst>
                <a:ext uri="{FF2B5EF4-FFF2-40B4-BE49-F238E27FC236}">
                  <a16:creationId xmlns:a16="http://schemas.microsoft.com/office/drawing/2014/main" id="{C89EE78B-249B-4D44-92A5-5AD10C5DC0BC}"/>
                </a:ext>
              </a:extLst>
            </p:cNvPr>
            <p:cNvGrpSpPr/>
            <p:nvPr userDrawn="1"/>
          </p:nvGrpSpPr>
          <p:grpSpPr>
            <a:xfrm>
              <a:off x="7909204" y="1770762"/>
              <a:ext cx="971550" cy="655638"/>
              <a:chOff x="379933" y="-15999"/>
              <a:chExt cx="971550" cy="655638"/>
            </a:xfrm>
          </p:grpSpPr>
          <p:sp>
            <p:nvSpPr>
              <p:cNvPr id="52" name="Box">
                <a:extLst>
                  <a:ext uri="{FF2B5EF4-FFF2-40B4-BE49-F238E27FC236}">
                    <a16:creationId xmlns:a16="http://schemas.microsoft.com/office/drawing/2014/main" id="{47D85D1C-6CEE-4654-8741-B24ED0B3F8E9}"/>
                  </a:ext>
                </a:extLst>
              </p:cNvPr>
              <p:cNvSpPr>
                <a:spLocks noChangeArrowheads="1"/>
              </p:cNvSpPr>
              <p:nvPr userDrawn="1"/>
            </p:nvSpPr>
            <p:spPr bwMode="auto">
              <a:xfrm>
                <a:off x="379933" y="-15999"/>
                <a:ext cx="971550" cy="655638"/>
              </a:xfrm>
              <a:prstGeom prst="rect">
                <a:avLst/>
              </a:prstGeom>
              <a:solidFill>
                <a:srgbClr val="F06E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53" name="T2">
                <a:extLst>
                  <a:ext uri="{FF2B5EF4-FFF2-40B4-BE49-F238E27FC236}">
                    <a16:creationId xmlns:a16="http://schemas.microsoft.com/office/drawing/2014/main" id="{C1228D1B-4379-4B8C-9618-C897825B337E}"/>
                  </a:ext>
                </a:extLst>
              </p:cNvPr>
              <p:cNvSpPr>
                <a:spLocks/>
              </p:cNvSpPr>
              <p:nvPr userDrawn="1"/>
            </p:nvSpPr>
            <p:spPr bwMode="auto">
              <a:xfrm>
                <a:off x="1011758" y="168151"/>
                <a:ext cx="176213" cy="258763"/>
              </a:xfrm>
              <a:custGeom>
                <a:avLst/>
                <a:gdLst>
                  <a:gd name="T0" fmla="*/ 157 w 222"/>
                  <a:gd name="T1" fmla="*/ 325 h 325"/>
                  <a:gd name="T2" fmla="*/ 157 w 222"/>
                  <a:gd name="T3" fmla="*/ 78 h 325"/>
                  <a:gd name="T4" fmla="*/ 222 w 222"/>
                  <a:gd name="T5" fmla="*/ 78 h 325"/>
                  <a:gd name="T6" fmla="*/ 222 w 222"/>
                  <a:gd name="T7" fmla="*/ 0 h 325"/>
                  <a:gd name="T8" fmla="*/ 0 w 222"/>
                  <a:gd name="T9" fmla="*/ 0 h 325"/>
                  <a:gd name="T10" fmla="*/ 0 w 222"/>
                  <a:gd name="T11" fmla="*/ 78 h 325"/>
                  <a:gd name="T12" fmla="*/ 66 w 222"/>
                  <a:gd name="T13" fmla="*/ 78 h 325"/>
                  <a:gd name="T14" fmla="*/ 66 w 222"/>
                  <a:gd name="T15" fmla="*/ 325 h 325"/>
                  <a:gd name="T16" fmla="*/ 66 w 222"/>
                  <a:gd name="T17" fmla="*/ 325 h 325"/>
                  <a:gd name="T18" fmla="*/ 157 w 222"/>
                  <a:gd name="T19"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2" h="325">
                    <a:moveTo>
                      <a:pt x="157" y="325"/>
                    </a:moveTo>
                    <a:lnTo>
                      <a:pt x="157" y="78"/>
                    </a:lnTo>
                    <a:lnTo>
                      <a:pt x="222" y="78"/>
                    </a:lnTo>
                    <a:lnTo>
                      <a:pt x="222" y="0"/>
                    </a:lnTo>
                    <a:lnTo>
                      <a:pt x="0" y="0"/>
                    </a:lnTo>
                    <a:lnTo>
                      <a:pt x="0" y="78"/>
                    </a:lnTo>
                    <a:lnTo>
                      <a:pt x="66" y="78"/>
                    </a:lnTo>
                    <a:lnTo>
                      <a:pt x="66" y="325"/>
                    </a:lnTo>
                    <a:lnTo>
                      <a:pt x="66" y="325"/>
                    </a:lnTo>
                    <a:lnTo>
                      <a:pt x="157" y="3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54" name="T1">
                <a:extLst>
                  <a:ext uri="{FF2B5EF4-FFF2-40B4-BE49-F238E27FC236}">
                    <a16:creationId xmlns:a16="http://schemas.microsoft.com/office/drawing/2014/main" id="{46829BA7-67A1-44AE-B2A3-A52EAC191B0D}"/>
                  </a:ext>
                </a:extLst>
              </p:cNvPr>
              <p:cNvSpPr>
                <a:spLocks/>
              </p:cNvSpPr>
              <p:nvPr userDrawn="1"/>
            </p:nvSpPr>
            <p:spPr bwMode="auto">
              <a:xfrm>
                <a:off x="799033" y="168151"/>
                <a:ext cx="193675" cy="258763"/>
              </a:xfrm>
              <a:custGeom>
                <a:avLst/>
                <a:gdLst>
                  <a:gd name="T0" fmla="*/ 88 w 244"/>
                  <a:gd name="T1" fmla="*/ 78 h 325"/>
                  <a:gd name="T2" fmla="*/ 88 w 244"/>
                  <a:gd name="T3" fmla="*/ 325 h 325"/>
                  <a:gd name="T4" fmla="*/ 179 w 244"/>
                  <a:gd name="T5" fmla="*/ 325 h 325"/>
                  <a:gd name="T6" fmla="*/ 179 w 244"/>
                  <a:gd name="T7" fmla="*/ 78 h 325"/>
                  <a:gd name="T8" fmla="*/ 244 w 244"/>
                  <a:gd name="T9" fmla="*/ 78 h 325"/>
                  <a:gd name="T10" fmla="*/ 244 w 244"/>
                  <a:gd name="T11" fmla="*/ 0 h 325"/>
                  <a:gd name="T12" fmla="*/ 25 w 244"/>
                  <a:gd name="T13" fmla="*/ 0 h 325"/>
                  <a:gd name="T14" fmla="*/ 0 w 244"/>
                  <a:gd name="T15" fmla="*/ 78 h 325"/>
                  <a:gd name="T16" fmla="*/ 88 w 244"/>
                  <a:gd name="T17" fmla="*/ 78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4" h="325">
                    <a:moveTo>
                      <a:pt x="88" y="78"/>
                    </a:moveTo>
                    <a:lnTo>
                      <a:pt x="88" y="325"/>
                    </a:lnTo>
                    <a:lnTo>
                      <a:pt x="179" y="325"/>
                    </a:lnTo>
                    <a:lnTo>
                      <a:pt x="179" y="78"/>
                    </a:lnTo>
                    <a:lnTo>
                      <a:pt x="244" y="78"/>
                    </a:lnTo>
                    <a:lnTo>
                      <a:pt x="244" y="0"/>
                    </a:lnTo>
                    <a:lnTo>
                      <a:pt x="25" y="0"/>
                    </a:lnTo>
                    <a:lnTo>
                      <a:pt x="0" y="78"/>
                    </a:lnTo>
                    <a:lnTo>
                      <a:pt x="88" y="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55" name="V">
                <a:extLst>
                  <a:ext uri="{FF2B5EF4-FFF2-40B4-BE49-F238E27FC236}">
                    <a16:creationId xmlns:a16="http://schemas.microsoft.com/office/drawing/2014/main" id="{F4B356A7-C231-47BF-9DF9-CA22E4CC6858}"/>
                  </a:ext>
                </a:extLst>
              </p:cNvPr>
              <p:cNvSpPr>
                <a:spLocks/>
              </p:cNvSpPr>
              <p:nvPr userDrawn="1"/>
            </p:nvSpPr>
            <p:spPr bwMode="auto">
              <a:xfrm>
                <a:off x="567258" y="168151"/>
                <a:ext cx="230188" cy="258763"/>
              </a:xfrm>
              <a:custGeom>
                <a:avLst/>
                <a:gdLst>
                  <a:gd name="T0" fmla="*/ 184 w 289"/>
                  <a:gd name="T1" fmla="*/ 325 h 325"/>
                  <a:gd name="T2" fmla="*/ 289 w 289"/>
                  <a:gd name="T3" fmla="*/ 0 h 325"/>
                  <a:gd name="T4" fmla="*/ 197 w 289"/>
                  <a:gd name="T5" fmla="*/ 0 h 325"/>
                  <a:gd name="T6" fmla="*/ 143 w 289"/>
                  <a:gd name="T7" fmla="*/ 167 h 325"/>
                  <a:gd name="T8" fmla="*/ 135 w 289"/>
                  <a:gd name="T9" fmla="*/ 191 h 325"/>
                  <a:gd name="T10" fmla="*/ 135 w 289"/>
                  <a:gd name="T11" fmla="*/ 191 h 325"/>
                  <a:gd name="T12" fmla="*/ 135 w 289"/>
                  <a:gd name="T13" fmla="*/ 191 h 325"/>
                  <a:gd name="T14" fmla="*/ 135 w 289"/>
                  <a:gd name="T15" fmla="*/ 191 h 325"/>
                  <a:gd name="T16" fmla="*/ 135 w 289"/>
                  <a:gd name="T17" fmla="*/ 191 h 325"/>
                  <a:gd name="T18" fmla="*/ 135 w 289"/>
                  <a:gd name="T19" fmla="*/ 191 h 325"/>
                  <a:gd name="T20" fmla="*/ 135 w 289"/>
                  <a:gd name="T21" fmla="*/ 191 h 325"/>
                  <a:gd name="T22" fmla="*/ 128 w 289"/>
                  <a:gd name="T23" fmla="*/ 167 h 325"/>
                  <a:gd name="T24" fmla="*/ 91 w 289"/>
                  <a:gd name="T25" fmla="*/ 60 h 325"/>
                  <a:gd name="T26" fmla="*/ 0 w 289"/>
                  <a:gd name="T27" fmla="*/ 60 h 325"/>
                  <a:gd name="T28" fmla="*/ 90 w 289"/>
                  <a:gd name="T29" fmla="*/ 325 h 325"/>
                  <a:gd name="T30" fmla="*/ 184 w 289"/>
                  <a:gd name="T31"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9" h="325">
                    <a:moveTo>
                      <a:pt x="184" y="325"/>
                    </a:moveTo>
                    <a:lnTo>
                      <a:pt x="289" y="0"/>
                    </a:lnTo>
                    <a:lnTo>
                      <a:pt x="197" y="0"/>
                    </a:lnTo>
                    <a:lnTo>
                      <a:pt x="143" y="167"/>
                    </a:lnTo>
                    <a:lnTo>
                      <a:pt x="135" y="191"/>
                    </a:lnTo>
                    <a:lnTo>
                      <a:pt x="135" y="191"/>
                    </a:lnTo>
                    <a:lnTo>
                      <a:pt x="135" y="191"/>
                    </a:lnTo>
                    <a:lnTo>
                      <a:pt x="135" y="191"/>
                    </a:lnTo>
                    <a:lnTo>
                      <a:pt x="135" y="191"/>
                    </a:lnTo>
                    <a:lnTo>
                      <a:pt x="135" y="191"/>
                    </a:lnTo>
                    <a:lnTo>
                      <a:pt x="135" y="191"/>
                    </a:lnTo>
                    <a:lnTo>
                      <a:pt x="128" y="167"/>
                    </a:lnTo>
                    <a:lnTo>
                      <a:pt x="91" y="60"/>
                    </a:lnTo>
                    <a:lnTo>
                      <a:pt x="0" y="60"/>
                    </a:lnTo>
                    <a:lnTo>
                      <a:pt x="90" y="325"/>
                    </a:lnTo>
                    <a:lnTo>
                      <a:pt x="184" y="3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grpSp>
        <p:grpSp>
          <p:nvGrpSpPr>
            <p:cNvPr id="12" name="_VTT_logo_102019_02_white_on_black" hidden="1">
              <a:extLst>
                <a:ext uri="{FF2B5EF4-FFF2-40B4-BE49-F238E27FC236}">
                  <a16:creationId xmlns:a16="http://schemas.microsoft.com/office/drawing/2014/main" id="{7F83D02F-CED4-4446-894B-666F1AD0A703}"/>
                </a:ext>
              </a:extLst>
            </p:cNvPr>
            <p:cNvGrpSpPr/>
            <p:nvPr userDrawn="1"/>
          </p:nvGrpSpPr>
          <p:grpSpPr>
            <a:xfrm>
              <a:off x="7909204" y="1770762"/>
              <a:ext cx="971550" cy="655638"/>
              <a:chOff x="379933" y="-15999"/>
              <a:chExt cx="971550" cy="655638"/>
            </a:xfrm>
          </p:grpSpPr>
          <p:sp>
            <p:nvSpPr>
              <p:cNvPr id="48" name="Box">
                <a:extLst>
                  <a:ext uri="{FF2B5EF4-FFF2-40B4-BE49-F238E27FC236}">
                    <a16:creationId xmlns:a16="http://schemas.microsoft.com/office/drawing/2014/main" id="{CF155BC2-AA14-4F3B-9A03-9A1DDD179DDC}"/>
                  </a:ext>
                </a:extLst>
              </p:cNvPr>
              <p:cNvSpPr>
                <a:spLocks noChangeArrowheads="1"/>
              </p:cNvSpPr>
              <p:nvPr userDrawn="1"/>
            </p:nvSpPr>
            <p:spPr bwMode="auto">
              <a:xfrm>
                <a:off x="379933" y="-15999"/>
                <a:ext cx="971550" cy="6556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49" name="T2">
                <a:extLst>
                  <a:ext uri="{FF2B5EF4-FFF2-40B4-BE49-F238E27FC236}">
                    <a16:creationId xmlns:a16="http://schemas.microsoft.com/office/drawing/2014/main" id="{45423190-72EF-4029-8666-ED436CE1FED6}"/>
                  </a:ext>
                </a:extLst>
              </p:cNvPr>
              <p:cNvSpPr>
                <a:spLocks/>
              </p:cNvSpPr>
              <p:nvPr userDrawn="1"/>
            </p:nvSpPr>
            <p:spPr bwMode="auto">
              <a:xfrm>
                <a:off x="1011758" y="168151"/>
                <a:ext cx="176213" cy="258763"/>
              </a:xfrm>
              <a:custGeom>
                <a:avLst/>
                <a:gdLst>
                  <a:gd name="T0" fmla="*/ 157 w 222"/>
                  <a:gd name="T1" fmla="*/ 325 h 325"/>
                  <a:gd name="T2" fmla="*/ 157 w 222"/>
                  <a:gd name="T3" fmla="*/ 78 h 325"/>
                  <a:gd name="T4" fmla="*/ 222 w 222"/>
                  <a:gd name="T5" fmla="*/ 78 h 325"/>
                  <a:gd name="T6" fmla="*/ 222 w 222"/>
                  <a:gd name="T7" fmla="*/ 0 h 325"/>
                  <a:gd name="T8" fmla="*/ 0 w 222"/>
                  <a:gd name="T9" fmla="*/ 0 h 325"/>
                  <a:gd name="T10" fmla="*/ 0 w 222"/>
                  <a:gd name="T11" fmla="*/ 78 h 325"/>
                  <a:gd name="T12" fmla="*/ 66 w 222"/>
                  <a:gd name="T13" fmla="*/ 78 h 325"/>
                  <a:gd name="T14" fmla="*/ 66 w 222"/>
                  <a:gd name="T15" fmla="*/ 325 h 325"/>
                  <a:gd name="T16" fmla="*/ 66 w 222"/>
                  <a:gd name="T17" fmla="*/ 325 h 325"/>
                  <a:gd name="T18" fmla="*/ 157 w 222"/>
                  <a:gd name="T19"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2" h="325">
                    <a:moveTo>
                      <a:pt x="157" y="325"/>
                    </a:moveTo>
                    <a:lnTo>
                      <a:pt x="157" y="78"/>
                    </a:lnTo>
                    <a:lnTo>
                      <a:pt x="222" y="78"/>
                    </a:lnTo>
                    <a:lnTo>
                      <a:pt x="222" y="0"/>
                    </a:lnTo>
                    <a:lnTo>
                      <a:pt x="0" y="0"/>
                    </a:lnTo>
                    <a:lnTo>
                      <a:pt x="0" y="78"/>
                    </a:lnTo>
                    <a:lnTo>
                      <a:pt x="66" y="78"/>
                    </a:lnTo>
                    <a:lnTo>
                      <a:pt x="66" y="325"/>
                    </a:lnTo>
                    <a:lnTo>
                      <a:pt x="66" y="325"/>
                    </a:lnTo>
                    <a:lnTo>
                      <a:pt x="157" y="3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50" name="T1">
                <a:extLst>
                  <a:ext uri="{FF2B5EF4-FFF2-40B4-BE49-F238E27FC236}">
                    <a16:creationId xmlns:a16="http://schemas.microsoft.com/office/drawing/2014/main" id="{3388C877-7254-4820-870A-69ECADAC3057}"/>
                  </a:ext>
                </a:extLst>
              </p:cNvPr>
              <p:cNvSpPr>
                <a:spLocks/>
              </p:cNvSpPr>
              <p:nvPr userDrawn="1"/>
            </p:nvSpPr>
            <p:spPr bwMode="auto">
              <a:xfrm>
                <a:off x="799033" y="168151"/>
                <a:ext cx="193675" cy="258763"/>
              </a:xfrm>
              <a:custGeom>
                <a:avLst/>
                <a:gdLst>
                  <a:gd name="T0" fmla="*/ 88 w 244"/>
                  <a:gd name="T1" fmla="*/ 78 h 325"/>
                  <a:gd name="T2" fmla="*/ 88 w 244"/>
                  <a:gd name="T3" fmla="*/ 325 h 325"/>
                  <a:gd name="T4" fmla="*/ 179 w 244"/>
                  <a:gd name="T5" fmla="*/ 325 h 325"/>
                  <a:gd name="T6" fmla="*/ 179 w 244"/>
                  <a:gd name="T7" fmla="*/ 78 h 325"/>
                  <a:gd name="T8" fmla="*/ 244 w 244"/>
                  <a:gd name="T9" fmla="*/ 78 h 325"/>
                  <a:gd name="T10" fmla="*/ 244 w 244"/>
                  <a:gd name="T11" fmla="*/ 0 h 325"/>
                  <a:gd name="T12" fmla="*/ 25 w 244"/>
                  <a:gd name="T13" fmla="*/ 0 h 325"/>
                  <a:gd name="T14" fmla="*/ 0 w 244"/>
                  <a:gd name="T15" fmla="*/ 78 h 325"/>
                  <a:gd name="T16" fmla="*/ 88 w 244"/>
                  <a:gd name="T17" fmla="*/ 78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4" h="325">
                    <a:moveTo>
                      <a:pt x="88" y="78"/>
                    </a:moveTo>
                    <a:lnTo>
                      <a:pt x="88" y="325"/>
                    </a:lnTo>
                    <a:lnTo>
                      <a:pt x="179" y="325"/>
                    </a:lnTo>
                    <a:lnTo>
                      <a:pt x="179" y="78"/>
                    </a:lnTo>
                    <a:lnTo>
                      <a:pt x="244" y="78"/>
                    </a:lnTo>
                    <a:lnTo>
                      <a:pt x="244" y="0"/>
                    </a:lnTo>
                    <a:lnTo>
                      <a:pt x="25" y="0"/>
                    </a:lnTo>
                    <a:lnTo>
                      <a:pt x="0" y="78"/>
                    </a:lnTo>
                    <a:lnTo>
                      <a:pt x="88" y="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51" name="V">
                <a:extLst>
                  <a:ext uri="{FF2B5EF4-FFF2-40B4-BE49-F238E27FC236}">
                    <a16:creationId xmlns:a16="http://schemas.microsoft.com/office/drawing/2014/main" id="{D8C416E0-7380-4ABD-89B3-4001488C9BA5}"/>
                  </a:ext>
                </a:extLst>
              </p:cNvPr>
              <p:cNvSpPr>
                <a:spLocks/>
              </p:cNvSpPr>
              <p:nvPr userDrawn="1"/>
            </p:nvSpPr>
            <p:spPr bwMode="auto">
              <a:xfrm>
                <a:off x="567258" y="168151"/>
                <a:ext cx="230188" cy="258763"/>
              </a:xfrm>
              <a:custGeom>
                <a:avLst/>
                <a:gdLst>
                  <a:gd name="T0" fmla="*/ 184 w 289"/>
                  <a:gd name="T1" fmla="*/ 325 h 325"/>
                  <a:gd name="T2" fmla="*/ 289 w 289"/>
                  <a:gd name="T3" fmla="*/ 0 h 325"/>
                  <a:gd name="T4" fmla="*/ 197 w 289"/>
                  <a:gd name="T5" fmla="*/ 0 h 325"/>
                  <a:gd name="T6" fmla="*/ 143 w 289"/>
                  <a:gd name="T7" fmla="*/ 167 h 325"/>
                  <a:gd name="T8" fmla="*/ 135 w 289"/>
                  <a:gd name="T9" fmla="*/ 191 h 325"/>
                  <a:gd name="T10" fmla="*/ 135 w 289"/>
                  <a:gd name="T11" fmla="*/ 191 h 325"/>
                  <a:gd name="T12" fmla="*/ 135 w 289"/>
                  <a:gd name="T13" fmla="*/ 191 h 325"/>
                  <a:gd name="T14" fmla="*/ 135 w 289"/>
                  <a:gd name="T15" fmla="*/ 191 h 325"/>
                  <a:gd name="T16" fmla="*/ 135 w 289"/>
                  <a:gd name="T17" fmla="*/ 191 h 325"/>
                  <a:gd name="T18" fmla="*/ 135 w 289"/>
                  <a:gd name="T19" fmla="*/ 191 h 325"/>
                  <a:gd name="T20" fmla="*/ 135 w 289"/>
                  <a:gd name="T21" fmla="*/ 191 h 325"/>
                  <a:gd name="T22" fmla="*/ 128 w 289"/>
                  <a:gd name="T23" fmla="*/ 167 h 325"/>
                  <a:gd name="T24" fmla="*/ 91 w 289"/>
                  <a:gd name="T25" fmla="*/ 60 h 325"/>
                  <a:gd name="T26" fmla="*/ 0 w 289"/>
                  <a:gd name="T27" fmla="*/ 60 h 325"/>
                  <a:gd name="T28" fmla="*/ 90 w 289"/>
                  <a:gd name="T29" fmla="*/ 325 h 325"/>
                  <a:gd name="T30" fmla="*/ 184 w 289"/>
                  <a:gd name="T31"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9" h="325">
                    <a:moveTo>
                      <a:pt x="184" y="325"/>
                    </a:moveTo>
                    <a:lnTo>
                      <a:pt x="289" y="0"/>
                    </a:lnTo>
                    <a:lnTo>
                      <a:pt x="197" y="0"/>
                    </a:lnTo>
                    <a:lnTo>
                      <a:pt x="143" y="167"/>
                    </a:lnTo>
                    <a:lnTo>
                      <a:pt x="135" y="191"/>
                    </a:lnTo>
                    <a:lnTo>
                      <a:pt x="135" y="191"/>
                    </a:lnTo>
                    <a:lnTo>
                      <a:pt x="135" y="191"/>
                    </a:lnTo>
                    <a:lnTo>
                      <a:pt x="135" y="191"/>
                    </a:lnTo>
                    <a:lnTo>
                      <a:pt x="135" y="191"/>
                    </a:lnTo>
                    <a:lnTo>
                      <a:pt x="135" y="191"/>
                    </a:lnTo>
                    <a:lnTo>
                      <a:pt x="135" y="191"/>
                    </a:lnTo>
                    <a:lnTo>
                      <a:pt x="128" y="167"/>
                    </a:lnTo>
                    <a:lnTo>
                      <a:pt x="91" y="60"/>
                    </a:lnTo>
                    <a:lnTo>
                      <a:pt x="0" y="60"/>
                    </a:lnTo>
                    <a:lnTo>
                      <a:pt x="90" y="325"/>
                    </a:lnTo>
                    <a:lnTo>
                      <a:pt x="184" y="3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grpSp>
        <p:grpSp>
          <p:nvGrpSpPr>
            <p:cNvPr id="13" name="_VTT_logo_102019_03_white_on_blue" hidden="1">
              <a:extLst>
                <a:ext uri="{FF2B5EF4-FFF2-40B4-BE49-F238E27FC236}">
                  <a16:creationId xmlns:a16="http://schemas.microsoft.com/office/drawing/2014/main" id="{550A0593-589D-487E-87FE-65201453DB59}"/>
                </a:ext>
              </a:extLst>
            </p:cNvPr>
            <p:cNvGrpSpPr/>
            <p:nvPr userDrawn="1"/>
          </p:nvGrpSpPr>
          <p:grpSpPr>
            <a:xfrm>
              <a:off x="7909204" y="1770762"/>
              <a:ext cx="971550" cy="655638"/>
              <a:chOff x="379933" y="-15999"/>
              <a:chExt cx="971550" cy="655638"/>
            </a:xfrm>
          </p:grpSpPr>
          <p:sp>
            <p:nvSpPr>
              <p:cNvPr id="44" name="Box">
                <a:extLst>
                  <a:ext uri="{FF2B5EF4-FFF2-40B4-BE49-F238E27FC236}">
                    <a16:creationId xmlns:a16="http://schemas.microsoft.com/office/drawing/2014/main" id="{88E0A980-2E02-4316-B632-24A69229768D}"/>
                  </a:ext>
                </a:extLst>
              </p:cNvPr>
              <p:cNvSpPr>
                <a:spLocks noChangeArrowheads="1"/>
              </p:cNvSpPr>
              <p:nvPr userDrawn="1"/>
            </p:nvSpPr>
            <p:spPr bwMode="auto">
              <a:xfrm>
                <a:off x="379933" y="-15999"/>
                <a:ext cx="971550" cy="655638"/>
              </a:xfrm>
              <a:prstGeom prst="rect">
                <a:avLst/>
              </a:prstGeom>
              <a:solidFill>
                <a:srgbClr val="0057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45" name="T2">
                <a:extLst>
                  <a:ext uri="{FF2B5EF4-FFF2-40B4-BE49-F238E27FC236}">
                    <a16:creationId xmlns:a16="http://schemas.microsoft.com/office/drawing/2014/main" id="{045E1BC9-78B6-4FD1-9A01-4D94A2273581}"/>
                  </a:ext>
                </a:extLst>
              </p:cNvPr>
              <p:cNvSpPr>
                <a:spLocks/>
              </p:cNvSpPr>
              <p:nvPr userDrawn="1"/>
            </p:nvSpPr>
            <p:spPr bwMode="auto">
              <a:xfrm>
                <a:off x="1011758" y="168151"/>
                <a:ext cx="176213" cy="258763"/>
              </a:xfrm>
              <a:custGeom>
                <a:avLst/>
                <a:gdLst>
                  <a:gd name="T0" fmla="*/ 157 w 222"/>
                  <a:gd name="T1" fmla="*/ 325 h 325"/>
                  <a:gd name="T2" fmla="*/ 157 w 222"/>
                  <a:gd name="T3" fmla="*/ 78 h 325"/>
                  <a:gd name="T4" fmla="*/ 222 w 222"/>
                  <a:gd name="T5" fmla="*/ 78 h 325"/>
                  <a:gd name="T6" fmla="*/ 222 w 222"/>
                  <a:gd name="T7" fmla="*/ 0 h 325"/>
                  <a:gd name="T8" fmla="*/ 0 w 222"/>
                  <a:gd name="T9" fmla="*/ 0 h 325"/>
                  <a:gd name="T10" fmla="*/ 0 w 222"/>
                  <a:gd name="T11" fmla="*/ 78 h 325"/>
                  <a:gd name="T12" fmla="*/ 66 w 222"/>
                  <a:gd name="T13" fmla="*/ 78 h 325"/>
                  <a:gd name="T14" fmla="*/ 66 w 222"/>
                  <a:gd name="T15" fmla="*/ 325 h 325"/>
                  <a:gd name="T16" fmla="*/ 66 w 222"/>
                  <a:gd name="T17" fmla="*/ 325 h 325"/>
                  <a:gd name="T18" fmla="*/ 157 w 222"/>
                  <a:gd name="T19"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2" h="325">
                    <a:moveTo>
                      <a:pt x="157" y="325"/>
                    </a:moveTo>
                    <a:lnTo>
                      <a:pt x="157" y="78"/>
                    </a:lnTo>
                    <a:lnTo>
                      <a:pt x="222" y="78"/>
                    </a:lnTo>
                    <a:lnTo>
                      <a:pt x="222" y="0"/>
                    </a:lnTo>
                    <a:lnTo>
                      <a:pt x="0" y="0"/>
                    </a:lnTo>
                    <a:lnTo>
                      <a:pt x="0" y="78"/>
                    </a:lnTo>
                    <a:lnTo>
                      <a:pt x="66" y="78"/>
                    </a:lnTo>
                    <a:lnTo>
                      <a:pt x="66" y="325"/>
                    </a:lnTo>
                    <a:lnTo>
                      <a:pt x="66" y="325"/>
                    </a:lnTo>
                    <a:lnTo>
                      <a:pt x="157" y="3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46" name="T1">
                <a:extLst>
                  <a:ext uri="{FF2B5EF4-FFF2-40B4-BE49-F238E27FC236}">
                    <a16:creationId xmlns:a16="http://schemas.microsoft.com/office/drawing/2014/main" id="{1BEBB62C-42F0-4F64-8E5D-48134F1929EC}"/>
                  </a:ext>
                </a:extLst>
              </p:cNvPr>
              <p:cNvSpPr>
                <a:spLocks/>
              </p:cNvSpPr>
              <p:nvPr userDrawn="1"/>
            </p:nvSpPr>
            <p:spPr bwMode="auto">
              <a:xfrm>
                <a:off x="799033" y="168151"/>
                <a:ext cx="193675" cy="258763"/>
              </a:xfrm>
              <a:custGeom>
                <a:avLst/>
                <a:gdLst>
                  <a:gd name="T0" fmla="*/ 88 w 244"/>
                  <a:gd name="T1" fmla="*/ 78 h 325"/>
                  <a:gd name="T2" fmla="*/ 88 w 244"/>
                  <a:gd name="T3" fmla="*/ 325 h 325"/>
                  <a:gd name="T4" fmla="*/ 179 w 244"/>
                  <a:gd name="T5" fmla="*/ 325 h 325"/>
                  <a:gd name="T6" fmla="*/ 179 w 244"/>
                  <a:gd name="T7" fmla="*/ 78 h 325"/>
                  <a:gd name="T8" fmla="*/ 244 w 244"/>
                  <a:gd name="T9" fmla="*/ 78 h 325"/>
                  <a:gd name="T10" fmla="*/ 244 w 244"/>
                  <a:gd name="T11" fmla="*/ 0 h 325"/>
                  <a:gd name="T12" fmla="*/ 25 w 244"/>
                  <a:gd name="T13" fmla="*/ 0 h 325"/>
                  <a:gd name="T14" fmla="*/ 0 w 244"/>
                  <a:gd name="T15" fmla="*/ 78 h 325"/>
                  <a:gd name="T16" fmla="*/ 88 w 244"/>
                  <a:gd name="T17" fmla="*/ 78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4" h="325">
                    <a:moveTo>
                      <a:pt x="88" y="78"/>
                    </a:moveTo>
                    <a:lnTo>
                      <a:pt x="88" y="325"/>
                    </a:lnTo>
                    <a:lnTo>
                      <a:pt x="179" y="325"/>
                    </a:lnTo>
                    <a:lnTo>
                      <a:pt x="179" y="78"/>
                    </a:lnTo>
                    <a:lnTo>
                      <a:pt x="244" y="78"/>
                    </a:lnTo>
                    <a:lnTo>
                      <a:pt x="244" y="0"/>
                    </a:lnTo>
                    <a:lnTo>
                      <a:pt x="25" y="0"/>
                    </a:lnTo>
                    <a:lnTo>
                      <a:pt x="0" y="78"/>
                    </a:lnTo>
                    <a:lnTo>
                      <a:pt x="88" y="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47" name="V">
                <a:extLst>
                  <a:ext uri="{FF2B5EF4-FFF2-40B4-BE49-F238E27FC236}">
                    <a16:creationId xmlns:a16="http://schemas.microsoft.com/office/drawing/2014/main" id="{49DCC809-7898-471B-A19E-BE2234722A36}"/>
                  </a:ext>
                </a:extLst>
              </p:cNvPr>
              <p:cNvSpPr>
                <a:spLocks/>
              </p:cNvSpPr>
              <p:nvPr userDrawn="1"/>
            </p:nvSpPr>
            <p:spPr bwMode="auto">
              <a:xfrm>
                <a:off x="567258" y="168151"/>
                <a:ext cx="230188" cy="258763"/>
              </a:xfrm>
              <a:custGeom>
                <a:avLst/>
                <a:gdLst>
                  <a:gd name="T0" fmla="*/ 184 w 289"/>
                  <a:gd name="T1" fmla="*/ 325 h 325"/>
                  <a:gd name="T2" fmla="*/ 289 w 289"/>
                  <a:gd name="T3" fmla="*/ 0 h 325"/>
                  <a:gd name="T4" fmla="*/ 197 w 289"/>
                  <a:gd name="T5" fmla="*/ 0 h 325"/>
                  <a:gd name="T6" fmla="*/ 143 w 289"/>
                  <a:gd name="T7" fmla="*/ 167 h 325"/>
                  <a:gd name="T8" fmla="*/ 135 w 289"/>
                  <a:gd name="T9" fmla="*/ 191 h 325"/>
                  <a:gd name="T10" fmla="*/ 135 w 289"/>
                  <a:gd name="T11" fmla="*/ 191 h 325"/>
                  <a:gd name="T12" fmla="*/ 135 w 289"/>
                  <a:gd name="T13" fmla="*/ 191 h 325"/>
                  <a:gd name="T14" fmla="*/ 135 w 289"/>
                  <a:gd name="T15" fmla="*/ 191 h 325"/>
                  <a:gd name="T16" fmla="*/ 135 w 289"/>
                  <a:gd name="T17" fmla="*/ 191 h 325"/>
                  <a:gd name="T18" fmla="*/ 135 w 289"/>
                  <a:gd name="T19" fmla="*/ 191 h 325"/>
                  <a:gd name="T20" fmla="*/ 135 w 289"/>
                  <a:gd name="T21" fmla="*/ 191 h 325"/>
                  <a:gd name="T22" fmla="*/ 128 w 289"/>
                  <a:gd name="T23" fmla="*/ 167 h 325"/>
                  <a:gd name="T24" fmla="*/ 91 w 289"/>
                  <a:gd name="T25" fmla="*/ 60 h 325"/>
                  <a:gd name="T26" fmla="*/ 0 w 289"/>
                  <a:gd name="T27" fmla="*/ 60 h 325"/>
                  <a:gd name="T28" fmla="*/ 90 w 289"/>
                  <a:gd name="T29" fmla="*/ 325 h 325"/>
                  <a:gd name="T30" fmla="*/ 184 w 289"/>
                  <a:gd name="T31"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9" h="325">
                    <a:moveTo>
                      <a:pt x="184" y="325"/>
                    </a:moveTo>
                    <a:lnTo>
                      <a:pt x="289" y="0"/>
                    </a:lnTo>
                    <a:lnTo>
                      <a:pt x="197" y="0"/>
                    </a:lnTo>
                    <a:lnTo>
                      <a:pt x="143" y="167"/>
                    </a:lnTo>
                    <a:lnTo>
                      <a:pt x="135" y="191"/>
                    </a:lnTo>
                    <a:lnTo>
                      <a:pt x="135" y="191"/>
                    </a:lnTo>
                    <a:lnTo>
                      <a:pt x="135" y="191"/>
                    </a:lnTo>
                    <a:lnTo>
                      <a:pt x="135" y="191"/>
                    </a:lnTo>
                    <a:lnTo>
                      <a:pt x="135" y="191"/>
                    </a:lnTo>
                    <a:lnTo>
                      <a:pt x="135" y="191"/>
                    </a:lnTo>
                    <a:lnTo>
                      <a:pt x="135" y="191"/>
                    </a:lnTo>
                    <a:lnTo>
                      <a:pt x="128" y="167"/>
                    </a:lnTo>
                    <a:lnTo>
                      <a:pt x="91" y="60"/>
                    </a:lnTo>
                    <a:lnTo>
                      <a:pt x="0" y="60"/>
                    </a:lnTo>
                    <a:lnTo>
                      <a:pt x="90" y="325"/>
                    </a:lnTo>
                    <a:lnTo>
                      <a:pt x="184" y="3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grpSp>
        <p:grpSp>
          <p:nvGrpSpPr>
            <p:cNvPr id="14" name="_VTT_logo_102019_04_white_on_dark_grey" hidden="1">
              <a:extLst>
                <a:ext uri="{FF2B5EF4-FFF2-40B4-BE49-F238E27FC236}">
                  <a16:creationId xmlns:a16="http://schemas.microsoft.com/office/drawing/2014/main" id="{13452D21-CA40-4AAD-9EE7-620FB6A1F6D0}"/>
                </a:ext>
              </a:extLst>
            </p:cNvPr>
            <p:cNvGrpSpPr/>
            <p:nvPr userDrawn="1"/>
          </p:nvGrpSpPr>
          <p:grpSpPr>
            <a:xfrm>
              <a:off x="7909204" y="1770762"/>
              <a:ext cx="971550" cy="655638"/>
              <a:chOff x="379933" y="-15999"/>
              <a:chExt cx="971550" cy="655638"/>
            </a:xfrm>
          </p:grpSpPr>
          <p:sp>
            <p:nvSpPr>
              <p:cNvPr id="40" name="Box">
                <a:extLst>
                  <a:ext uri="{FF2B5EF4-FFF2-40B4-BE49-F238E27FC236}">
                    <a16:creationId xmlns:a16="http://schemas.microsoft.com/office/drawing/2014/main" id="{A0E97A34-5D31-4C55-8BE3-90B2A6C434ED}"/>
                  </a:ext>
                </a:extLst>
              </p:cNvPr>
              <p:cNvSpPr>
                <a:spLocks noChangeArrowheads="1"/>
              </p:cNvSpPr>
              <p:nvPr userDrawn="1"/>
            </p:nvSpPr>
            <p:spPr bwMode="auto">
              <a:xfrm>
                <a:off x="379933" y="-15999"/>
                <a:ext cx="971550" cy="655638"/>
              </a:xfrm>
              <a:prstGeom prst="rect">
                <a:avLst/>
              </a:prstGeom>
              <a:solidFill>
                <a:srgbClr val="AFAFA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41" name="T2">
                <a:extLst>
                  <a:ext uri="{FF2B5EF4-FFF2-40B4-BE49-F238E27FC236}">
                    <a16:creationId xmlns:a16="http://schemas.microsoft.com/office/drawing/2014/main" id="{BD8D42FD-6495-4C2D-8888-67D56ED4BCA0}"/>
                  </a:ext>
                </a:extLst>
              </p:cNvPr>
              <p:cNvSpPr>
                <a:spLocks/>
              </p:cNvSpPr>
              <p:nvPr userDrawn="1"/>
            </p:nvSpPr>
            <p:spPr bwMode="auto">
              <a:xfrm>
                <a:off x="1011758" y="168151"/>
                <a:ext cx="176213" cy="258763"/>
              </a:xfrm>
              <a:custGeom>
                <a:avLst/>
                <a:gdLst>
                  <a:gd name="T0" fmla="*/ 157 w 222"/>
                  <a:gd name="T1" fmla="*/ 325 h 325"/>
                  <a:gd name="T2" fmla="*/ 157 w 222"/>
                  <a:gd name="T3" fmla="*/ 78 h 325"/>
                  <a:gd name="T4" fmla="*/ 222 w 222"/>
                  <a:gd name="T5" fmla="*/ 78 h 325"/>
                  <a:gd name="T6" fmla="*/ 222 w 222"/>
                  <a:gd name="T7" fmla="*/ 0 h 325"/>
                  <a:gd name="T8" fmla="*/ 0 w 222"/>
                  <a:gd name="T9" fmla="*/ 0 h 325"/>
                  <a:gd name="T10" fmla="*/ 0 w 222"/>
                  <a:gd name="T11" fmla="*/ 78 h 325"/>
                  <a:gd name="T12" fmla="*/ 66 w 222"/>
                  <a:gd name="T13" fmla="*/ 78 h 325"/>
                  <a:gd name="T14" fmla="*/ 66 w 222"/>
                  <a:gd name="T15" fmla="*/ 325 h 325"/>
                  <a:gd name="T16" fmla="*/ 66 w 222"/>
                  <a:gd name="T17" fmla="*/ 325 h 325"/>
                  <a:gd name="T18" fmla="*/ 157 w 222"/>
                  <a:gd name="T19"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2" h="325">
                    <a:moveTo>
                      <a:pt x="157" y="325"/>
                    </a:moveTo>
                    <a:lnTo>
                      <a:pt x="157" y="78"/>
                    </a:lnTo>
                    <a:lnTo>
                      <a:pt x="222" y="78"/>
                    </a:lnTo>
                    <a:lnTo>
                      <a:pt x="222" y="0"/>
                    </a:lnTo>
                    <a:lnTo>
                      <a:pt x="0" y="0"/>
                    </a:lnTo>
                    <a:lnTo>
                      <a:pt x="0" y="78"/>
                    </a:lnTo>
                    <a:lnTo>
                      <a:pt x="66" y="78"/>
                    </a:lnTo>
                    <a:lnTo>
                      <a:pt x="66" y="325"/>
                    </a:lnTo>
                    <a:lnTo>
                      <a:pt x="66" y="325"/>
                    </a:lnTo>
                    <a:lnTo>
                      <a:pt x="157" y="3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42" name="T1">
                <a:extLst>
                  <a:ext uri="{FF2B5EF4-FFF2-40B4-BE49-F238E27FC236}">
                    <a16:creationId xmlns:a16="http://schemas.microsoft.com/office/drawing/2014/main" id="{EB9AEB7D-EC6A-4055-92B7-61CF05AEDA10}"/>
                  </a:ext>
                </a:extLst>
              </p:cNvPr>
              <p:cNvSpPr>
                <a:spLocks/>
              </p:cNvSpPr>
              <p:nvPr userDrawn="1"/>
            </p:nvSpPr>
            <p:spPr bwMode="auto">
              <a:xfrm>
                <a:off x="799033" y="168151"/>
                <a:ext cx="193675" cy="258763"/>
              </a:xfrm>
              <a:custGeom>
                <a:avLst/>
                <a:gdLst>
                  <a:gd name="T0" fmla="*/ 88 w 244"/>
                  <a:gd name="T1" fmla="*/ 78 h 325"/>
                  <a:gd name="T2" fmla="*/ 88 w 244"/>
                  <a:gd name="T3" fmla="*/ 325 h 325"/>
                  <a:gd name="T4" fmla="*/ 179 w 244"/>
                  <a:gd name="T5" fmla="*/ 325 h 325"/>
                  <a:gd name="T6" fmla="*/ 179 w 244"/>
                  <a:gd name="T7" fmla="*/ 78 h 325"/>
                  <a:gd name="T8" fmla="*/ 244 w 244"/>
                  <a:gd name="T9" fmla="*/ 78 h 325"/>
                  <a:gd name="T10" fmla="*/ 244 w 244"/>
                  <a:gd name="T11" fmla="*/ 0 h 325"/>
                  <a:gd name="T12" fmla="*/ 25 w 244"/>
                  <a:gd name="T13" fmla="*/ 0 h 325"/>
                  <a:gd name="T14" fmla="*/ 0 w 244"/>
                  <a:gd name="T15" fmla="*/ 78 h 325"/>
                  <a:gd name="T16" fmla="*/ 88 w 244"/>
                  <a:gd name="T17" fmla="*/ 78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4" h="325">
                    <a:moveTo>
                      <a:pt x="88" y="78"/>
                    </a:moveTo>
                    <a:lnTo>
                      <a:pt x="88" y="325"/>
                    </a:lnTo>
                    <a:lnTo>
                      <a:pt x="179" y="325"/>
                    </a:lnTo>
                    <a:lnTo>
                      <a:pt x="179" y="78"/>
                    </a:lnTo>
                    <a:lnTo>
                      <a:pt x="244" y="78"/>
                    </a:lnTo>
                    <a:lnTo>
                      <a:pt x="244" y="0"/>
                    </a:lnTo>
                    <a:lnTo>
                      <a:pt x="25" y="0"/>
                    </a:lnTo>
                    <a:lnTo>
                      <a:pt x="0" y="78"/>
                    </a:lnTo>
                    <a:lnTo>
                      <a:pt x="88" y="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43" name="V">
                <a:extLst>
                  <a:ext uri="{FF2B5EF4-FFF2-40B4-BE49-F238E27FC236}">
                    <a16:creationId xmlns:a16="http://schemas.microsoft.com/office/drawing/2014/main" id="{828AFEE7-5E62-43D7-A074-98EA8C7F80E6}"/>
                  </a:ext>
                </a:extLst>
              </p:cNvPr>
              <p:cNvSpPr>
                <a:spLocks/>
              </p:cNvSpPr>
              <p:nvPr userDrawn="1"/>
            </p:nvSpPr>
            <p:spPr bwMode="auto">
              <a:xfrm>
                <a:off x="567258" y="168151"/>
                <a:ext cx="230188" cy="258763"/>
              </a:xfrm>
              <a:custGeom>
                <a:avLst/>
                <a:gdLst>
                  <a:gd name="T0" fmla="*/ 184 w 289"/>
                  <a:gd name="T1" fmla="*/ 325 h 325"/>
                  <a:gd name="T2" fmla="*/ 289 w 289"/>
                  <a:gd name="T3" fmla="*/ 0 h 325"/>
                  <a:gd name="T4" fmla="*/ 197 w 289"/>
                  <a:gd name="T5" fmla="*/ 0 h 325"/>
                  <a:gd name="T6" fmla="*/ 143 w 289"/>
                  <a:gd name="T7" fmla="*/ 167 h 325"/>
                  <a:gd name="T8" fmla="*/ 135 w 289"/>
                  <a:gd name="T9" fmla="*/ 191 h 325"/>
                  <a:gd name="T10" fmla="*/ 135 w 289"/>
                  <a:gd name="T11" fmla="*/ 191 h 325"/>
                  <a:gd name="T12" fmla="*/ 135 w 289"/>
                  <a:gd name="T13" fmla="*/ 191 h 325"/>
                  <a:gd name="T14" fmla="*/ 135 w 289"/>
                  <a:gd name="T15" fmla="*/ 191 h 325"/>
                  <a:gd name="T16" fmla="*/ 135 w 289"/>
                  <a:gd name="T17" fmla="*/ 191 h 325"/>
                  <a:gd name="T18" fmla="*/ 135 w 289"/>
                  <a:gd name="T19" fmla="*/ 191 h 325"/>
                  <a:gd name="T20" fmla="*/ 135 w 289"/>
                  <a:gd name="T21" fmla="*/ 191 h 325"/>
                  <a:gd name="T22" fmla="*/ 128 w 289"/>
                  <a:gd name="T23" fmla="*/ 167 h 325"/>
                  <a:gd name="T24" fmla="*/ 91 w 289"/>
                  <a:gd name="T25" fmla="*/ 60 h 325"/>
                  <a:gd name="T26" fmla="*/ 0 w 289"/>
                  <a:gd name="T27" fmla="*/ 60 h 325"/>
                  <a:gd name="T28" fmla="*/ 90 w 289"/>
                  <a:gd name="T29" fmla="*/ 325 h 325"/>
                  <a:gd name="T30" fmla="*/ 184 w 289"/>
                  <a:gd name="T31"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9" h="325">
                    <a:moveTo>
                      <a:pt x="184" y="325"/>
                    </a:moveTo>
                    <a:lnTo>
                      <a:pt x="289" y="0"/>
                    </a:lnTo>
                    <a:lnTo>
                      <a:pt x="197" y="0"/>
                    </a:lnTo>
                    <a:lnTo>
                      <a:pt x="143" y="167"/>
                    </a:lnTo>
                    <a:lnTo>
                      <a:pt x="135" y="191"/>
                    </a:lnTo>
                    <a:lnTo>
                      <a:pt x="135" y="191"/>
                    </a:lnTo>
                    <a:lnTo>
                      <a:pt x="135" y="191"/>
                    </a:lnTo>
                    <a:lnTo>
                      <a:pt x="135" y="191"/>
                    </a:lnTo>
                    <a:lnTo>
                      <a:pt x="135" y="191"/>
                    </a:lnTo>
                    <a:lnTo>
                      <a:pt x="135" y="191"/>
                    </a:lnTo>
                    <a:lnTo>
                      <a:pt x="135" y="191"/>
                    </a:lnTo>
                    <a:lnTo>
                      <a:pt x="128" y="167"/>
                    </a:lnTo>
                    <a:lnTo>
                      <a:pt x="91" y="60"/>
                    </a:lnTo>
                    <a:lnTo>
                      <a:pt x="0" y="60"/>
                    </a:lnTo>
                    <a:lnTo>
                      <a:pt x="90" y="325"/>
                    </a:lnTo>
                    <a:lnTo>
                      <a:pt x="184" y="3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grpSp>
        <p:grpSp>
          <p:nvGrpSpPr>
            <p:cNvPr id="15" name="_VTT_logo_102019_05_dark_grey_on_white" hidden="1">
              <a:extLst>
                <a:ext uri="{FF2B5EF4-FFF2-40B4-BE49-F238E27FC236}">
                  <a16:creationId xmlns:a16="http://schemas.microsoft.com/office/drawing/2014/main" id="{5B493966-5F1B-46B6-B1FD-0BDB109DB378}"/>
                </a:ext>
              </a:extLst>
            </p:cNvPr>
            <p:cNvGrpSpPr/>
            <p:nvPr userDrawn="1"/>
          </p:nvGrpSpPr>
          <p:grpSpPr>
            <a:xfrm>
              <a:off x="7909204" y="1770762"/>
              <a:ext cx="971550" cy="655638"/>
              <a:chOff x="379933" y="-15999"/>
              <a:chExt cx="971550" cy="655638"/>
            </a:xfrm>
          </p:grpSpPr>
          <p:sp>
            <p:nvSpPr>
              <p:cNvPr id="36" name="Box">
                <a:extLst>
                  <a:ext uri="{FF2B5EF4-FFF2-40B4-BE49-F238E27FC236}">
                    <a16:creationId xmlns:a16="http://schemas.microsoft.com/office/drawing/2014/main" id="{620B63F7-19A9-408C-8FEF-0C4BD8591418}"/>
                  </a:ext>
                </a:extLst>
              </p:cNvPr>
              <p:cNvSpPr>
                <a:spLocks noChangeArrowheads="1"/>
              </p:cNvSpPr>
              <p:nvPr userDrawn="1"/>
            </p:nvSpPr>
            <p:spPr bwMode="auto">
              <a:xfrm>
                <a:off x="379933" y="-15999"/>
                <a:ext cx="971550" cy="6556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37" name="T2">
                <a:extLst>
                  <a:ext uri="{FF2B5EF4-FFF2-40B4-BE49-F238E27FC236}">
                    <a16:creationId xmlns:a16="http://schemas.microsoft.com/office/drawing/2014/main" id="{3A756868-6202-4DB9-AD66-F7F5CBF6C0E7}"/>
                  </a:ext>
                </a:extLst>
              </p:cNvPr>
              <p:cNvSpPr>
                <a:spLocks/>
              </p:cNvSpPr>
              <p:nvPr userDrawn="1"/>
            </p:nvSpPr>
            <p:spPr bwMode="auto">
              <a:xfrm>
                <a:off x="1011758" y="168151"/>
                <a:ext cx="176213" cy="258763"/>
              </a:xfrm>
              <a:custGeom>
                <a:avLst/>
                <a:gdLst>
                  <a:gd name="T0" fmla="*/ 157 w 222"/>
                  <a:gd name="T1" fmla="*/ 325 h 325"/>
                  <a:gd name="T2" fmla="*/ 157 w 222"/>
                  <a:gd name="T3" fmla="*/ 78 h 325"/>
                  <a:gd name="T4" fmla="*/ 222 w 222"/>
                  <a:gd name="T5" fmla="*/ 78 h 325"/>
                  <a:gd name="T6" fmla="*/ 222 w 222"/>
                  <a:gd name="T7" fmla="*/ 0 h 325"/>
                  <a:gd name="T8" fmla="*/ 0 w 222"/>
                  <a:gd name="T9" fmla="*/ 0 h 325"/>
                  <a:gd name="T10" fmla="*/ 0 w 222"/>
                  <a:gd name="T11" fmla="*/ 78 h 325"/>
                  <a:gd name="T12" fmla="*/ 66 w 222"/>
                  <a:gd name="T13" fmla="*/ 78 h 325"/>
                  <a:gd name="T14" fmla="*/ 66 w 222"/>
                  <a:gd name="T15" fmla="*/ 325 h 325"/>
                  <a:gd name="T16" fmla="*/ 66 w 222"/>
                  <a:gd name="T17" fmla="*/ 325 h 325"/>
                  <a:gd name="T18" fmla="*/ 157 w 222"/>
                  <a:gd name="T19"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2" h="325">
                    <a:moveTo>
                      <a:pt x="157" y="325"/>
                    </a:moveTo>
                    <a:lnTo>
                      <a:pt x="157" y="78"/>
                    </a:lnTo>
                    <a:lnTo>
                      <a:pt x="222" y="78"/>
                    </a:lnTo>
                    <a:lnTo>
                      <a:pt x="222" y="0"/>
                    </a:lnTo>
                    <a:lnTo>
                      <a:pt x="0" y="0"/>
                    </a:lnTo>
                    <a:lnTo>
                      <a:pt x="0" y="78"/>
                    </a:lnTo>
                    <a:lnTo>
                      <a:pt x="66" y="78"/>
                    </a:lnTo>
                    <a:lnTo>
                      <a:pt x="66" y="325"/>
                    </a:lnTo>
                    <a:lnTo>
                      <a:pt x="66" y="325"/>
                    </a:lnTo>
                    <a:lnTo>
                      <a:pt x="157" y="325"/>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38" name="T1">
                <a:extLst>
                  <a:ext uri="{FF2B5EF4-FFF2-40B4-BE49-F238E27FC236}">
                    <a16:creationId xmlns:a16="http://schemas.microsoft.com/office/drawing/2014/main" id="{93072697-C041-4D48-908E-AAF420BE52F7}"/>
                  </a:ext>
                </a:extLst>
              </p:cNvPr>
              <p:cNvSpPr>
                <a:spLocks/>
              </p:cNvSpPr>
              <p:nvPr userDrawn="1"/>
            </p:nvSpPr>
            <p:spPr bwMode="auto">
              <a:xfrm>
                <a:off x="799033" y="168151"/>
                <a:ext cx="193675" cy="258763"/>
              </a:xfrm>
              <a:custGeom>
                <a:avLst/>
                <a:gdLst>
                  <a:gd name="T0" fmla="*/ 88 w 244"/>
                  <a:gd name="T1" fmla="*/ 78 h 325"/>
                  <a:gd name="T2" fmla="*/ 88 w 244"/>
                  <a:gd name="T3" fmla="*/ 325 h 325"/>
                  <a:gd name="T4" fmla="*/ 179 w 244"/>
                  <a:gd name="T5" fmla="*/ 325 h 325"/>
                  <a:gd name="T6" fmla="*/ 179 w 244"/>
                  <a:gd name="T7" fmla="*/ 78 h 325"/>
                  <a:gd name="T8" fmla="*/ 244 w 244"/>
                  <a:gd name="T9" fmla="*/ 78 h 325"/>
                  <a:gd name="T10" fmla="*/ 244 w 244"/>
                  <a:gd name="T11" fmla="*/ 0 h 325"/>
                  <a:gd name="T12" fmla="*/ 25 w 244"/>
                  <a:gd name="T13" fmla="*/ 0 h 325"/>
                  <a:gd name="T14" fmla="*/ 0 w 244"/>
                  <a:gd name="T15" fmla="*/ 78 h 325"/>
                  <a:gd name="T16" fmla="*/ 88 w 244"/>
                  <a:gd name="T17" fmla="*/ 78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4" h="325">
                    <a:moveTo>
                      <a:pt x="88" y="78"/>
                    </a:moveTo>
                    <a:lnTo>
                      <a:pt x="88" y="325"/>
                    </a:lnTo>
                    <a:lnTo>
                      <a:pt x="179" y="325"/>
                    </a:lnTo>
                    <a:lnTo>
                      <a:pt x="179" y="78"/>
                    </a:lnTo>
                    <a:lnTo>
                      <a:pt x="244" y="78"/>
                    </a:lnTo>
                    <a:lnTo>
                      <a:pt x="244" y="0"/>
                    </a:lnTo>
                    <a:lnTo>
                      <a:pt x="25" y="0"/>
                    </a:lnTo>
                    <a:lnTo>
                      <a:pt x="0" y="78"/>
                    </a:lnTo>
                    <a:lnTo>
                      <a:pt x="88" y="78"/>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39" name="V">
                <a:extLst>
                  <a:ext uri="{FF2B5EF4-FFF2-40B4-BE49-F238E27FC236}">
                    <a16:creationId xmlns:a16="http://schemas.microsoft.com/office/drawing/2014/main" id="{45A80B30-08A5-4CDD-B3F9-F760633CE894}"/>
                  </a:ext>
                </a:extLst>
              </p:cNvPr>
              <p:cNvSpPr>
                <a:spLocks/>
              </p:cNvSpPr>
              <p:nvPr userDrawn="1"/>
            </p:nvSpPr>
            <p:spPr bwMode="auto">
              <a:xfrm>
                <a:off x="567258" y="168151"/>
                <a:ext cx="230188" cy="258763"/>
              </a:xfrm>
              <a:custGeom>
                <a:avLst/>
                <a:gdLst>
                  <a:gd name="T0" fmla="*/ 184 w 289"/>
                  <a:gd name="T1" fmla="*/ 325 h 325"/>
                  <a:gd name="T2" fmla="*/ 289 w 289"/>
                  <a:gd name="T3" fmla="*/ 0 h 325"/>
                  <a:gd name="T4" fmla="*/ 197 w 289"/>
                  <a:gd name="T5" fmla="*/ 0 h 325"/>
                  <a:gd name="T6" fmla="*/ 143 w 289"/>
                  <a:gd name="T7" fmla="*/ 167 h 325"/>
                  <a:gd name="T8" fmla="*/ 135 w 289"/>
                  <a:gd name="T9" fmla="*/ 191 h 325"/>
                  <a:gd name="T10" fmla="*/ 135 w 289"/>
                  <a:gd name="T11" fmla="*/ 191 h 325"/>
                  <a:gd name="T12" fmla="*/ 135 w 289"/>
                  <a:gd name="T13" fmla="*/ 191 h 325"/>
                  <a:gd name="T14" fmla="*/ 135 w 289"/>
                  <a:gd name="T15" fmla="*/ 191 h 325"/>
                  <a:gd name="T16" fmla="*/ 135 w 289"/>
                  <a:gd name="T17" fmla="*/ 191 h 325"/>
                  <a:gd name="T18" fmla="*/ 135 w 289"/>
                  <a:gd name="T19" fmla="*/ 191 h 325"/>
                  <a:gd name="T20" fmla="*/ 135 w 289"/>
                  <a:gd name="T21" fmla="*/ 191 h 325"/>
                  <a:gd name="T22" fmla="*/ 128 w 289"/>
                  <a:gd name="T23" fmla="*/ 167 h 325"/>
                  <a:gd name="T24" fmla="*/ 91 w 289"/>
                  <a:gd name="T25" fmla="*/ 60 h 325"/>
                  <a:gd name="T26" fmla="*/ 0 w 289"/>
                  <a:gd name="T27" fmla="*/ 60 h 325"/>
                  <a:gd name="T28" fmla="*/ 90 w 289"/>
                  <a:gd name="T29" fmla="*/ 325 h 325"/>
                  <a:gd name="T30" fmla="*/ 184 w 289"/>
                  <a:gd name="T31"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9" h="325">
                    <a:moveTo>
                      <a:pt x="184" y="325"/>
                    </a:moveTo>
                    <a:lnTo>
                      <a:pt x="289" y="0"/>
                    </a:lnTo>
                    <a:lnTo>
                      <a:pt x="197" y="0"/>
                    </a:lnTo>
                    <a:lnTo>
                      <a:pt x="143" y="167"/>
                    </a:lnTo>
                    <a:lnTo>
                      <a:pt x="135" y="191"/>
                    </a:lnTo>
                    <a:lnTo>
                      <a:pt x="135" y="191"/>
                    </a:lnTo>
                    <a:lnTo>
                      <a:pt x="135" y="191"/>
                    </a:lnTo>
                    <a:lnTo>
                      <a:pt x="135" y="191"/>
                    </a:lnTo>
                    <a:lnTo>
                      <a:pt x="135" y="191"/>
                    </a:lnTo>
                    <a:lnTo>
                      <a:pt x="135" y="191"/>
                    </a:lnTo>
                    <a:lnTo>
                      <a:pt x="135" y="191"/>
                    </a:lnTo>
                    <a:lnTo>
                      <a:pt x="128" y="167"/>
                    </a:lnTo>
                    <a:lnTo>
                      <a:pt x="91" y="60"/>
                    </a:lnTo>
                    <a:lnTo>
                      <a:pt x="0" y="60"/>
                    </a:lnTo>
                    <a:lnTo>
                      <a:pt x="90" y="325"/>
                    </a:lnTo>
                    <a:lnTo>
                      <a:pt x="184" y="325"/>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grpSp>
        <p:grpSp>
          <p:nvGrpSpPr>
            <p:cNvPr id="16" name="_VTT_logo_102019_06_orange_blue_on_white" hidden="1">
              <a:extLst>
                <a:ext uri="{FF2B5EF4-FFF2-40B4-BE49-F238E27FC236}">
                  <a16:creationId xmlns:a16="http://schemas.microsoft.com/office/drawing/2014/main" id="{8FF339DA-6D1E-4DFA-AFBB-6C8ADC055974}"/>
                </a:ext>
              </a:extLst>
            </p:cNvPr>
            <p:cNvGrpSpPr/>
            <p:nvPr userDrawn="1"/>
          </p:nvGrpSpPr>
          <p:grpSpPr>
            <a:xfrm>
              <a:off x="7909204" y="1770762"/>
              <a:ext cx="971550" cy="655638"/>
              <a:chOff x="379933" y="-15999"/>
              <a:chExt cx="971550" cy="655638"/>
            </a:xfrm>
          </p:grpSpPr>
          <p:sp>
            <p:nvSpPr>
              <p:cNvPr id="32" name="Box">
                <a:extLst>
                  <a:ext uri="{FF2B5EF4-FFF2-40B4-BE49-F238E27FC236}">
                    <a16:creationId xmlns:a16="http://schemas.microsoft.com/office/drawing/2014/main" id="{BA3ABA61-436D-404C-8F0D-33022982926E}"/>
                  </a:ext>
                </a:extLst>
              </p:cNvPr>
              <p:cNvSpPr>
                <a:spLocks noChangeArrowheads="1"/>
              </p:cNvSpPr>
              <p:nvPr userDrawn="1"/>
            </p:nvSpPr>
            <p:spPr bwMode="auto">
              <a:xfrm>
                <a:off x="379933" y="-15999"/>
                <a:ext cx="971550" cy="6556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33" name="T2">
                <a:extLst>
                  <a:ext uri="{FF2B5EF4-FFF2-40B4-BE49-F238E27FC236}">
                    <a16:creationId xmlns:a16="http://schemas.microsoft.com/office/drawing/2014/main" id="{E48C2AF2-C651-4C70-AB8C-4B8406B7F9EB}"/>
                  </a:ext>
                </a:extLst>
              </p:cNvPr>
              <p:cNvSpPr>
                <a:spLocks/>
              </p:cNvSpPr>
              <p:nvPr userDrawn="1"/>
            </p:nvSpPr>
            <p:spPr bwMode="auto">
              <a:xfrm>
                <a:off x="1011758" y="168151"/>
                <a:ext cx="176213" cy="258763"/>
              </a:xfrm>
              <a:custGeom>
                <a:avLst/>
                <a:gdLst>
                  <a:gd name="T0" fmla="*/ 157 w 222"/>
                  <a:gd name="T1" fmla="*/ 325 h 325"/>
                  <a:gd name="T2" fmla="*/ 157 w 222"/>
                  <a:gd name="T3" fmla="*/ 78 h 325"/>
                  <a:gd name="T4" fmla="*/ 222 w 222"/>
                  <a:gd name="T5" fmla="*/ 78 h 325"/>
                  <a:gd name="T6" fmla="*/ 222 w 222"/>
                  <a:gd name="T7" fmla="*/ 0 h 325"/>
                  <a:gd name="T8" fmla="*/ 0 w 222"/>
                  <a:gd name="T9" fmla="*/ 0 h 325"/>
                  <a:gd name="T10" fmla="*/ 0 w 222"/>
                  <a:gd name="T11" fmla="*/ 78 h 325"/>
                  <a:gd name="T12" fmla="*/ 66 w 222"/>
                  <a:gd name="T13" fmla="*/ 78 h 325"/>
                  <a:gd name="T14" fmla="*/ 66 w 222"/>
                  <a:gd name="T15" fmla="*/ 325 h 325"/>
                  <a:gd name="T16" fmla="*/ 66 w 222"/>
                  <a:gd name="T17" fmla="*/ 325 h 325"/>
                  <a:gd name="T18" fmla="*/ 157 w 222"/>
                  <a:gd name="T19"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2" h="325">
                    <a:moveTo>
                      <a:pt x="157" y="325"/>
                    </a:moveTo>
                    <a:lnTo>
                      <a:pt x="157" y="78"/>
                    </a:lnTo>
                    <a:lnTo>
                      <a:pt x="222" y="78"/>
                    </a:lnTo>
                    <a:lnTo>
                      <a:pt x="222" y="0"/>
                    </a:lnTo>
                    <a:lnTo>
                      <a:pt x="0" y="0"/>
                    </a:lnTo>
                    <a:lnTo>
                      <a:pt x="0" y="78"/>
                    </a:lnTo>
                    <a:lnTo>
                      <a:pt x="66" y="78"/>
                    </a:lnTo>
                    <a:lnTo>
                      <a:pt x="66" y="325"/>
                    </a:lnTo>
                    <a:lnTo>
                      <a:pt x="66" y="325"/>
                    </a:lnTo>
                    <a:lnTo>
                      <a:pt x="157" y="325"/>
                    </a:lnTo>
                    <a:close/>
                  </a:path>
                </a:pathLst>
              </a:custGeom>
              <a:solidFill>
                <a:srgbClr val="0057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34" name="T1">
                <a:extLst>
                  <a:ext uri="{FF2B5EF4-FFF2-40B4-BE49-F238E27FC236}">
                    <a16:creationId xmlns:a16="http://schemas.microsoft.com/office/drawing/2014/main" id="{92443374-C6C2-4F15-B138-C57092C2279E}"/>
                  </a:ext>
                </a:extLst>
              </p:cNvPr>
              <p:cNvSpPr>
                <a:spLocks/>
              </p:cNvSpPr>
              <p:nvPr userDrawn="1"/>
            </p:nvSpPr>
            <p:spPr bwMode="auto">
              <a:xfrm>
                <a:off x="799033" y="168151"/>
                <a:ext cx="193675" cy="258763"/>
              </a:xfrm>
              <a:custGeom>
                <a:avLst/>
                <a:gdLst>
                  <a:gd name="T0" fmla="*/ 88 w 244"/>
                  <a:gd name="T1" fmla="*/ 78 h 325"/>
                  <a:gd name="T2" fmla="*/ 88 w 244"/>
                  <a:gd name="T3" fmla="*/ 325 h 325"/>
                  <a:gd name="T4" fmla="*/ 179 w 244"/>
                  <a:gd name="T5" fmla="*/ 325 h 325"/>
                  <a:gd name="T6" fmla="*/ 179 w 244"/>
                  <a:gd name="T7" fmla="*/ 78 h 325"/>
                  <a:gd name="T8" fmla="*/ 244 w 244"/>
                  <a:gd name="T9" fmla="*/ 78 h 325"/>
                  <a:gd name="T10" fmla="*/ 244 w 244"/>
                  <a:gd name="T11" fmla="*/ 0 h 325"/>
                  <a:gd name="T12" fmla="*/ 25 w 244"/>
                  <a:gd name="T13" fmla="*/ 0 h 325"/>
                  <a:gd name="T14" fmla="*/ 0 w 244"/>
                  <a:gd name="T15" fmla="*/ 78 h 325"/>
                  <a:gd name="T16" fmla="*/ 88 w 244"/>
                  <a:gd name="T17" fmla="*/ 78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4" h="325">
                    <a:moveTo>
                      <a:pt x="88" y="78"/>
                    </a:moveTo>
                    <a:lnTo>
                      <a:pt x="88" y="325"/>
                    </a:lnTo>
                    <a:lnTo>
                      <a:pt x="179" y="325"/>
                    </a:lnTo>
                    <a:lnTo>
                      <a:pt x="179" y="78"/>
                    </a:lnTo>
                    <a:lnTo>
                      <a:pt x="244" y="78"/>
                    </a:lnTo>
                    <a:lnTo>
                      <a:pt x="244" y="0"/>
                    </a:lnTo>
                    <a:lnTo>
                      <a:pt x="25" y="0"/>
                    </a:lnTo>
                    <a:lnTo>
                      <a:pt x="0" y="78"/>
                    </a:lnTo>
                    <a:lnTo>
                      <a:pt x="88" y="78"/>
                    </a:lnTo>
                    <a:close/>
                  </a:path>
                </a:pathLst>
              </a:custGeom>
              <a:solidFill>
                <a:srgbClr val="0057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35" name="V">
                <a:extLst>
                  <a:ext uri="{FF2B5EF4-FFF2-40B4-BE49-F238E27FC236}">
                    <a16:creationId xmlns:a16="http://schemas.microsoft.com/office/drawing/2014/main" id="{886D1FD4-A213-49F6-BA34-18E129B70AA6}"/>
                  </a:ext>
                </a:extLst>
              </p:cNvPr>
              <p:cNvSpPr>
                <a:spLocks/>
              </p:cNvSpPr>
              <p:nvPr userDrawn="1"/>
            </p:nvSpPr>
            <p:spPr bwMode="auto">
              <a:xfrm>
                <a:off x="567258" y="168151"/>
                <a:ext cx="230188" cy="258763"/>
              </a:xfrm>
              <a:custGeom>
                <a:avLst/>
                <a:gdLst>
                  <a:gd name="T0" fmla="*/ 184 w 289"/>
                  <a:gd name="T1" fmla="*/ 325 h 325"/>
                  <a:gd name="T2" fmla="*/ 289 w 289"/>
                  <a:gd name="T3" fmla="*/ 0 h 325"/>
                  <a:gd name="T4" fmla="*/ 197 w 289"/>
                  <a:gd name="T5" fmla="*/ 0 h 325"/>
                  <a:gd name="T6" fmla="*/ 143 w 289"/>
                  <a:gd name="T7" fmla="*/ 167 h 325"/>
                  <a:gd name="T8" fmla="*/ 135 w 289"/>
                  <a:gd name="T9" fmla="*/ 191 h 325"/>
                  <a:gd name="T10" fmla="*/ 135 w 289"/>
                  <a:gd name="T11" fmla="*/ 191 h 325"/>
                  <a:gd name="T12" fmla="*/ 135 w 289"/>
                  <a:gd name="T13" fmla="*/ 191 h 325"/>
                  <a:gd name="T14" fmla="*/ 135 w 289"/>
                  <a:gd name="T15" fmla="*/ 191 h 325"/>
                  <a:gd name="T16" fmla="*/ 135 w 289"/>
                  <a:gd name="T17" fmla="*/ 191 h 325"/>
                  <a:gd name="T18" fmla="*/ 135 w 289"/>
                  <a:gd name="T19" fmla="*/ 191 h 325"/>
                  <a:gd name="T20" fmla="*/ 135 w 289"/>
                  <a:gd name="T21" fmla="*/ 191 h 325"/>
                  <a:gd name="T22" fmla="*/ 128 w 289"/>
                  <a:gd name="T23" fmla="*/ 167 h 325"/>
                  <a:gd name="T24" fmla="*/ 91 w 289"/>
                  <a:gd name="T25" fmla="*/ 60 h 325"/>
                  <a:gd name="T26" fmla="*/ 0 w 289"/>
                  <a:gd name="T27" fmla="*/ 60 h 325"/>
                  <a:gd name="T28" fmla="*/ 90 w 289"/>
                  <a:gd name="T29" fmla="*/ 325 h 325"/>
                  <a:gd name="T30" fmla="*/ 184 w 289"/>
                  <a:gd name="T31"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9" h="325">
                    <a:moveTo>
                      <a:pt x="184" y="325"/>
                    </a:moveTo>
                    <a:lnTo>
                      <a:pt x="289" y="0"/>
                    </a:lnTo>
                    <a:lnTo>
                      <a:pt x="197" y="0"/>
                    </a:lnTo>
                    <a:lnTo>
                      <a:pt x="143" y="167"/>
                    </a:lnTo>
                    <a:lnTo>
                      <a:pt x="135" y="191"/>
                    </a:lnTo>
                    <a:lnTo>
                      <a:pt x="135" y="191"/>
                    </a:lnTo>
                    <a:lnTo>
                      <a:pt x="135" y="191"/>
                    </a:lnTo>
                    <a:lnTo>
                      <a:pt x="135" y="191"/>
                    </a:lnTo>
                    <a:lnTo>
                      <a:pt x="135" y="191"/>
                    </a:lnTo>
                    <a:lnTo>
                      <a:pt x="135" y="191"/>
                    </a:lnTo>
                    <a:lnTo>
                      <a:pt x="135" y="191"/>
                    </a:lnTo>
                    <a:lnTo>
                      <a:pt x="128" y="167"/>
                    </a:lnTo>
                    <a:lnTo>
                      <a:pt x="91" y="60"/>
                    </a:lnTo>
                    <a:lnTo>
                      <a:pt x="0" y="60"/>
                    </a:lnTo>
                    <a:lnTo>
                      <a:pt x="90" y="325"/>
                    </a:lnTo>
                    <a:lnTo>
                      <a:pt x="184" y="325"/>
                    </a:lnTo>
                    <a:close/>
                  </a:path>
                </a:pathLst>
              </a:custGeom>
              <a:solidFill>
                <a:srgbClr val="F06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grpSp>
        <p:grpSp>
          <p:nvGrpSpPr>
            <p:cNvPr id="17" name="_VTT_logo_102019_07_blue_on_white" hidden="1">
              <a:extLst>
                <a:ext uri="{FF2B5EF4-FFF2-40B4-BE49-F238E27FC236}">
                  <a16:creationId xmlns:a16="http://schemas.microsoft.com/office/drawing/2014/main" id="{C34F9A52-3AB3-426D-AC26-FA0CC42856D3}"/>
                </a:ext>
              </a:extLst>
            </p:cNvPr>
            <p:cNvGrpSpPr/>
            <p:nvPr userDrawn="1"/>
          </p:nvGrpSpPr>
          <p:grpSpPr>
            <a:xfrm>
              <a:off x="7909204" y="1770762"/>
              <a:ext cx="971550" cy="655638"/>
              <a:chOff x="379933" y="-15999"/>
              <a:chExt cx="971550" cy="655638"/>
            </a:xfrm>
          </p:grpSpPr>
          <p:sp>
            <p:nvSpPr>
              <p:cNvPr id="28" name="Box">
                <a:extLst>
                  <a:ext uri="{FF2B5EF4-FFF2-40B4-BE49-F238E27FC236}">
                    <a16:creationId xmlns:a16="http://schemas.microsoft.com/office/drawing/2014/main" id="{890477F7-0F34-4634-9687-D8640CB22B41}"/>
                  </a:ext>
                </a:extLst>
              </p:cNvPr>
              <p:cNvSpPr>
                <a:spLocks noChangeArrowheads="1"/>
              </p:cNvSpPr>
              <p:nvPr userDrawn="1"/>
            </p:nvSpPr>
            <p:spPr bwMode="auto">
              <a:xfrm>
                <a:off x="379933" y="-15999"/>
                <a:ext cx="971550" cy="6556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29" name="T2">
                <a:extLst>
                  <a:ext uri="{FF2B5EF4-FFF2-40B4-BE49-F238E27FC236}">
                    <a16:creationId xmlns:a16="http://schemas.microsoft.com/office/drawing/2014/main" id="{306C333F-AC38-4038-BA64-81DCFEC33452}"/>
                  </a:ext>
                </a:extLst>
              </p:cNvPr>
              <p:cNvSpPr>
                <a:spLocks/>
              </p:cNvSpPr>
              <p:nvPr userDrawn="1"/>
            </p:nvSpPr>
            <p:spPr bwMode="auto">
              <a:xfrm>
                <a:off x="1011758" y="168151"/>
                <a:ext cx="176213" cy="258763"/>
              </a:xfrm>
              <a:custGeom>
                <a:avLst/>
                <a:gdLst>
                  <a:gd name="T0" fmla="*/ 157 w 222"/>
                  <a:gd name="T1" fmla="*/ 325 h 325"/>
                  <a:gd name="T2" fmla="*/ 157 w 222"/>
                  <a:gd name="T3" fmla="*/ 78 h 325"/>
                  <a:gd name="T4" fmla="*/ 222 w 222"/>
                  <a:gd name="T5" fmla="*/ 78 h 325"/>
                  <a:gd name="T6" fmla="*/ 222 w 222"/>
                  <a:gd name="T7" fmla="*/ 0 h 325"/>
                  <a:gd name="T8" fmla="*/ 0 w 222"/>
                  <a:gd name="T9" fmla="*/ 0 h 325"/>
                  <a:gd name="T10" fmla="*/ 0 w 222"/>
                  <a:gd name="T11" fmla="*/ 78 h 325"/>
                  <a:gd name="T12" fmla="*/ 66 w 222"/>
                  <a:gd name="T13" fmla="*/ 78 h 325"/>
                  <a:gd name="T14" fmla="*/ 66 w 222"/>
                  <a:gd name="T15" fmla="*/ 325 h 325"/>
                  <a:gd name="T16" fmla="*/ 66 w 222"/>
                  <a:gd name="T17" fmla="*/ 325 h 325"/>
                  <a:gd name="T18" fmla="*/ 157 w 222"/>
                  <a:gd name="T19"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2" h="325">
                    <a:moveTo>
                      <a:pt x="157" y="325"/>
                    </a:moveTo>
                    <a:lnTo>
                      <a:pt x="157" y="78"/>
                    </a:lnTo>
                    <a:lnTo>
                      <a:pt x="222" y="78"/>
                    </a:lnTo>
                    <a:lnTo>
                      <a:pt x="222" y="0"/>
                    </a:lnTo>
                    <a:lnTo>
                      <a:pt x="0" y="0"/>
                    </a:lnTo>
                    <a:lnTo>
                      <a:pt x="0" y="78"/>
                    </a:lnTo>
                    <a:lnTo>
                      <a:pt x="66" y="78"/>
                    </a:lnTo>
                    <a:lnTo>
                      <a:pt x="66" y="325"/>
                    </a:lnTo>
                    <a:lnTo>
                      <a:pt x="66" y="325"/>
                    </a:lnTo>
                    <a:lnTo>
                      <a:pt x="157" y="325"/>
                    </a:lnTo>
                    <a:close/>
                  </a:path>
                </a:pathLst>
              </a:custGeom>
              <a:solidFill>
                <a:srgbClr val="0057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30" name="T1">
                <a:extLst>
                  <a:ext uri="{FF2B5EF4-FFF2-40B4-BE49-F238E27FC236}">
                    <a16:creationId xmlns:a16="http://schemas.microsoft.com/office/drawing/2014/main" id="{C2F381E8-4B95-4B4E-9EF4-E08051F4D57D}"/>
                  </a:ext>
                </a:extLst>
              </p:cNvPr>
              <p:cNvSpPr>
                <a:spLocks/>
              </p:cNvSpPr>
              <p:nvPr userDrawn="1"/>
            </p:nvSpPr>
            <p:spPr bwMode="auto">
              <a:xfrm>
                <a:off x="799033" y="168151"/>
                <a:ext cx="193675" cy="258763"/>
              </a:xfrm>
              <a:custGeom>
                <a:avLst/>
                <a:gdLst>
                  <a:gd name="T0" fmla="*/ 88 w 244"/>
                  <a:gd name="T1" fmla="*/ 78 h 325"/>
                  <a:gd name="T2" fmla="*/ 88 w 244"/>
                  <a:gd name="T3" fmla="*/ 325 h 325"/>
                  <a:gd name="T4" fmla="*/ 179 w 244"/>
                  <a:gd name="T5" fmla="*/ 325 h 325"/>
                  <a:gd name="T6" fmla="*/ 179 w 244"/>
                  <a:gd name="T7" fmla="*/ 78 h 325"/>
                  <a:gd name="T8" fmla="*/ 244 w 244"/>
                  <a:gd name="T9" fmla="*/ 78 h 325"/>
                  <a:gd name="T10" fmla="*/ 244 w 244"/>
                  <a:gd name="T11" fmla="*/ 0 h 325"/>
                  <a:gd name="T12" fmla="*/ 25 w 244"/>
                  <a:gd name="T13" fmla="*/ 0 h 325"/>
                  <a:gd name="T14" fmla="*/ 0 w 244"/>
                  <a:gd name="T15" fmla="*/ 78 h 325"/>
                  <a:gd name="T16" fmla="*/ 88 w 244"/>
                  <a:gd name="T17" fmla="*/ 78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4" h="325">
                    <a:moveTo>
                      <a:pt x="88" y="78"/>
                    </a:moveTo>
                    <a:lnTo>
                      <a:pt x="88" y="325"/>
                    </a:lnTo>
                    <a:lnTo>
                      <a:pt x="179" y="325"/>
                    </a:lnTo>
                    <a:lnTo>
                      <a:pt x="179" y="78"/>
                    </a:lnTo>
                    <a:lnTo>
                      <a:pt x="244" y="78"/>
                    </a:lnTo>
                    <a:lnTo>
                      <a:pt x="244" y="0"/>
                    </a:lnTo>
                    <a:lnTo>
                      <a:pt x="25" y="0"/>
                    </a:lnTo>
                    <a:lnTo>
                      <a:pt x="0" y="78"/>
                    </a:lnTo>
                    <a:lnTo>
                      <a:pt x="88" y="78"/>
                    </a:lnTo>
                    <a:close/>
                  </a:path>
                </a:pathLst>
              </a:custGeom>
              <a:solidFill>
                <a:srgbClr val="0057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31" name="V">
                <a:extLst>
                  <a:ext uri="{FF2B5EF4-FFF2-40B4-BE49-F238E27FC236}">
                    <a16:creationId xmlns:a16="http://schemas.microsoft.com/office/drawing/2014/main" id="{228DDCE8-81A4-4D33-8551-D7C2462C964E}"/>
                  </a:ext>
                </a:extLst>
              </p:cNvPr>
              <p:cNvSpPr>
                <a:spLocks/>
              </p:cNvSpPr>
              <p:nvPr userDrawn="1"/>
            </p:nvSpPr>
            <p:spPr bwMode="auto">
              <a:xfrm>
                <a:off x="567258" y="168151"/>
                <a:ext cx="230188" cy="258763"/>
              </a:xfrm>
              <a:custGeom>
                <a:avLst/>
                <a:gdLst>
                  <a:gd name="T0" fmla="*/ 184 w 289"/>
                  <a:gd name="T1" fmla="*/ 325 h 325"/>
                  <a:gd name="T2" fmla="*/ 289 w 289"/>
                  <a:gd name="T3" fmla="*/ 0 h 325"/>
                  <a:gd name="T4" fmla="*/ 197 w 289"/>
                  <a:gd name="T5" fmla="*/ 0 h 325"/>
                  <a:gd name="T6" fmla="*/ 143 w 289"/>
                  <a:gd name="T7" fmla="*/ 167 h 325"/>
                  <a:gd name="T8" fmla="*/ 135 w 289"/>
                  <a:gd name="T9" fmla="*/ 191 h 325"/>
                  <a:gd name="T10" fmla="*/ 135 w 289"/>
                  <a:gd name="T11" fmla="*/ 191 h 325"/>
                  <a:gd name="T12" fmla="*/ 135 w 289"/>
                  <a:gd name="T13" fmla="*/ 191 h 325"/>
                  <a:gd name="T14" fmla="*/ 135 w 289"/>
                  <a:gd name="T15" fmla="*/ 191 h 325"/>
                  <a:gd name="T16" fmla="*/ 135 w 289"/>
                  <a:gd name="T17" fmla="*/ 191 h 325"/>
                  <a:gd name="T18" fmla="*/ 135 w 289"/>
                  <a:gd name="T19" fmla="*/ 191 h 325"/>
                  <a:gd name="T20" fmla="*/ 135 w 289"/>
                  <a:gd name="T21" fmla="*/ 191 h 325"/>
                  <a:gd name="T22" fmla="*/ 128 w 289"/>
                  <a:gd name="T23" fmla="*/ 167 h 325"/>
                  <a:gd name="T24" fmla="*/ 91 w 289"/>
                  <a:gd name="T25" fmla="*/ 60 h 325"/>
                  <a:gd name="T26" fmla="*/ 0 w 289"/>
                  <a:gd name="T27" fmla="*/ 60 h 325"/>
                  <a:gd name="T28" fmla="*/ 90 w 289"/>
                  <a:gd name="T29" fmla="*/ 325 h 325"/>
                  <a:gd name="T30" fmla="*/ 184 w 289"/>
                  <a:gd name="T31"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9" h="325">
                    <a:moveTo>
                      <a:pt x="184" y="325"/>
                    </a:moveTo>
                    <a:lnTo>
                      <a:pt x="289" y="0"/>
                    </a:lnTo>
                    <a:lnTo>
                      <a:pt x="197" y="0"/>
                    </a:lnTo>
                    <a:lnTo>
                      <a:pt x="143" y="167"/>
                    </a:lnTo>
                    <a:lnTo>
                      <a:pt x="135" y="191"/>
                    </a:lnTo>
                    <a:lnTo>
                      <a:pt x="135" y="191"/>
                    </a:lnTo>
                    <a:lnTo>
                      <a:pt x="135" y="191"/>
                    </a:lnTo>
                    <a:lnTo>
                      <a:pt x="135" y="191"/>
                    </a:lnTo>
                    <a:lnTo>
                      <a:pt x="135" y="191"/>
                    </a:lnTo>
                    <a:lnTo>
                      <a:pt x="135" y="191"/>
                    </a:lnTo>
                    <a:lnTo>
                      <a:pt x="135" y="191"/>
                    </a:lnTo>
                    <a:lnTo>
                      <a:pt x="128" y="167"/>
                    </a:lnTo>
                    <a:lnTo>
                      <a:pt x="91" y="60"/>
                    </a:lnTo>
                    <a:lnTo>
                      <a:pt x="0" y="60"/>
                    </a:lnTo>
                    <a:lnTo>
                      <a:pt x="90" y="325"/>
                    </a:lnTo>
                    <a:lnTo>
                      <a:pt x="184" y="325"/>
                    </a:lnTo>
                    <a:close/>
                  </a:path>
                </a:pathLst>
              </a:custGeom>
              <a:solidFill>
                <a:srgbClr val="0057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grpSp>
        <p:grpSp>
          <p:nvGrpSpPr>
            <p:cNvPr id="18" name="_VTT_logo_102019_08_black_on_white" hidden="1">
              <a:extLst>
                <a:ext uri="{FF2B5EF4-FFF2-40B4-BE49-F238E27FC236}">
                  <a16:creationId xmlns:a16="http://schemas.microsoft.com/office/drawing/2014/main" id="{A2FBE641-1782-4E91-A2D9-8CFD8C16333F}"/>
                </a:ext>
              </a:extLst>
            </p:cNvPr>
            <p:cNvGrpSpPr/>
            <p:nvPr userDrawn="1"/>
          </p:nvGrpSpPr>
          <p:grpSpPr>
            <a:xfrm>
              <a:off x="7909204" y="1770762"/>
              <a:ext cx="971550" cy="655638"/>
              <a:chOff x="379933" y="-15999"/>
              <a:chExt cx="971550" cy="655638"/>
            </a:xfrm>
          </p:grpSpPr>
          <p:sp>
            <p:nvSpPr>
              <p:cNvPr id="24" name="Box">
                <a:extLst>
                  <a:ext uri="{FF2B5EF4-FFF2-40B4-BE49-F238E27FC236}">
                    <a16:creationId xmlns:a16="http://schemas.microsoft.com/office/drawing/2014/main" id="{B031DA56-4885-4A36-AE3A-4BF458F41C12}"/>
                  </a:ext>
                </a:extLst>
              </p:cNvPr>
              <p:cNvSpPr>
                <a:spLocks noChangeArrowheads="1"/>
              </p:cNvSpPr>
              <p:nvPr userDrawn="1"/>
            </p:nvSpPr>
            <p:spPr bwMode="auto">
              <a:xfrm>
                <a:off x="379933" y="-15999"/>
                <a:ext cx="971550" cy="6556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25" name="T2">
                <a:extLst>
                  <a:ext uri="{FF2B5EF4-FFF2-40B4-BE49-F238E27FC236}">
                    <a16:creationId xmlns:a16="http://schemas.microsoft.com/office/drawing/2014/main" id="{80592F3B-4A09-4835-8FCC-06981F6680BA}"/>
                  </a:ext>
                </a:extLst>
              </p:cNvPr>
              <p:cNvSpPr>
                <a:spLocks/>
              </p:cNvSpPr>
              <p:nvPr userDrawn="1"/>
            </p:nvSpPr>
            <p:spPr bwMode="auto">
              <a:xfrm>
                <a:off x="1011758" y="168151"/>
                <a:ext cx="176213" cy="258763"/>
              </a:xfrm>
              <a:custGeom>
                <a:avLst/>
                <a:gdLst>
                  <a:gd name="T0" fmla="*/ 157 w 222"/>
                  <a:gd name="T1" fmla="*/ 325 h 325"/>
                  <a:gd name="T2" fmla="*/ 157 w 222"/>
                  <a:gd name="T3" fmla="*/ 78 h 325"/>
                  <a:gd name="T4" fmla="*/ 222 w 222"/>
                  <a:gd name="T5" fmla="*/ 78 h 325"/>
                  <a:gd name="T6" fmla="*/ 222 w 222"/>
                  <a:gd name="T7" fmla="*/ 0 h 325"/>
                  <a:gd name="T8" fmla="*/ 0 w 222"/>
                  <a:gd name="T9" fmla="*/ 0 h 325"/>
                  <a:gd name="T10" fmla="*/ 0 w 222"/>
                  <a:gd name="T11" fmla="*/ 78 h 325"/>
                  <a:gd name="T12" fmla="*/ 66 w 222"/>
                  <a:gd name="T13" fmla="*/ 78 h 325"/>
                  <a:gd name="T14" fmla="*/ 66 w 222"/>
                  <a:gd name="T15" fmla="*/ 325 h 325"/>
                  <a:gd name="T16" fmla="*/ 66 w 222"/>
                  <a:gd name="T17" fmla="*/ 325 h 325"/>
                  <a:gd name="T18" fmla="*/ 157 w 222"/>
                  <a:gd name="T19"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2" h="325">
                    <a:moveTo>
                      <a:pt x="157" y="325"/>
                    </a:moveTo>
                    <a:lnTo>
                      <a:pt x="157" y="78"/>
                    </a:lnTo>
                    <a:lnTo>
                      <a:pt x="222" y="78"/>
                    </a:lnTo>
                    <a:lnTo>
                      <a:pt x="222" y="0"/>
                    </a:lnTo>
                    <a:lnTo>
                      <a:pt x="0" y="0"/>
                    </a:lnTo>
                    <a:lnTo>
                      <a:pt x="0" y="78"/>
                    </a:lnTo>
                    <a:lnTo>
                      <a:pt x="66" y="78"/>
                    </a:lnTo>
                    <a:lnTo>
                      <a:pt x="66" y="325"/>
                    </a:lnTo>
                    <a:lnTo>
                      <a:pt x="66" y="325"/>
                    </a:lnTo>
                    <a:lnTo>
                      <a:pt x="157" y="32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26" name="T1">
                <a:extLst>
                  <a:ext uri="{FF2B5EF4-FFF2-40B4-BE49-F238E27FC236}">
                    <a16:creationId xmlns:a16="http://schemas.microsoft.com/office/drawing/2014/main" id="{6F0CFA53-5151-4FC6-97C7-F595EF812A54}"/>
                  </a:ext>
                </a:extLst>
              </p:cNvPr>
              <p:cNvSpPr>
                <a:spLocks/>
              </p:cNvSpPr>
              <p:nvPr userDrawn="1"/>
            </p:nvSpPr>
            <p:spPr bwMode="auto">
              <a:xfrm>
                <a:off x="799033" y="168151"/>
                <a:ext cx="193675" cy="258763"/>
              </a:xfrm>
              <a:custGeom>
                <a:avLst/>
                <a:gdLst>
                  <a:gd name="T0" fmla="*/ 88 w 244"/>
                  <a:gd name="T1" fmla="*/ 78 h 325"/>
                  <a:gd name="T2" fmla="*/ 88 w 244"/>
                  <a:gd name="T3" fmla="*/ 325 h 325"/>
                  <a:gd name="T4" fmla="*/ 179 w 244"/>
                  <a:gd name="T5" fmla="*/ 325 h 325"/>
                  <a:gd name="T6" fmla="*/ 179 w 244"/>
                  <a:gd name="T7" fmla="*/ 78 h 325"/>
                  <a:gd name="T8" fmla="*/ 244 w 244"/>
                  <a:gd name="T9" fmla="*/ 78 h 325"/>
                  <a:gd name="T10" fmla="*/ 244 w 244"/>
                  <a:gd name="T11" fmla="*/ 0 h 325"/>
                  <a:gd name="T12" fmla="*/ 25 w 244"/>
                  <a:gd name="T13" fmla="*/ 0 h 325"/>
                  <a:gd name="T14" fmla="*/ 0 w 244"/>
                  <a:gd name="T15" fmla="*/ 78 h 325"/>
                  <a:gd name="T16" fmla="*/ 88 w 244"/>
                  <a:gd name="T17" fmla="*/ 78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4" h="325">
                    <a:moveTo>
                      <a:pt x="88" y="78"/>
                    </a:moveTo>
                    <a:lnTo>
                      <a:pt x="88" y="325"/>
                    </a:lnTo>
                    <a:lnTo>
                      <a:pt x="179" y="325"/>
                    </a:lnTo>
                    <a:lnTo>
                      <a:pt x="179" y="78"/>
                    </a:lnTo>
                    <a:lnTo>
                      <a:pt x="244" y="78"/>
                    </a:lnTo>
                    <a:lnTo>
                      <a:pt x="244" y="0"/>
                    </a:lnTo>
                    <a:lnTo>
                      <a:pt x="25" y="0"/>
                    </a:lnTo>
                    <a:lnTo>
                      <a:pt x="0" y="78"/>
                    </a:lnTo>
                    <a:lnTo>
                      <a:pt x="88" y="7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27" name="V">
                <a:extLst>
                  <a:ext uri="{FF2B5EF4-FFF2-40B4-BE49-F238E27FC236}">
                    <a16:creationId xmlns:a16="http://schemas.microsoft.com/office/drawing/2014/main" id="{07654C80-54A2-4F95-93D5-B134BC63A7D9}"/>
                  </a:ext>
                </a:extLst>
              </p:cNvPr>
              <p:cNvSpPr>
                <a:spLocks/>
              </p:cNvSpPr>
              <p:nvPr userDrawn="1"/>
            </p:nvSpPr>
            <p:spPr bwMode="auto">
              <a:xfrm>
                <a:off x="567258" y="168151"/>
                <a:ext cx="230188" cy="258763"/>
              </a:xfrm>
              <a:custGeom>
                <a:avLst/>
                <a:gdLst>
                  <a:gd name="T0" fmla="*/ 184 w 289"/>
                  <a:gd name="T1" fmla="*/ 325 h 325"/>
                  <a:gd name="T2" fmla="*/ 289 w 289"/>
                  <a:gd name="T3" fmla="*/ 0 h 325"/>
                  <a:gd name="T4" fmla="*/ 197 w 289"/>
                  <a:gd name="T5" fmla="*/ 0 h 325"/>
                  <a:gd name="T6" fmla="*/ 143 w 289"/>
                  <a:gd name="T7" fmla="*/ 167 h 325"/>
                  <a:gd name="T8" fmla="*/ 135 w 289"/>
                  <a:gd name="T9" fmla="*/ 191 h 325"/>
                  <a:gd name="T10" fmla="*/ 135 w 289"/>
                  <a:gd name="T11" fmla="*/ 191 h 325"/>
                  <a:gd name="T12" fmla="*/ 135 w 289"/>
                  <a:gd name="T13" fmla="*/ 191 h 325"/>
                  <a:gd name="T14" fmla="*/ 135 w 289"/>
                  <a:gd name="T15" fmla="*/ 191 h 325"/>
                  <a:gd name="T16" fmla="*/ 135 w 289"/>
                  <a:gd name="T17" fmla="*/ 191 h 325"/>
                  <a:gd name="T18" fmla="*/ 135 w 289"/>
                  <a:gd name="T19" fmla="*/ 191 h 325"/>
                  <a:gd name="T20" fmla="*/ 135 w 289"/>
                  <a:gd name="T21" fmla="*/ 191 h 325"/>
                  <a:gd name="T22" fmla="*/ 128 w 289"/>
                  <a:gd name="T23" fmla="*/ 167 h 325"/>
                  <a:gd name="T24" fmla="*/ 91 w 289"/>
                  <a:gd name="T25" fmla="*/ 60 h 325"/>
                  <a:gd name="T26" fmla="*/ 0 w 289"/>
                  <a:gd name="T27" fmla="*/ 60 h 325"/>
                  <a:gd name="T28" fmla="*/ 90 w 289"/>
                  <a:gd name="T29" fmla="*/ 325 h 325"/>
                  <a:gd name="T30" fmla="*/ 184 w 289"/>
                  <a:gd name="T31"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9" h="325">
                    <a:moveTo>
                      <a:pt x="184" y="325"/>
                    </a:moveTo>
                    <a:lnTo>
                      <a:pt x="289" y="0"/>
                    </a:lnTo>
                    <a:lnTo>
                      <a:pt x="197" y="0"/>
                    </a:lnTo>
                    <a:lnTo>
                      <a:pt x="143" y="167"/>
                    </a:lnTo>
                    <a:lnTo>
                      <a:pt x="135" y="191"/>
                    </a:lnTo>
                    <a:lnTo>
                      <a:pt x="135" y="191"/>
                    </a:lnTo>
                    <a:lnTo>
                      <a:pt x="135" y="191"/>
                    </a:lnTo>
                    <a:lnTo>
                      <a:pt x="135" y="191"/>
                    </a:lnTo>
                    <a:lnTo>
                      <a:pt x="135" y="191"/>
                    </a:lnTo>
                    <a:lnTo>
                      <a:pt x="135" y="191"/>
                    </a:lnTo>
                    <a:lnTo>
                      <a:pt x="135" y="191"/>
                    </a:lnTo>
                    <a:lnTo>
                      <a:pt x="128" y="167"/>
                    </a:lnTo>
                    <a:lnTo>
                      <a:pt x="91" y="60"/>
                    </a:lnTo>
                    <a:lnTo>
                      <a:pt x="0" y="60"/>
                    </a:lnTo>
                    <a:lnTo>
                      <a:pt x="90" y="325"/>
                    </a:lnTo>
                    <a:lnTo>
                      <a:pt x="184" y="32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grpSp>
        <p:grpSp>
          <p:nvGrpSpPr>
            <p:cNvPr id="19" name="_VTT_logo_102019_09_orange_on_white" hidden="1">
              <a:extLst>
                <a:ext uri="{FF2B5EF4-FFF2-40B4-BE49-F238E27FC236}">
                  <a16:creationId xmlns:a16="http://schemas.microsoft.com/office/drawing/2014/main" id="{D9808156-3DDD-4F99-BBBD-3F9F7FC1E914}"/>
                </a:ext>
              </a:extLst>
            </p:cNvPr>
            <p:cNvGrpSpPr/>
            <p:nvPr userDrawn="1"/>
          </p:nvGrpSpPr>
          <p:grpSpPr>
            <a:xfrm>
              <a:off x="7909204" y="1770762"/>
              <a:ext cx="971550" cy="655638"/>
              <a:chOff x="379933" y="-15999"/>
              <a:chExt cx="971550" cy="655638"/>
            </a:xfrm>
          </p:grpSpPr>
          <p:sp>
            <p:nvSpPr>
              <p:cNvPr id="20" name="Box">
                <a:extLst>
                  <a:ext uri="{FF2B5EF4-FFF2-40B4-BE49-F238E27FC236}">
                    <a16:creationId xmlns:a16="http://schemas.microsoft.com/office/drawing/2014/main" id="{EE25C053-3A29-4EC1-AAC9-C04BB73BBCB2}"/>
                  </a:ext>
                </a:extLst>
              </p:cNvPr>
              <p:cNvSpPr>
                <a:spLocks noChangeArrowheads="1"/>
              </p:cNvSpPr>
              <p:nvPr userDrawn="1"/>
            </p:nvSpPr>
            <p:spPr bwMode="auto">
              <a:xfrm>
                <a:off x="379933" y="-15999"/>
                <a:ext cx="971550" cy="6556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21" name="T2">
                <a:extLst>
                  <a:ext uri="{FF2B5EF4-FFF2-40B4-BE49-F238E27FC236}">
                    <a16:creationId xmlns:a16="http://schemas.microsoft.com/office/drawing/2014/main" id="{699A4584-33BB-4763-9D2F-25724D91C3C0}"/>
                  </a:ext>
                </a:extLst>
              </p:cNvPr>
              <p:cNvSpPr>
                <a:spLocks/>
              </p:cNvSpPr>
              <p:nvPr userDrawn="1"/>
            </p:nvSpPr>
            <p:spPr bwMode="auto">
              <a:xfrm>
                <a:off x="1011758" y="168151"/>
                <a:ext cx="176213" cy="258763"/>
              </a:xfrm>
              <a:custGeom>
                <a:avLst/>
                <a:gdLst>
                  <a:gd name="T0" fmla="*/ 157 w 222"/>
                  <a:gd name="T1" fmla="*/ 325 h 325"/>
                  <a:gd name="T2" fmla="*/ 157 w 222"/>
                  <a:gd name="T3" fmla="*/ 78 h 325"/>
                  <a:gd name="T4" fmla="*/ 222 w 222"/>
                  <a:gd name="T5" fmla="*/ 78 h 325"/>
                  <a:gd name="T6" fmla="*/ 222 w 222"/>
                  <a:gd name="T7" fmla="*/ 0 h 325"/>
                  <a:gd name="T8" fmla="*/ 0 w 222"/>
                  <a:gd name="T9" fmla="*/ 0 h 325"/>
                  <a:gd name="T10" fmla="*/ 0 w 222"/>
                  <a:gd name="T11" fmla="*/ 78 h 325"/>
                  <a:gd name="T12" fmla="*/ 66 w 222"/>
                  <a:gd name="T13" fmla="*/ 78 h 325"/>
                  <a:gd name="T14" fmla="*/ 66 w 222"/>
                  <a:gd name="T15" fmla="*/ 325 h 325"/>
                  <a:gd name="T16" fmla="*/ 66 w 222"/>
                  <a:gd name="T17" fmla="*/ 325 h 325"/>
                  <a:gd name="T18" fmla="*/ 157 w 222"/>
                  <a:gd name="T19"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2" h="325">
                    <a:moveTo>
                      <a:pt x="157" y="325"/>
                    </a:moveTo>
                    <a:lnTo>
                      <a:pt x="157" y="78"/>
                    </a:lnTo>
                    <a:lnTo>
                      <a:pt x="222" y="78"/>
                    </a:lnTo>
                    <a:lnTo>
                      <a:pt x="222" y="0"/>
                    </a:lnTo>
                    <a:lnTo>
                      <a:pt x="0" y="0"/>
                    </a:lnTo>
                    <a:lnTo>
                      <a:pt x="0" y="78"/>
                    </a:lnTo>
                    <a:lnTo>
                      <a:pt x="66" y="78"/>
                    </a:lnTo>
                    <a:lnTo>
                      <a:pt x="66" y="325"/>
                    </a:lnTo>
                    <a:lnTo>
                      <a:pt x="66" y="325"/>
                    </a:lnTo>
                    <a:lnTo>
                      <a:pt x="157" y="325"/>
                    </a:lnTo>
                    <a:close/>
                  </a:path>
                </a:pathLst>
              </a:custGeom>
              <a:solidFill>
                <a:srgbClr val="F06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22" name="T1">
                <a:extLst>
                  <a:ext uri="{FF2B5EF4-FFF2-40B4-BE49-F238E27FC236}">
                    <a16:creationId xmlns:a16="http://schemas.microsoft.com/office/drawing/2014/main" id="{916BE899-B237-4528-AE6E-A5755ACC3DA0}"/>
                  </a:ext>
                </a:extLst>
              </p:cNvPr>
              <p:cNvSpPr>
                <a:spLocks/>
              </p:cNvSpPr>
              <p:nvPr userDrawn="1"/>
            </p:nvSpPr>
            <p:spPr bwMode="auto">
              <a:xfrm>
                <a:off x="799033" y="168151"/>
                <a:ext cx="193675" cy="258763"/>
              </a:xfrm>
              <a:custGeom>
                <a:avLst/>
                <a:gdLst>
                  <a:gd name="T0" fmla="*/ 88 w 244"/>
                  <a:gd name="T1" fmla="*/ 78 h 325"/>
                  <a:gd name="T2" fmla="*/ 88 w 244"/>
                  <a:gd name="T3" fmla="*/ 325 h 325"/>
                  <a:gd name="T4" fmla="*/ 179 w 244"/>
                  <a:gd name="T5" fmla="*/ 325 h 325"/>
                  <a:gd name="T6" fmla="*/ 179 w 244"/>
                  <a:gd name="T7" fmla="*/ 78 h 325"/>
                  <a:gd name="T8" fmla="*/ 244 w 244"/>
                  <a:gd name="T9" fmla="*/ 78 h 325"/>
                  <a:gd name="T10" fmla="*/ 244 w 244"/>
                  <a:gd name="T11" fmla="*/ 0 h 325"/>
                  <a:gd name="T12" fmla="*/ 25 w 244"/>
                  <a:gd name="T13" fmla="*/ 0 h 325"/>
                  <a:gd name="T14" fmla="*/ 0 w 244"/>
                  <a:gd name="T15" fmla="*/ 78 h 325"/>
                  <a:gd name="T16" fmla="*/ 88 w 244"/>
                  <a:gd name="T17" fmla="*/ 78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4" h="325">
                    <a:moveTo>
                      <a:pt x="88" y="78"/>
                    </a:moveTo>
                    <a:lnTo>
                      <a:pt x="88" y="325"/>
                    </a:lnTo>
                    <a:lnTo>
                      <a:pt x="179" y="325"/>
                    </a:lnTo>
                    <a:lnTo>
                      <a:pt x="179" y="78"/>
                    </a:lnTo>
                    <a:lnTo>
                      <a:pt x="244" y="78"/>
                    </a:lnTo>
                    <a:lnTo>
                      <a:pt x="244" y="0"/>
                    </a:lnTo>
                    <a:lnTo>
                      <a:pt x="25" y="0"/>
                    </a:lnTo>
                    <a:lnTo>
                      <a:pt x="0" y="78"/>
                    </a:lnTo>
                    <a:lnTo>
                      <a:pt x="88" y="78"/>
                    </a:lnTo>
                    <a:close/>
                  </a:path>
                </a:pathLst>
              </a:custGeom>
              <a:solidFill>
                <a:srgbClr val="F06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23" name="V">
                <a:extLst>
                  <a:ext uri="{FF2B5EF4-FFF2-40B4-BE49-F238E27FC236}">
                    <a16:creationId xmlns:a16="http://schemas.microsoft.com/office/drawing/2014/main" id="{D163EC76-C476-4E40-ADC7-C81A56189D23}"/>
                  </a:ext>
                </a:extLst>
              </p:cNvPr>
              <p:cNvSpPr>
                <a:spLocks/>
              </p:cNvSpPr>
              <p:nvPr userDrawn="1"/>
            </p:nvSpPr>
            <p:spPr bwMode="auto">
              <a:xfrm>
                <a:off x="567258" y="168151"/>
                <a:ext cx="230188" cy="258763"/>
              </a:xfrm>
              <a:custGeom>
                <a:avLst/>
                <a:gdLst>
                  <a:gd name="T0" fmla="*/ 184 w 289"/>
                  <a:gd name="T1" fmla="*/ 325 h 325"/>
                  <a:gd name="T2" fmla="*/ 289 w 289"/>
                  <a:gd name="T3" fmla="*/ 0 h 325"/>
                  <a:gd name="T4" fmla="*/ 197 w 289"/>
                  <a:gd name="T5" fmla="*/ 0 h 325"/>
                  <a:gd name="T6" fmla="*/ 143 w 289"/>
                  <a:gd name="T7" fmla="*/ 167 h 325"/>
                  <a:gd name="T8" fmla="*/ 135 w 289"/>
                  <a:gd name="T9" fmla="*/ 191 h 325"/>
                  <a:gd name="T10" fmla="*/ 135 w 289"/>
                  <a:gd name="T11" fmla="*/ 191 h 325"/>
                  <a:gd name="T12" fmla="*/ 135 w 289"/>
                  <a:gd name="T13" fmla="*/ 191 h 325"/>
                  <a:gd name="T14" fmla="*/ 135 w 289"/>
                  <a:gd name="T15" fmla="*/ 191 h 325"/>
                  <a:gd name="T16" fmla="*/ 135 w 289"/>
                  <a:gd name="T17" fmla="*/ 191 h 325"/>
                  <a:gd name="T18" fmla="*/ 135 w 289"/>
                  <a:gd name="T19" fmla="*/ 191 h 325"/>
                  <a:gd name="T20" fmla="*/ 135 w 289"/>
                  <a:gd name="T21" fmla="*/ 191 h 325"/>
                  <a:gd name="T22" fmla="*/ 128 w 289"/>
                  <a:gd name="T23" fmla="*/ 167 h 325"/>
                  <a:gd name="T24" fmla="*/ 91 w 289"/>
                  <a:gd name="T25" fmla="*/ 60 h 325"/>
                  <a:gd name="T26" fmla="*/ 0 w 289"/>
                  <a:gd name="T27" fmla="*/ 60 h 325"/>
                  <a:gd name="T28" fmla="*/ 90 w 289"/>
                  <a:gd name="T29" fmla="*/ 325 h 325"/>
                  <a:gd name="T30" fmla="*/ 184 w 289"/>
                  <a:gd name="T31"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9" h="325">
                    <a:moveTo>
                      <a:pt x="184" y="325"/>
                    </a:moveTo>
                    <a:lnTo>
                      <a:pt x="289" y="0"/>
                    </a:lnTo>
                    <a:lnTo>
                      <a:pt x="197" y="0"/>
                    </a:lnTo>
                    <a:lnTo>
                      <a:pt x="143" y="167"/>
                    </a:lnTo>
                    <a:lnTo>
                      <a:pt x="135" y="191"/>
                    </a:lnTo>
                    <a:lnTo>
                      <a:pt x="135" y="191"/>
                    </a:lnTo>
                    <a:lnTo>
                      <a:pt x="135" y="191"/>
                    </a:lnTo>
                    <a:lnTo>
                      <a:pt x="135" y="191"/>
                    </a:lnTo>
                    <a:lnTo>
                      <a:pt x="135" y="191"/>
                    </a:lnTo>
                    <a:lnTo>
                      <a:pt x="135" y="191"/>
                    </a:lnTo>
                    <a:lnTo>
                      <a:pt x="135" y="191"/>
                    </a:lnTo>
                    <a:lnTo>
                      <a:pt x="128" y="167"/>
                    </a:lnTo>
                    <a:lnTo>
                      <a:pt x="91" y="60"/>
                    </a:lnTo>
                    <a:lnTo>
                      <a:pt x="0" y="60"/>
                    </a:lnTo>
                    <a:lnTo>
                      <a:pt x="90" y="325"/>
                    </a:lnTo>
                    <a:lnTo>
                      <a:pt x="184" y="325"/>
                    </a:lnTo>
                    <a:close/>
                  </a:path>
                </a:pathLst>
              </a:custGeom>
              <a:solidFill>
                <a:srgbClr val="F06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grpSp>
      </p:grpSp>
    </p:spTree>
    <p:extLst>
      <p:ext uri="{BB962C8B-B14F-4D97-AF65-F5344CB8AC3E}">
        <p14:creationId xmlns:p14="http://schemas.microsoft.com/office/powerpoint/2010/main" val="31905402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667">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VTT 2020 Content slide 0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C50E3D-7CA1-4C38-A728-050E2864283A}"/>
              </a:ext>
            </a:extLst>
          </p:cNvPr>
          <p:cNvSpPr>
            <a:spLocks noGrp="1"/>
          </p:cNvSpPr>
          <p:nvPr>
            <p:ph type="title"/>
          </p:nvPr>
        </p:nvSpPr>
        <p:spPr/>
        <p:txBody>
          <a:bodyPr/>
          <a:lstStyle/>
          <a:p>
            <a:r>
              <a:rPr lang="en-GB" noProof="0"/>
              <a:t>Click to edit Master title style</a:t>
            </a:r>
          </a:p>
        </p:txBody>
      </p:sp>
      <p:sp>
        <p:nvSpPr>
          <p:cNvPr id="9" name="Date Placeholder 8">
            <a:extLst>
              <a:ext uri="{FF2B5EF4-FFF2-40B4-BE49-F238E27FC236}">
                <a16:creationId xmlns:a16="http://schemas.microsoft.com/office/drawing/2014/main" id="{7B4B7EBC-3D37-4A2E-8F91-D752A833B2D5}"/>
              </a:ext>
            </a:extLst>
          </p:cNvPr>
          <p:cNvSpPr>
            <a:spLocks noGrp="1"/>
          </p:cNvSpPr>
          <p:nvPr>
            <p:ph type="dt" sz="half" idx="10"/>
          </p:nvPr>
        </p:nvSpPr>
        <p:spPr/>
        <p:txBody>
          <a:bodyPr/>
          <a:lstStyle/>
          <a:p>
            <a:fld id="{A1D666E8-27DD-4902-9F77-9A231612CD1F}" type="datetime1">
              <a:rPr lang="en-GB" smtClean="0"/>
              <a:t>30/05/2025</a:t>
            </a:fld>
            <a:endParaRPr lang="en-GB" dirty="0"/>
          </a:p>
        </p:txBody>
      </p:sp>
      <p:sp>
        <p:nvSpPr>
          <p:cNvPr id="10" name="Footer Placeholder 9">
            <a:extLst>
              <a:ext uri="{FF2B5EF4-FFF2-40B4-BE49-F238E27FC236}">
                <a16:creationId xmlns:a16="http://schemas.microsoft.com/office/drawing/2014/main" id="{8221D9CD-4580-47B3-9301-B8A1039C7DAA}"/>
              </a:ext>
            </a:extLst>
          </p:cNvPr>
          <p:cNvSpPr>
            <a:spLocks noGrp="1"/>
          </p:cNvSpPr>
          <p:nvPr>
            <p:ph type="ftr" sz="quarter" idx="11"/>
          </p:nvPr>
        </p:nvSpPr>
        <p:spPr/>
        <p:txBody>
          <a:bodyPr/>
          <a:lstStyle/>
          <a:p>
            <a:r>
              <a:rPr lang="en-GB"/>
              <a:t>VTT – beyond the obvious</a:t>
            </a:r>
            <a:endParaRPr lang="en-GB" dirty="0"/>
          </a:p>
        </p:txBody>
      </p:sp>
      <p:sp>
        <p:nvSpPr>
          <p:cNvPr id="11" name="Slide Number Placeholder 10">
            <a:extLst>
              <a:ext uri="{FF2B5EF4-FFF2-40B4-BE49-F238E27FC236}">
                <a16:creationId xmlns:a16="http://schemas.microsoft.com/office/drawing/2014/main" id="{9A7241A1-2E0B-4E00-8D6F-5A489B5FCA2A}"/>
              </a:ext>
            </a:extLst>
          </p:cNvPr>
          <p:cNvSpPr>
            <a:spLocks noGrp="1"/>
          </p:cNvSpPr>
          <p:nvPr>
            <p:ph type="sldNum" sz="quarter" idx="12"/>
          </p:nvPr>
        </p:nvSpPr>
        <p:spPr/>
        <p:txBody>
          <a:bodyPr/>
          <a:lstStyle/>
          <a:p>
            <a:fld id="{B89A5CCE-AC13-A746-9A72-5D19050CC0B7}" type="slidenum">
              <a:rPr lang="en-GB" smtClean="0"/>
              <a:pPr/>
              <a:t>‹#›</a:t>
            </a:fld>
            <a:endParaRPr lang="en-GB" dirty="0"/>
          </a:p>
        </p:txBody>
      </p:sp>
      <p:grpSp>
        <p:nvGrpSpPr>
          <p:cNvPr id="6" name="VTT_LogoStack_v3_16092019 pienempi koko">
            <a:extLst>
              <a:ext uri="{FF2B5EF4-FFF2-40B4-BE49-F238E27FC236}">
                <a16:creationId xmlns:a16="http://schemas.microsoft.com/office/drawing/2014/main" id="{F2F5C000-215B-45BB-A043-A737546493C7}"/>
              </a:ext>
            </a:extLst>
          </p:cNvPr>
          <p:cNvGrpSpPr/>
          <p:nvPr userDrawn="1"/>
        </p:nvGrpSpPr>
        <p:grpSpPr>
          <a:xfrm>
            <a:off x="8043515" y="1"/>
            <a:ext cx="869543" cy="586800"/>
            <a:chOff x="7909204" y="1770762"/>
            <a:chExt cx="971550" cy="655638"/>
          </a:xfrm>
        </p:grpSpPr>
        <p:grpSp>
          <p:nvGrpSpPr>
            <p:cNvPr id="7" name="_VTT_logo_102019_01_white_on_orange">
              <a:extLst>
                <a:ext uri="{FF2B5EF4-FFF2-40B4-BE49-F238E27FC236}">
                  <a16:creationId xmlns:a16="http://schemas.microsoft.com/office/drawing/2014/main" id="{9934189E-E112-4E8B-8CC5-7CEB9744426F}"/>
                </a:ext>
              </a:extLst>
            </p:cNvPr>
            <p:cNvGrpSpPr/>
            <p:nvPr userDrawn="1"/>
          </p:nvGrpSpPr>
          <p:grpSpPr>
            <a:xfrm>
              <a:off x="7909204" y="1770762"/>
              <a:ext cx="971550" cy="655638"/>
              <a:chOff x="379933" y="-15999"/>
              <a:chExt cx="971550" cy="655638"/>
            </a:xfrm>
          </p:grpSpPr>
          <p:sp>
            <p:nvSpPr>
              <p:cNvPr id="51" name="Box">
                <a:extLst>
                  <a:ext uri="{FF2B5EF4-FFF2-40B4-BE49-F238E27FC236}">
                    <a16:creationId xmlns:a16="http://schemas.microsoft.com/office/drawing/2014/main" id="{D83E3511-87CD-41C9-9E2A-2DBD58B49565}"/>
                  </a:ext>
                </a:extLst>
              </p:cNvPr>
              <p:cNvSpPr>
                <a:spLocks noChangeArrowheads="1"/>
              </p:cNvSpPr>
              <p:nvPr userDrawn="1"/>
            </p:nvSpPr>
            <p:spPr bwMode="auto">
              <a:xfrm>
                <a:off x="379933" y="-15999"/>
                <a:ext cx="971550" cy="655638"/>
              </a:xfrm>
              <a:prstGeom prst="rect">
                <a:avLst/>
              </a:prstGeom>
              <a:solidFill>
                <a:srgbClr val="F06E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52" name="T2">
                <a:extLst>
                  <a:ext uri="{FF2B5EF4-FFF2-40B4-BE49-F238E27FC236}">
                    <a16:creationId xmlns:a16="http://schemas.microsoft.com/office/drawing/2014/main" id="{5BEE87E9-4DC8-415F-9739-FF00307FA45C}"/>
                  </a:ext>
                </a:extLst>
              </p:cNvPr>
              <p:cNvSpPr>
                <a:spLocks/>
              </p:cNvSpPr>
              <p:nvPr userDrawn="1"/>
            </p:nvSpPr>
            <p:spPr bwMode="auto">
              <a:xfrm>
                <a:off x="1011758" y="168151"/>
                <a:ext cx="176213" cy="258763"/>
              </a:xfrm>
              <a:custGeom>
                <a:avLst/>
                <a:gdLst>
                  <a:gd name="T0" fmla="*/ 157 w 222"/>
                  <a:gd name="T1" fmla="*/ 325 h 325"/>
                  <a:gd name="T2" fmla="*/ 157 w 222"/>
                  <a:gd name="T3" fmla="*/ 78 h 325"/>
                  <a:gd name="T4" fmla="*/ 222 w 222"/>
                  <a:gd name="T5" fmla="*/ 78 h 325"/>
                  <a:gd name="T6" fmla="*/ 222 w 222"/>
                  <a:gd name="T7" fmla="*/ 0 h 325"/>
                  <a:gd name="T8" fmla="*/ 0 w 222"/>
                  <a:gd name="T9" fmla="*/ 0 h 325"/>
                  <a:gd name="T10" fmla="*/ 0 w 222"/>
                  <a:gd name="T11" fmla="*/ 78 h 325"/>
                  <a:gd name="T12" fmla="*/ 66 w 222"/>
                  <a:gd name="T13" fmla="*/ 78 h 325"/>
                  <a:gd name="T14" fmla="*/ 66 w 222"/>
                  <a:gd name="T15" fmla="*/ 325 h 325"/>
                  <a:gd name="T16" fmla="*/ 66 w 222"/>
                  <a:gd name="T17" fmla="*/ 325 h 325"/>
                  <a:gd name="T18" fmla="*/ 157 w 222"/>
                  <a:gd name="T19"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2" h="325">
                    <a:moveTo>
                      <a:pt x="157" y="325"/>
                    </a:moveTo>
                    <a:lnTo>
                      <a:pt x="157" y="78"/>
                    </a:lnTo>
                    <a:lnTo>
                      <a:pt x="222" y="78"/>
                    </a:lnTo>
                    <a:lnTo>
                      <a:pt x="222" y="0"/>
                    </a:lnTo>
                    <a:lnTo>
                      <a:pt x="0" y="0"/>
                    </a:lnTo>
                    <a:lnTo>
                      <a:pt x="0" y="78"/>
                    </a:lnTo>
                    <a:lnTo>
                      <a:pt x="66" y="78"/>
                    </a:lnTo>
                    <a:lnTo>
                      <a:pt x="66" y="325"/>
                    </a:lnTo>
                    <a:lnTo>
                      <a:pt x="66" y="325"/>
                    </a:lnTo>
                    <a:lnTo>
                      <a:pt x="157" y="3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53" name="T1">
                <a:extLst>
                  <a:ext uri="{FF2B5EF4-FFF2-40B4-BE49-F238E27FC236}">
                    <a16:creationId xmlns:a16="http://schemas.microsoft.com/office/drawing/2014/main" id="{1B58C296-4DE2-4587-B039-CEDCC86C29DA}"/>
                  </a:ext>
                </a:extLst>
              </p:cNvPr>
              <p:cNvSpPr>
                <a:spLocks/>
              </p:cNvSpPr>
              <p:nvPr userDrawn="1"/>
            </p:nvSpPr>
            <p:spPr bwMode="auto">
              <a:xfrm>
                <a:off x="799033" y="168151"/>
                <a:ext cx="193675" cy="258763"/>
              </a:xfrm>
              <a:custGeom>
                <a:avLst/>
                <a:gdLst>
                  <a:gd name="T0" fmla="*/ 88 w 244"/>
                  <a:gd name="T1" fmla="*/ 78 h 325"/>
                  <a:gd name="T2" fmla="*/ 88 w 244"/>
                  <a:gd name="T3" fmla="*/ 325 h 325"/>
                  <a:gd name="T4" fmla="*/ 179 w 244"/>
                  <a:gd name="T5" fmla="*/ 325 h 325"/>
                  <a:gd name="T6" fmla="*/ 179 w 244"/>
                  <a:gd name="T7" fmla="*/ 78 h 325"/>
                  <a:gd name="T8" fmla="*/ 244 w 244"/>
                  <a:gd name="T9" fmla="*/ 78 h 325"/>
                  <a:gd name="T10" fmla="*/ 244 w 244"/>
                  <a:gd name="T11" fmla="*/ 0 h 325"/>
                  <a:gd name="T12" fmla="*/ 25 w 244"/>
                  <a:gd name="T13" fmla="*/ 0 h 325"/>
                  <a:gd name="T14" fmla="*/ 0 w 244"/>
                  <a:gd name="T15" fmla="*/ 78 h 325"/>
                  <a:gd name="T16" fmla="*/ 88 w 244"/>
                  <a:gd name="T17" fmla="*/ 78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4" h="325">
                    <a:moveTo>
                      <a:pt x="88" y="78"/>
                    </a:moveTo>
                    <a:lnTo>
                      <a:pt x="88" y="325"/>
                    </a:lnTo>
                    <a:lnTo>
                      <a:pt x="179" y="325"/>
                    </a:lnTo>
                    <a:lnTo>
                      <a:pt x="179" y="78"/>
                    </a:lnTo>
                    <a:lnTo>
                      <a:pt x="244" y="78"/>
                    </a:lnTo>
                    <a:lnTo>
                      <a:pt x="244" y="0"/>
                    </a:lnTo>
                    <a:lnTo>
                      <a:pt x="25" y="0"/>
                    </a:lnTo>
                    <a:lnTo>
                      <a:pt x="0" y="78"/>
                    </a:lnTo>
                    <a:lnTo>
                      <a:pt x="88" y="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54" name="V">
                <a:extLst>
                  <a:ext uri="{FF2B5EF4-FFF2-40B4-BE49-F238E27FC236}">
                    <a16:creationId xmlns:a16="http://schemas.microsoft.com/office/drawing/2014/main" id="{994B2AAE-EC6B-4F88-A527-A97FF1CF3177}"/>
                  </a:ext>
                </a:extLst>
              </p:cNvPr>
              <p:cNvSpPr>
                <a:spLocks/>
              </p:cNvSpPr>
              <p:nvPr userDrawn="1"/>
            </p:nvSpPr>
            <p:spPr bwMode="auto">
              <a:xfrm>
                <a:off x="567258" y="168151"/>
                <a:ext cx="230188" cy="258763"/>
              </a:xfrm>
              <a:custGeom>
                <a:avLst/>
                <a:gdLst>
                  <a:gd name="T0" fmla="*/ 184 w 289"/>
                  <a:gd name="T1" fmla="*/ 325 h 325"/>
                  <a:gd name="T2" fmla="*/ 289 w 289"/>
                  <a:gd name="T3" fmla="*/ 0 h 325"/>
                  <a:gd name="T4" fmla="*/ 197 w 289"/>
                  <a:gd name="T5" fmla="*/ 0 h 325"/>
                  <a:gd name="T6" fmla="*/ 143 w 289"/>
                  <a:gd name="T7" fmla="*/ 167 h 325"/>
                  <a:gd name="T8" fmla="*/ 135 w 289"/>
                  <a:gd name="T9" fmla="*/ 191 h 325"/>
                  <a:gd name="T10" fmla="*/ 135 w 289"/>
                  <a:gd name="T11" fmla="*/ 191 h 325"/>
                  <a:gd name="T12" fmla="*/ 135 w 289"/>
                  <a:gd name="T13" fmla="*/ 191 h 325"/>
                  <a:gd name="T14" fmla="*/ 135 w 289"/>
                  <a:gd name="T15" fmla="*/ 191 h 325"/>
                  <a:gd name="T16" fmla="*/ 135 w 289"/>
                  <a:gd name="T17" fmla="*/ 191 h 325"/>
                  <a:gd name="T18" fmla="*/ 135 w 289"/>
                  <a:gd name="T19" fmla="*/ 191 h 325"/>
                  <a:gd name="T20" fmla="*/ 135 w 289"/>
                  <a:gd name="T21" fmla="*/ 191 h 325"/>
                  <a:gd name="T22" fmla="*/ 128 w 289"/>
                  <a:gd name="T23" fmla="*/ 167 h 325"/>
                  <a:gd name="T24" fmla="*/ 91 w 289"/>
                  <a:gd name="T25" fmla="*/ 60 h 325"/>
                  <a:gd name="T26" fmla="*/ 0 w 289"/>
                  <a:gd name="T27" fmla="*/ 60 h 325"/>
                  <a:gd name="T28" fmla="*/ 90 w 289"/>
                  <a:gd name="T29" fmla="*/ 325 h 325"/>
                  <a:gd name="T30" fmla="*/ 184 w 289"/>
                  <a:gd name="T31"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9" h="325">
                    <a:moveTo>
                      <a:pt x="184" y="325"/>
                    </a:moveTo>
                    <a:lnTo>
                      <a:pt x="289" y="0"/>
                    </a:lnTo>
                    <a:lnTo>
                      <a:pt x="197" y="0"/>
                    </a:lnTo>
                    <a:lnTo>
                      <a:pt x="143" y="167"/>
                    </a:lnTo>
                    <a:lnTo>
                      <a:pt x="135" y="191"/>
                    </a:lnTo>
                    <a:lnTo>
                      <a:pt x="135" y="191"/>
                    </a:lnTo>
                    <a:lnTo>
                      <a:pt x="135" y="191"/>
                    </a:lnTo>
                    <a:lnTo>
                      <a:pt x="135" y="191"/>
                    </a:lnTo>
                    <a:lnTo>
                      <a:pt x="135" y="191"/>
                    </a:lnTo>
                    <a:lnTo>
                      <a:pt x="135" y="191"/>
                    </a:lnTo>
                    <a:lnTo>
                      <a:pt x="135" y="191"/>
                    </a:lnTo>
                    <a:lnTo>
                      <a:pt x="128" y="167"/>
                    </a:lnTo>
                    <a:lnTo>
                      <a:pt x="91" y="60"/>
                    </a:lnTo>
                    <a:lnTo>
                      <a:pt x="0" y="60"/>
                    </a:lnTo>
                    <a:lnTo>
                      <a:pt x="90" y="325"/>
                    </a:lnTo>
                    <a:lnTo>
                      <a:pt x="184" y="3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grpSp>
        <p:grpSp>
          <p:nvGrpSpPr>
            <p:cNvPr id="8" name="_VTT_logo_102019_02_white_on_black" hidden="1">
              <a:extLst>
                <a:ext uri="{FF2B5EF4-FFF2-40B4-BE49-F238E27FC236}">
                  <a16:creationId xmlns:a16="http://schemas.microsoft.com/office/drawing/2014/main" id="{93C07F9F-6A91-42A2-8659-7C2033A19E35}"/>
                </a:ext>
              </a:extLst>
            </p:cNvPr>
            <p:cNvGrpSpPr/>
            <p:nvPr userDrawn="1"/>
          </p:nvGrpSpPr>
          <p:grpSpPr>
            <a:xfrm>
              <a:off x="7909204" y="1770762"/>
              <a:ext cx="971550" cy="655638"/>
              <a:chOff x="379933" y="-15999"/>
              <a:chExt cx="971550" cy="655638"/>
            </a:xfrm>
          </p:grpSpPr>
          <p:sp>
            <p:nvSpPr>
              <p:cNvPr id="47" name="Box">
                <a:extLst>
                  <a:ext uri="{FF2B5EF4-FFF2-40B4-BE49-F238E27FC236}">
                    <a16:creationId xmlns:a16="http://schemas.microsoft.com/office/drawing/2014/main" id="{AC01E7D7-DBBD-4AB8-AAD1-18C816A2350F}"/>
                  </a:ext>
                </a:extLst>
              </p:cNvPr>
              <p:cNvSpPr>
                <a:spLocks noChangeArrowheads="1"/>
              </p:cNvSpPr>
              <p:nvPr userDrawn="1"/>
            </p:nvSpPr>
            <p:spPr bwMode="auto">
              <a:xfrm>
                <a:off x="379933" y="-15999"/>
                <a:ext cx="971550" cy="6556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48" name="T2">
                <a:extLst>
                  <a:ext uri="{FF2B5EF4-FFF2-40B4-BE49-F238E27FC236}">
                    <a16:creationId xmlns:a16="http://schemas.microsoft.com/office/drawing/2014/main" id="{D929E8D2-DFDD-45AD-8941-FD30E729B042}"/>
                  </a:ext>
                </a:extLst>
              </p:cNvPr>
              <p:cNvSpPr>
                <a:spLocks/>
              </p:cNvSpPr>
              <p:nvPr userDrawn="1"/>
            </p:nvSpPr>
            <p:spPr bwMode="auto">
              <a:xfrm>
                <a:off x="1011758" y="168151"/>
                <a:ext cx="176213" cy="258763"/>
              </a:xfrm>
              <a:custGeom>
                <a:avLst/>
                <a:gdLst>
                  <a:gd name="T0" fmla="*/ 157 w 222"/>
                  <a:gd name="T1" fmla="*/ 325 h 325"/>
                  <a:gd name="T2" fmla="*/ 157 w 222"/>
                  <a:gd name="T3" fmla="*/ 78 h 325"/>
                  <a:gd name="T4" fmla="*/ 222 w 222"/>
                  <a:gd name="T5" fmla="*/ 78 h 325"/>
                  <a:gd name="T6" fmla="*/ 222 w 222"/>
                  <a:gd name="T7" fmla="*/ 0 h 325"/>
                  <a:gd name="T8" fmla="*/ 0 w 222"/>
                  <a:gd name="T9" fmla="*/ 0 h 325"/>
                  <a:gd name="T10" fmla="*/ 0 w 222"/>
                  <a:gd name="T11" fmla="*/ 78 h 325"/>
                  <a:gd name="T12" fmla="*/ 66 w 222"/>
                  <a:gd name="T13" fmla="*/ 78 h 325"/>
                  <a:gd name="T14" fmla="*/ 66 w 222"/>
                  <a:gd name="T15" fmla="*/ 325 h 325"/>
                  <a:gd name="T16" fmla="*/ 66 w 222"/>
                  <a:gd name="T17" fmla="*/ 325 h 325"/>
                  <a:gd name="T18" fmla="*/ 157 w 222"/>
                  <a:gd name="T19"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2" h="325">
                    <a:moveTo>
                      <a:pt x="157" y="325"/>
                    </a:moveTo>
                    <a:lnTo>
                      <a:pt x="157" y="78"/>
                    </a:lnTo>
                    <a:lnTo>
                      <a:pt x="222" y="78"/>
                    </a:lnTo>
                    <a:lnTo>
                      <a:pt x="222" y="0"/>
                    </a:lnTo>
                    <a:lnTo>
                      <a:pt x="0" y="0"/>
                    </a:lnTo>
                    <a:lnTo>
                      <a:pt x="0" y="78"/>
                    </a:lnTo>
                    <a:lnTo>
                      <a:pt x="66" y="78"/>
                    </a:lnTo>
                    <a:lnTo>
                      <a:pt x="66" y="325"/>
                    </a:lnTo>
                    <a:lnTo>
                      <a:pt x="66" y="325"/>
                    </a:lnTo>
                    <a:lnTo>
                      <a:pt x="157" y="3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49" name="T1">
                <a:extLst>
                  <a:ext uri="{FF2B5EF4-FFF2-40B4-BE49-F238E27FC236}">
                    <a16:creationId xmlns:a16="http://schemas.microsoft.com/office/drawing/2014/main" id="{BE973541-583C-4EAE-8EB5-2DB20C38C08B}"/>
                  </a:ext>
                </a:extLst>
              </p:cNvPr>
              <p:cNvSpPr>
                <a:spLocks/>
              </p:cNvSpPr>
              <p:nvPr userDrawn="1"/>
            </p:nvSpPr>
            <p:spPr bwMode="auto">
              <a:xfrm>
                <a:off x="799033" y="168151"/>
                <a:ext cx="193675" cy="258763"/>
              </a:xfrm>
              <a:custGeom>
                <a:avLst/>
                <a:gdLst>
                  <a:gd name="T0" fmla="*/ 88 w 244"/>
                  <a:gd name="T1" fmla="*/ 78 h 325"/>
                  <a:gd name="T2" fmla="*/ 88 w 244"/>
                  <a:gd name="T3" fmla="*/ 325 h 325"/>
                  <a:gd name="T4" fmla="*/ 179 w 244"/>
                  <a:gd name="T5" fmla="*/ 325 h 325"/>
                  <a:gd name="T6" fmla="*/ 179 w 244"/>
                  <a:gd name="T7" fmla="*/ 78 h 325"/>
                  <a:gd name="T8" fmla="*/ 244 w 244"/>
                  <a:gd name="T9" fmla="*/ 78 h 325"/>
                  <a:gd name="T10" fmla="*/ 244 w 244"/>
                  <a:gd name="T11" fmla="*/ 0 h 325"/>
                  <a:gd name="T12" fmla="*/ 25 w 244"/>
                  <a:gd name="T13" fmla="*/ 0 h 325"/>
                  <a:gd name="T14" fmla="*/ 0 w 244"/>
                  <a:gd name="T15" fmla="*/ 78 h 325"/>
                  <a:gd name="T16" fmla="*/ 88 w 244"/>
                  <a:gd name="T17" fmla="*/ 78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4" h="325">
                    <a:moveTo>
                      <a:pt x="88" y="78"/>
                    </a:moveTo>
                    <a:lnTo>
                      <a:pt x="88" y="325"/>
                    </a:lnTo>
                    <a:lnTo>
                      <a:pt x="179" y="325"/>
                    </a:lnTo>
                    <a:lnTo>
                      <a:pt x="179" y="78"/>
                    </a:lnTo>
                    <a:lnTo>
                      <a:pt x="244" y="78"/>
                    </a:lnTo>
                    <a:lnTo>
                      <a:pt x="244" y="0"/>
                    </a:lnTo>
                    <a:lnTo>
                      <a:pt x="25" y="0"/>
                    </a:lnTo>
                    <a:lnTo>
                      <a:pt x="0" y="78"/>
                    </a:lnTo>
                    <a:lnTo>
                      <a:pt x="88" y="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50" name="V">
                <a:extLst>
                  <a:ext uri="{FF2B5EF4-FFF2-40B4-BE49-F238E27FC236}">
                    <a16:creationId xmlns:a16="http://schemas.microsoft.com/office/drawing/2014/main" id="{F0F91987-C24E-4F66-B43C-276F4A5A8E55}"/>
                  </a:ext>
                </a:extLst>
              </p:cNvPr>
              <p:cNvSpPr>
                <a:spLocks/>
              </p:cNvSpPr>
              <p:nvPr userDrawn="1"/>
            </p:nvSpPr>
            <p:spPr bwMode="auto">
              <a:xfrm>
                <a:off x="567258" y="168151"/>
                <a:ext cx="230188" cy="258763"/>
              </a:xfrm>
              <a:custGeom>
                <a:avLst/>
                <a:gdLst>
                  <a:gd name="T0" fmla="*/ 184 w 289"/>
                  <a:gd name="T1" fmla="*/ 325 h 325"/>
                  <a:gd name="T2" fmla="*/ 289 w 289"/>
                  <a:gd name="T3" fmla="*/ 0 h 325"/>
                  <a:gd name="T4" fmla="*/ 197 w 289"/>
                  <a:gd name="T5" fmla="*/ 0 h 325"/>
                  <a:gd name="T6" fmla="*/ 143 w 289"/>
                  <a:gd name="T7" fmla="*/ 167 h 325"/>
                  <a:gd name="T8" fmla="*/ 135 w 289"/>
                  <a:gd name="T9" fmla="*/ 191 h 325"/>
                  <a:gd name="T10" fmla="*/ 135 w 289"/>
                  <a:gd name="T11" fmla="*/ 191 h 325"/>
                  <a:gd name="T12" fmla="*/ 135 w 289"/>
                  <a:gd name="T13" fmla="*/ 191 h 325"/>
                  <a:gd name="T14" fmla="*/ 135 w 289"/>
                  <a:gd name="T15" fmla="*/ 191 h 325"/>
                  <a:gd name="T16" fmla="*/ 135 w 289"/>
                  <a:gd name="T17" fmla="*/ 191 h 325"/>
                  <a:gd name="T18" fmla="*/ 135 w 289"/>
                  <a:gd name="T19" fmla="*/ 191 h 325"/>
                  <a:gd name="T20" fmla="*/ 135 w 289"/>
                  <a:gd name="T21" fmla="*/ 191 h 325"/>
                  <a:gd name="T22" fmla="*/ 128 w 289"/>
                  <a:gd name="T23" fmla="*/ 167 h 325"/>
                  <a:gd name="T24" fmla="*/ 91 w 289"/>
                  <a:gd name="T25" fmla="*/ 60 h 325"/>
                  <a:gd name="T26" fmla="*/ 0 w 289"/>
                  <a:gd name="T27" fmla="*/ 60 h 325"/>
                  <a:gd name="T28" fmla="*/ 90 w 289"/>
                  <a:gd name="T29" fmla="*/ 325 h 325"/>
                  <a:gd name="T30" fmla="*/ 184 w 289"/>
                  <a:gd name="T31"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9" h="325">
                    <a:moveTo>
                      <a:pt x="184" y="325"/>
                    </a:moveTo>
                    <a:lnTo>
                      <a:pt x="289" y="0"/>
                    </a:lnTo>
                    <a:lnTo>
                      <a:pt x="197" y="0"/>
                    </a:lnTo>
                    <a:lnTo>
                      <a:pt x="143" y="167"/>
                    </a:lnTo>
                    <a:lnTo>
                      <a:pt x="135" y="191"/>
                    </a:lnTo>
                    <a:lnTo>
                      <a:pt x="135" y="191"/>
                    </a:lnTo>
                    <a:lnTo>
                      <a:pt x="135" y="191"/>
                    </a:lnTo>
                    <a:lnTo>
                      <a:pt x="135" y="191"/>
                    </a:lnTo>
                    <a:lnTo>
                      <a:pt x="135" y="191"/>
                    </a:lnTo>
                    <a:lnTo>
                      <a:pt x="135" y="191"/>
                    </a:lnTo>
                    <a:lnTo>
                      <a:pt x="135" y="191"/>
                    </a:lnTo>
                    <a:lnTo>
                      <a:pt x="128" y="167"/>
                    </a:lnTo>
                    <a:lnTo>
                      <a:pt x="91" y="60"/>
                    </a:lnTo>
                    <a:lnTo>
                      <a:pt x="0" y="60"/>
                    </a:lnTo>
                    <a:lnTo>
                      <a:pt x="90" y="325"/>
                    </a:lnTo>
                    <a:lnTo>
                      <a:pt x="184" y="3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grpSp>
        <p:grpSp>
          <p:nvGrpSpPr>
            <p:cNvPr id="12" name="_VTT_logo_102019_03_white_on_blue" hidden="1">
              <a:extLst>
                <a:ext uri="{FF2B5EF4-FFF2-40B4-BE49-F238E27FC236}">
                  <a16:creationId xmlns:a16="http://schemas.microsoft.com/office/drawing/2014/main" id="{012D5B37-4ED7-4746-86E5-17E13AE1CB8A}"/>
                </a:ext>
              </a:extLst>
            </p:cNvPr>
            <p:cNvGrpSpPr/>
            <p:nvPr userDrawn="1"/>
          </p:nvGrpSpPr>
          <p:grpSpPr>
            <a:xfrm>
              <a:off x="7909204" y="1770762"/>
              <a:ext cx="971550" cy="655638"/>
              <a:chOff x="379933" y="-15999"/>
              <a:chExt cx="971550" cy="655638"/>
            </a:xfrm>
          </p:grpSpPr>
          <p:sp>
            <p:nvSpPr>
              <p:cNvPr id="43" name="Box">
                <a:extLst>
                  <a:ext uri="{FF2B5EF4-FFF2-40B4-BE49-F238E27FC236}">
                    <a16:creationId xmlns:a16="http://schemas.microsoft.com/office/drawing/2014/main" id="{5F074957-D5B3-49D7-B2E6-EDD3D6C01623}"/>
                  </a:ext>
                </a:extLst>
              </p:cNvPr>
              <p:cNvSpPr>
                <a:spLocks noChangeArrowheads="1"/>
              </p:cNvSpPr>
              <p:nvPr userDrawn="1"/>
            </p:nvSpPr>
            <p:spPr bwMode="auto">
              <a:xfrm>
                <a:off x="379933" y="-15999"/>
                <a:ext cx="971550" cy="655638"/>
              </a:xfrm>
              <a:prstGeom prst="rect">
                <a:avLst/>
              </a:prstGeom>
              <a:solidFill>
                <a:srgbClr val="0057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44" name="T2">
                <a:extLst>
                  <a:ext uri="{FF2B5EF4-FFF2-40B4-BE49-F238E27FC236}">
                    <a16:creationId xmlns:a16="http://schemas.microsoft.com/office/drawing/2014/main" id="{F208F89A-4430-4BA9-BD94-5C94B51B0D47}"/>
                  </a:ext>
                </a:extLst>
              </p:cNvPr>
              <p:cNvSpPr>
                <a:spLocks/>
              </p:cNvSpPr>
              <p:nvPr userDrawn="1"/>
            </p:nvSpPr>
            <p:spPr bwMode="auto">
              <a:xfrm>
                <a:off x="1011758" y="168151"/>
                <a:ext cx="176213" cy="258763"/>
              </a:xfrm>
              <a:custGeom>
                <a:avLst/>
                <a:gdLst>
                  <a:gd name="T0" fmla="*/ 157 w 222"/>
                  <a:gd name="T1" fmla="*/ 325 h 325"/>
                  <a:gd name="T2" fmla="*/ 157 w 222"/>
                  <a:gd name="T3" fmla="*/ 78 h 325"/>
                  <a:gd name="T4" fmla="*/ 222 w 222"/>
                  <a:gd name="T5" fmla="*/ 78 h 325"/>
                  <a:gd name="T6" fmla="*/ 222 w 222"/>
                  <a:gd name="T7" fmla="*/ 0 h 325"/>
                  <a:gd name="T8" fmla="*/ 0 w 222"/>
                  <a:gd name="T9" fmla="*/ 0 h 325"/>
                  <a:gd name="T10" fmla="*/ 0 w 222"/>
                  <a:gd name="T11" fmla="*/ 78 h 325"/>
                  <a:gd name="T12" fmla="*/ 66 w 222"/>
                  <a:gd name="T13" fmla="*/ 78 h 325"/>
                  <a:gd name="T14" fmla="*/ 66 w 222"/>
                  <a:gd name="T15" fmla="*/ 325 h 325"/>
                  <a:gd name="T16" fmla="*/ 66 w 222"/>
                  <a:gd name="T17" fmla="*/ 325 h 325"/>
                  <a:gd name="T18" fmla="*/ 157 w 222"/>
                  <a:gd name="T19"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2" h="325">
                    <a:moveTo>
                      <a:pt x="157" y="325"/>
                    </a:moveTo>
                    <a:lnTo>
                      <a:pt x="157" y="78"/>
                    </a:lnTo>
                    <a:lnTo>
                      <a:pt x="222" y="78"/>
                    </a:lnTo>
                    <a:lnTo>
                      <a:pt x="222" y="0"/>
                    </a:lnTo>
                    <a:lnTo>
                      <a:pt x="0" y="0"/>
                    </a:lnTo>
                    <a:lnTo>
                      <a:pt x="0" y="78"/>
                    </a:lnTo>
                    <a:lnTo>
                      <a:pt x="66" y="78"/>
                    </a:lnTo>
                    <a:lnTo>
                      <a:pt x="66" y="325"/>
                    </a:lnTo>
                    <a:lnTo>
                      <a:pt x="66" y="325"/>
                    </a:lnTo>
                    <a:lnTo>
                      <a:pt x="157" y="3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45" name="T1">
                <a:extLst>
                  <a:ext uri="{FF2B5EF4-FFF2-40B4-BE49-F238E27FC236}">
                    <a16:creationId xmlns:a16="http://schemas.microsoft.com/office/drawing/2014/main" id="{11DB7D2E-2D0A-485F-A764-C7CA5118A19D}"/>
                  </a:ext>
                </a:extLst>
              </p:cNvPr>
              <p:cNvSpPr>
                <a:spLocks/>
              </p:cNvSpPr>
              <p:nvPr userDrawn="1"/>
            </p:nvSpPr>
            <p:spPr bwMode="auto">
              <a:xfrm>
                <a:off x="799033" y="168151"/>
                <a:ext cx="193675" cy="258763"/>
              </a:xfrm>
              <a:custGeom>
                <a:avLst/>
                <a:gdLst>
                  <a:gd name="T0" fmla="*/ 88 w 244"/>
                  <a:gd name="T1" fmla="*/ 78 h 325"/>
                  <a:gd name="T2" fmla="*/ 88 w 244"/>
                  <a:gd name="T3" fmla="*/ 325 h 325"/>
                  <a:gd name="T4" fmla="*/ 179 w 244"/>
                  <a:gd name="T5" fmla="*/ 325 h 325"/>
                  <a:gd name="T6" fmla="*/ 179 w 244"/>
                  <a:gd name="T7" fmla="*/ 78 h 325"/>
                  <a:gd name="T8" fmla="*/ 244 w 244"/>
                  <a:gd name="T9" fmla="*/ 78 h 325"/>
                  <a:gd name="T10" fmla="*/ 244 w 244"/>
                  <a:gd name="T11" fmla="*/ 0 h 325"/>
                  <a:gd name="T12" fmla="*/ 25 w 244"/>
                  <a:gd name="T13" fmla="*/ 0 h 325"/>
                  <a:gd name="T14" fmla="*/ 0 w 244"/>
                  <a:gd name="T15" fmla="*/ 78 h 325"/>
                  <a:gd name="T16" fmla="*/ 88 w 244"/>
                  <a:gd name="T17" fmla="*/ 78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4" h="325">
                    <a:moveTo>
                      <a:pt x="88" y="78"/>
                    </a:moveTo>
                    <a:lnTo>
                      <a:pt x="88" y="325"/>
                    </a:lnTo>
                    <a:lnTo>
                      <a:pt x="179" y="325"/>
                    </a:lnTo>
                    <a:lnTo>
                      <a:pt x="179" y="78"/>
                    </a:lnTo>
                    <a:lnTo>
                      <a:pt x="244" y="78"/>
                    </a:lnTo>
                    <a:lnTo>
                      <a:pt x="244" y="0"/>
                    </a:lnTo>
                    <a:lnTo>
                      <a:pt x="25" y="0"/>
                    </a:lnTo>
                    <a:lnTo>
                      <a:pt x="0" y="78"/>
                    </a:lnTo>
                    <a:lnTo>
                      <a:pt x="88" y="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46" name="V">
                <a:extLst>
                  <a:ext uri="{FF2B5EF4-FFF2-40B4-BE49-F238E27FC236}">
                    <a16:creationId xmlns:a16="http://schemas.microsoft.com/office/drawing/2014/main" id="{00769B10-D29C-4121-904B-00942A5AC4EA}"/>
                  </a:ext>
                </a:extLst>
              </p:cNvPr>
              <p:cNvSpPr>
                <a:spLocks/>
              </p:cNvSpPr>
              <p:nvPr userDrawn="1"/>
            </p:nvSpPr>
            <p:spPr bwMode="auto">
              <a:xfrm>
                <a:off x="567258" y="168151"/>
                <a:ext cx="230188" cy="258763"/>
              </a:xfrm>
              <a:custGeom>
                <a:avLst/>
                <a:gdLst>
                  <a:gd name="T0" fmla="*/ 184 w 289"/>
                  <a:gd name="T1" fmla="*/ 325 h 325"/>
                  <a:gd name="T2" fmla="*/ 289 w 289"/>
                  <a:gd name="T3" fmla="*/ 0 h 325"/>
                  <a:gd name="T4" fmla="*/ 197 w 289"/>
                  <a:gd name="T5" fmla="*/ 0 h 325"/>
                  <a:gd name="T6" fmla="*/ 143 w 289"/>
                  <a:gd name="T7" fmla="*/ 167 h 325"/>
                  <a:gd name="T8" fmla="*/ 135 w 289"/>
                  <a:gd name="T9" fmla="*/ 191 h 325"/>
                  <a:gd name="T10" fmla="*/ 135 w 289"/>
                  <a:gd name="T11" fmla="*/ 191 h 325"/>
                  <a:gd name="T12" fmla="*/ 135 w 289"/>
                  <a:gd name="T13" fmla="*/ 191 h 325"/>
                  <a:gd name="T14" fmla="*/ 135 w 289"/>
                  <a:gd name="T15" fmla="*/ 191 h 325"/>
                  <a:gd name="T16" fmla="*/ 135 w 289"/>
                  <a:gd name="T17" fmla="*/ 191 h 325"/>
                  <a:gd name="T18" fmla="*/ 135 w 289"/>
                  <a:gd name="T19" fmla="*/ 191 h 325"/>
                  <a:gd name="T20" fmla="*/ 135 w 289"/>
                  <a:gd name="T21" fmla="*/ 191 h 325"/>
                  <a:gd name="T22" fmla="*/ 128 w 289"/>
                  <a:gd name="T23" fmla="*/ 167 h 325"/>
                  <a:gd name="T24" fmla="*/ 91 w 289"/>
                  <a:gd name="T25" fmla="*/ 60 h 325"/>
                  <a:gd name="T26" fmla="*/ 0 w 289"/>
                  <a:gd name="T27" fmla="*/ 60 h 325"/>
                  <a:gd name="T28" fmla="*/ 90 w 289"/>
                  <a:gd name="T29" fmla="*/ 325 h 325"/>
                  <a:gd name="T30" fmla="*/ 184 w 289"/>
                  <a:gd name="T31"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9" h="325">
                    <a:moveTo>
                      <a:pt x="184" y="325"/>
                    </a:moveTo>
                    <a:lnTo>
                      <a:pt x="289" y="0"/>
                    </a:lnTo>
                    <a:lnTo>
                      <a:pt x="197" y="0"/>
                    </a:lnTo>
                    <a:lnTo>
                      <a:pt x="143" y="167"/>
                    </a:lnTo>
                    <a:lnTo>
                      <a:pt x="135" y="191"/>
                    </a:lnTo>
                    <a:lnTo>
                      <a:pt x="135" y="191"/>
                    </a:lnTo>
                    <a:lnTo>
                      <a:pt x="135" y="191"/>
                    </a:lnTo>
                    <a:lnTo>
                      <a:pt x="135" y="191"/>
                    </a:lnTo>
                    <a:lnTo>
                      <a:pt x="135" y="191"/>
                    </a:lnTo>
                    <a:lnTo>
                      <a:pt x="135" y="191"/>
                    </a:lnTo>
                    <a:lnTo>
                      <a:pt x="135" y="191"/>
                    </a:lnTo>
                    <a:lnTo>
                      <a:pt x="128" y="167"/>
                    </a:lnTo>
                    <a:lnTo>
                      <a:pt x="91" y="60"/>
                    </a:lnTo>
                    <a:lnTo>
                      <a:pt x="0" y="60"/>
                    </a:lnTo>
                    <a:lnTo>
                      <a:pt x="90" y="325"/>
                    </a:lnTo>
                    <a:lnTo>
                      <a:pt x="184" y="3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grpSp>
        <p:grpSp>
          <p:nvGrpSpPr>
            <p:cNvPr id="13" name="_VTT_logo_102019_04_white_on_dark_grey" hidden="1">
              <a:extLst>
                <a:ext uri="{FF2B5EF4-FFF2-40B4-BE49-F238E27FC236}">
                  <a16:creationId xmlns:a16="http://schemas.microsoft.com/office/drawing/2014/main" id="{26A696E7-1CE0-4366-8250-3D8752A74236}"/>
                </a:ext>
              </a:extLst>
            </p:cNvPr>
            <p:cNvGrpSpPr/>
            <p:nvPr userDrawn="1"/>
          </p:nvGrpSpPr>
          <p:grpSpPr>
            <a:xfrm>
              <a:off x="7909204" y="1770762"/>
              <a:ext cx="971550" cy="655638"/>
              <a:chOff x="379933" y="-15999"/>
              <a:chExt cx="971550" cy="655638"/>
            </a:xfrm>
          </p:grpSpPr>
          <p:sp>
            <p:nvSpPr>
              <p:cNvPr id="39" name="Box">
                <a:extLst>
                  <a:ext uri="{FF2B5EF4-FFF2-40B4-BE49-F238E27FC236}">
                    <a16:creationId xmlns:a16="http://schemas.microsoft.com/office/drawing/2014/main" id="{55128D97-4F0A-4022-A63E-7F9D46942696}"/>
                  </a:ext>
                </a:extLst>
              </p:cNvPr>
              <p:cNvSpPr>
                <a:spLocks noChangeArrowheads="1"/>
              </p:cNvSpPr>
              <p:nvPr userDrawn="1"/>
            </p:nvSpPr>
            <p:spPr bwMode="auto">
              <a:xfrm>
                <a:off x="379933" y="-15999"/>
                <a:ext cx="971550" cy="655638"/>
              </a:xfrm>
              <a:prstGeom prst="rect">
                <a:avLst/>
              </a:prstGeom>
              <a:solidFill>
                <a:srgbClr val="AFAFA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40" name="T2">
                <a:extLst>
                  <a:ext uri="{FF2B5EF4-FFF2-40B4-BE49-F238E27FC236}">
                    <a16:creationId xmlns:a16="http://schemas.microsoft.com/office/drawing/2014/main" id="{4F543580-ED9B-4A11-A6D2-67C160FF9C7D}"/>
                  </a:ext>
                </a:extLst>
              </p:cNvPr>
              <p:cNvSpPr>
                <a:spLocks/>
              </p:cNvSpPr>
              <p:nvPr userDrawn="1"/>
            </p:nvSpPr>
            <p:spPr bwMode="auto">
              <a:xfrm>
                <a:off x="1011758" y="168151"/>
                <a:ext cx="176213" cy="258763"/>
              </a:xfrm>
              <a:custGeom>
                <a:avLst/>
                <a:gdLst>
                  <a:gd name="T0" fmla="*/ 157 w 222"/>
                  <a:gd name="T1" fmla="*/ 325 h 325"/>
                  <a:gd name="T2" fmla="*/ 157 w 222"/>
                  <a:gd name="T3" fmla="*/ 78 h 325"/>
                  <a:gd name="T4" fmla="*/ 222 w 222"/>
                  <a:gd name="T5" fmla="*/ 78 h 325"/>
                  <a:gd name="T6" fmla="*/ 222 w 222"/>
                  <a:gd name="T7" fmla="*/ 0 h 325"/>
                  <a:gd name="T8" fmla="*/ 0 w 222"/>
                  <a:gd name="T9" fmla="*/ 0 h 325"/>
                  <a:gd name="T10" fmla="*/ 0 w 222"/>
                  <a:gd name="T11" fmla="*/ 78 h 325"/>
                  <a:gd name="T12" fmla="*/ 66 w 222"/>
                  <a:gd name="T13" fmla="*/ 78 h 325"/>
                  <a:gd name="T14" fmla="*/ 66 w 222"/>
                  <a:gd name="T15" fmla="*/ 325 h 325"/>
                  <a:gd name="T16" fmla="*/ 66 w 222"/>
                  <a:gd name="T17" fmla="*/ 325 h 325"/>
                  <a:gd name="T18" fmla="*/ 157 w 222"/>
                  <a:gd name="T19"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2" h="325">
                    <a:moveTo>
                      <a:pt x="157" y="325"/>
                    </a:moveTo>
                    <a:lnTo>
                      <a:pt x="157" y="78"/>
                    </a:lnTo>
                    <a:lnTo>
                      <a:pt x="222" y="78"/>
                    </a:lnTo>
                    <a:lnTo>
                      <a:pt x="222" y="0"/>
                    </a:lnTo>
                    <a:lnTo>
                      <a:pt x="0" y="0"/>
                    </a:lnTo>
                    <a:lnTo>
                      <a:pt x="0" y="78"/>
                    </a:lnTo>
                    <a:lnTo>
                      <a:pt x="66" y="78"/>
                    </a:lnTo>
                    <a:lnTo>
                      <a:pt x="66" y="325"/>
                    </a:lnTo>
                    <a:lnTo>
                      <a:pt x="66" y="325"/>
                    </a:lnTo>
                    <a:lnTo>
                      <a:pt x="157" y="3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41" name="T1">
                <a:extLst>
                  <a:ext uri="{FF2B5EF4-FFF2-40B4-BE49-F238E27FC236}">
                    <a16:creationId xmlns:a16="http://schemas.microsoft.com/office/drawing/2014/main" id="{A057685D-5774-44E9-A687-7D1265E030F2}"/>
                  </a:ext>
                </a:extLst>
              </p:cNvPr>
              <p:cNvSpPr>
                <a:spLocks/>
              </p:cNvSpPr>
              <p:nvPr userDrawn="1"/>
            </p:nvSpPr>
            <p:spPr bwMode="auto">
              <a:xfrm>
                <a:off x="799033" y="168151"/>
                <a:ext cx="193675" cy="258763"/>
              </a:xfrm>
              <a:custGeom>
                <a:avLst/>
                <a:gdLst>
                  <a:gd name="T0" fmla="*/ 88 w 244"/>
                  <a:gd name="T1" fmla="*/ 78 h 325"/>
                  <a:gd name="T2" fmla="*/ 88 w 244"/>
                  <a:gd name="T3" fmla="*/ 325 h 325"/>
                  <a:gd name="T4" fmla="*/ 179 w 244"/>
                  <a:gd name="T5" fmla="*/ 325 h 325"/>
                  <a:gd name="T6" fmla="*/ 179 w 244"/>
                  <a:gd name="T7" fmla="*/ 78 h 325"/>
                  <a:gd name="T8" fmla="*/ 244 w 244"/>
                  <a:gd name="T9" fmla="*/ 78 h 325"/>
                  <a:gd name="T10" fmla="*/ 244 w 244"/>
                  <a:gd name="T11" fmla="*/ 0 h 325"/>
                  <a:gd name="T12" fmla="*/ 25 w 244"/>
                  <a:gd name="T13" fmla="*/ 0 h 325"/>
                  <a:gd name="T14" fmla="*/ 0 w 244"/>
                  <a:gd name="T15" fmla="*/ 78 h 325"/>
                  <a:gd name="T16" fmla="*/ 88 w 244"/>
                  <a:gd name="T17" fmla="*/ 78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4" h="325">
                    <a:moveTo>
                      <a:pt x="88" y="78"/>
                    </a:moveTo>
                    <a:lnTo>
                      <a:pt x="88" y="325"/>
                    </a:lnTo>
                    <a:lnTo>
                      <a:pt x="179" y="325"/>
                    </a:lnTo>
                    <a:lnTo>
                      <a:pt x="179" y="78"/>
                    </a:lnTo>
                    <a:lnTo>
                      <a:pt x="244" y="78"/>
                    </a:lnTo>
                    <a:lnTo>
                      <a:pt x="244" y="0"/>
                    </a:lnTo>
                    <a:lnTo>
                      <a:pt x="25" y="0"/>
                    </a:lnTo>
                    <a:lnTo>
                      <a:pt x="0" y="78"/>
                    </a:lnTo>
                    <a:lnTo>
                      <a:pt x="88" y="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42" name="V">
                <a:extLst>
                  <a:ext uri="{FF2B5EF4-FFF2-40B4-BE49-F238E27FC236}">
                    <a16:creationId xmlns:a16="http://schemas.microsoft.com/office/drawing/2014/main" id="{765C59E4-E56C-4564-B427-000A9A1B7A34}"/>
                  </a:ext>
                </a:extLst>
              </p:cNvPr>
              <p:cNvSpPr>
                <a:spLocks/>
              </p:cNvSpPr>
              <p:nvPr userDrawn="1"/>
            </p:nvSpPr>
            <p:spPr bwMode="auto">
              <a:xfrm>
                <a:off x="567258" y="168151"/>
                <a:ext cx="230188" cy="258763"/>
              </a:xfrm>
              <a:custGeom>
                <a:avLst/>
                <a:gdLst>
                  <a:gd name="T0" fmla="*/ 184 w 289"/>
                  <a:gd name="T1" fmla="*/ 325 h 325"/>
                  <a:gd name="T2" fmla="*/ 289 w 289"/>
                  <a:gd name="T3" fmla="*/ 0 h 325"/>
                  <a:gd name="T4" fmla="*/ 197 w 289"/>
                  <a:gd name="T5" fmla="*/ 0 h 325"/>
                  <a:gd name="T6" fmla="*/ 143 w 289"/>
                  <a:gd name="T7" fmla="*/ 167 h 325"/>
                  <a:gd name="T8" fmla="*/ 135 w 289"/>
                  <a:gd name="T9" fmla="*/ 191 h 325"/>
                  <a:gd name="T10" fmla="*/ 135 w 289"/>
                  <a:gd name="T11" fmla="*/ 191 h 325"/>
                  <a:gd name="T12" fmla="*/ 135 w 289"/>
                  <a:gd name="T13" fmla="*/ 191 h 325"/>
                  <a:gd name="T14" fmla="*/ 135 w 289"/>
                  <a:gd name="T15" fmla="*/ 191 h 325"/>
                  <a:gd name="T16" fmla="*/ 135 w 289"/>
                  <a:gd name="T17" fmla="*/ 191 h 325"/>
                  <a:gd name="T18" fmla="*/ 135 w 289"/>
                  <a:gd name="T19" fmla="*/ 191 h 325"/>
                  <a:gd name="T20" fmla="*/ 135 w 289"/>
                  <a:gd name="T21" fmla="*/ 191 h 325"/>
                  <a:gd name="T22" fmla="*/ 128 w 289"/>
                  <a:gd name="T23" fmla="*/ 167 h 325"/>
                  <a:gd name="T24" fmla="*/ 91 w 289"/>
                  <a:gd name="T25" fmla="*/ 60 h 325"/>
                  <a:gd name="T26" fmla="*/ 0 w 289"/>
                  <a:gd name="T27" fmla="*/ 60 h 325"/>
                  <a:gd name="T28" fmla="*/ 90 w 289"/>
                  <a:gd name="T29" fmla="*/ 325 h 325"/>
                  <a:gd name="T30" fmla="*/ 184 w 289"/>
                  <a:gd name="T31"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9" h="325">
                    <a:moveTo>
                      <a:pt x="184" y="325"/>
                    </a:moveTo>
                    <a:lnTo>
                      <a:pt x="289" y="0"/>
                    </a:lnTo>
                    <a:lnTo>
                      <a:pt x="197" y="0"/>
                    </a:lnTo>
                    <a:lnTo>
                      <a:pt x="143" y="167"/>
                    </a:lnTo>
                    <a:lnTo>
                      <a:pt x="135" y="191"/>
                    </a:lnTo>
                    <a:lnTo>
                      <a:pt x="135" y="191"/>
                    </a:lnTo>
                    <a:lnTo>
                      <a:pt x="135" y="191"/>
                    </a:lnTo>
                    <a:lnTo>
                      <a:pt x="135" y="191"/>
                    </a:lnTo>
                    <a:lnTo>
                      <a:pt x="135" y="191"/>
                    </a:lnTo>
                    <a:lnTo>
                      <a:pt x="135" y="191"/>
                    </a:lnTo>
                    <a:lnTo>
                      <a:pt x="135" y="191"/>
                    </a:lnTo>
                    <a:lnTo>
                      <a:pt x="128" y="167"/>
                    </a:lnTo>
                    <a:lnTo>
                      <a:pt x="91" y="60"/>
                    </a:lnTo>
                    <a:lnTo>
                      <a:pt x="0" y="60"/>
                    </a:lnTo>
                    <a:lnTo>
                      <a:pt x="90" y="325"/>
                    </a:lnTo>
                    <a:lnTo>
                      <a:pt x="184" y="3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grpSp>
        <p:grpSp>
          <p:nvGrpSpPr>
            <p:cNvPr id="14" name="_VTT_logo_102019_05_dark_grey_on_white" hidden="1">
              <a:extLst>
                <a:ext uri="{FF2B5EF4-FFF2-40B4-BE49-F238E27FC236}">
                  <a16:creationId xmlns:a16="http://schemas.microsoft.com/office/drawing/2014/main" id="{E27017F0-90AA-4277-A174-75B74647B7D2}"/>
                </a:ext>
              </a:extLst>
            </p:cNvPr>
            <p:cNvGrpSpPr/>
            <p:nvPr userDrawn="1"/>
          </p:nvGrpSpPr>
          <p:grpSpPr>
            <a:xfrm>
              <a:off x="7909204" y="1770762"/>
              <a:ext cx="971550" cy="655638"/>
              <a:chOff x="379933" y="-15999"/>
              <a:chExt cx="971550" cy="655638"/>
            </a:xfrm>
          </p:grpSpPr>
          <p:sp>
            <p:nvSpPr>
              <p:cNvPr id="35" name="Box">
                <a:extLst>
                  <a:ext uri="{FF2B5EF4-FFF2-40B4-BE49-F238E27FC236}">
                    <a16:creationId xmlns:a16="http://schemas.microsoft.com/office/drawing/2014/main" id="{6D0AF0E7-57E1-459D-8753-C07EC145BA94}"/>
                  </a:ext>
                </a:extLst>
              </p:cNvPr>
              <p:cNvSpPr>
                <a:spLocks noChangeArrowheads="1"/>
              </p:cNvSpPr>
              <p:nvPr userDrawn="1"/>
            </p:nvSpPr>
            <p:spPr bwMode="auto">
              <a:xfrm>
                <a:off x="379933" y="-15999"/>
                <a:ext cx="971550" cy="6556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36" name="T2">
                <a:extLst>
                  <a:ext uri="{FF2B5EF4-FFF2-40B4-BE49-F238E27FC236}">
                    <a16:creationId xmlns:a16="http://schemas.microsoft.com/office/drawing/2014/main" id="{2B1A1DAD-A712-4A72-900E-62E9B802C73E}"/>
                  </a:ext>
                </a:extLst>
              </p:cNvPr>
              <p:cNvSpPr>
                <a:spLocks/>
              </p:cNvSpPr>
              <p:nvPr userDrawn="1"/>
            </p:nvSpPr>
            <p:spPr bwMode="auto">
              <a:xfrm>
                <a:off x="1011758" y="168151"/>
                <a:ext cx="176213" cy="258763"/>
              </a:xfrm>
              <a:custGeom>
                <a:avLst/>
                <a:gdLst>
                  <a:gd name="T0" fmla="*/ 157 w 222"/>
                  <a:gd name="T1" fmla="*/ 325 h 325"/>
                  <a:gd name="T2" fmla="*/ 157 w 222"/>
                  <a:gd name="T3" fmla="*/ 78 h 325"/>
                  <a:gd name="T4" fmla="*/ 222 w 222"/>
                  <a:gd name="T5" fmla="*/ 78 h 325"/>
                  <a:gd name="T6" fmla="*/ 222 w 222"/>
                  <a:gd name="T7" fmla="*/ 0 h 325"/>
                  <a:gd name="T8" fmla="*/ 0 w 222"/>
                  <a:gd name="T9" fmla="*/ 0 h 325"/>
                  <a:gd name="T10" fmla="*/ 0 w 222"/>
                  <a:gd name="T11" fmla="*/ 78 h 325"/>
                  <a:gd name="T12" fmla="*/ 66 w 222"/>
                  <a:gd name="T13" fmla="*/ 78 h 325"/>
                  <a:gd name="T14" fmla="*/ 66 w 222"/>
                  <a:gd name="T15" fmla="*/ 325 h 325"/>
                  <a:gd name="T16" fmla="*/ 66 w 222"/>
                  <a:gd name="T17" fmla="*/ 325 h 325"/>
                  <a:gd name="T18" fmla="*/ 157 w 222"/>
                  <a:gd name="T19"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2" h="325">
                    <a:moveTo>
                      <a:pt x="157" y="325"/>
                    </a:moveTo>
                    <a:lnTo>
                      <a:pt x="157" y="78"/>
                    </a:lnTo>
                    <a:lnTo>
                      <a:pt x="222" y="78"/>
                    </a:lnTo>
                    <a:lnTo>
                      <a:pt x="222" y="0"/>
                    </a:lnTo>
                    <a:lnTo>
                      <a:pt x="0" y="0"/>
                    </a:lnTo>
                    <a:lnTo>
                      <a:pt x="0" y="78"/>
                    </a:lnTo>
                    <a:lnTo>
                      <a:pt x="66" y="78"/>
                    </a:lnTo>
                    <a:lnTo>
                      <a:pt x="66" y="325"/>
                    </a:lnTo>
                    <a:lnTo>
                      <a:pt x="66" y="325"/>
                    </a:lnTo>
                    <a:lnTo>
                      <a:pt x="157" y="325"/>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37" name="T1">
                <a:extLst>
                  <a:ext uri="{FF2B5EF4-FFF2-40B4-BE49-F238E27FC236}">
                    <a16:creationId xmlns:a16="http://schemas.microsoft.com/office/drawing/2014/main" id="{4ADEFC7E-1430-4D7F-B9D4-52A29832D1EE}"/>
                  </a:ext>
                </a:extLst>
              </p:cNvPr>
              <p:cNvSpPr>
                <a:spLocks/>
              </p:cNvSpPr>
              <p:nvPr userDrawn="1"/>
            </p:nvSpPr>
            <p:spPr bwMode="auto">
              <a:xfrm>
                <a:off x="799033" y="168151"/>
                <a:ext cx="193675" cy="258763"/>
              </a:xfrm>
              <a:custGeom>
                <a:avLst/>
                <a:gdLst>
                  <a:gd name="T0" fmla="*/ 88 w 244"/>
                  <a:gd name="T1" fmla="*/ 78 h 325"/>
                  <a:gd name="T2" fmla="*/ 88 w 244"/>
                  <a:gd name="T3" fmla="*/ 325 h 325"/>
                  <a:gd name="T4" fmla="*/ 179 w 244"/>
                  <a:gd name="T5" fmla="*/ 325 h 325"/>
                  <a:gd name="T6" fmla="*/ 179 w 244"/>
                  <a:gd name="T7" fmla="*/ 78 h 325"/>
                  <a:gd name="T8" fmla="*/ 244 w 244"/>
                  <a:gd name="T9" fmla="*/ 78 h 325"/>
                  <a:gd name="T10" fmla="*/ 244 w 244"/>
                  <a:gd name="T11" fmla="*/ 0 h 325"/>
                  <a:gd name="T12" fmla="*/ 25 w 244"/>
                  <a:gd name="T13" fmla="*/ 0 h 325"/>
                  <a:gd name="T14" fmla="*/ 0 w 244"/>
                  <a:gd name="T15" fmla="*/ 78 h 325"/>
                  <a:gd name="T16" fmla="*/ 88 w 244"/>
                  <a:gd name="T17" fmla="*/ 78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4" h="325">
                    <a:moveTo>
                      <a:pt x="88" y="78"/>
                    </a:moveTo>
                    <a:lnTo>
                      <a:pt x="88" y="325"/>
                    </a:lnTo>
                    <a:lnTo>
                      <a:pt x="179" y="325"/>
                    </a:lnTo>
                    <a:lnTo>
                      <a:pt x="179" y="78"/>
                    </a:lnTo>
                    <a:lnTo>
                      <a:pt x="244" y="78"/>
                    </a:lnTo>
                    <a:lnTo>
                      <a:pt x="244" y="0"/>
                    </a:lnTo>
                    <a:lnTo>
                      <a:pt x="25" y="0"/>
                    </a:lnTo>
                    <a:lnTo>
                      <a:pt x="0" y="78"/>
                    </a:lnTo>
                    <a:lnTo>
                      <a:pt x="88" y="78"/>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38" name="V">
                <a:extLst>
                  <a:ext uri="{FF2B5EF4-FFF2-40B4-BE49-F238E27FC236}">
                    <a16:creationId xmlns:a16="http://schemas.microsoft.com/office/drawing/2014/main" id="{C1926634-FDB8-463C-9F67-949C2A3B12D8}"/>
                  </a:ext>
                </a:extLst>
              </p:cNvPr>
              <p:cNvSpPr>
                <a:spLocks/>
              </p:cNvSpPr>
              <p:nvPr userDrawn="1"/>
            </p:nvSpPr>
            <p:spPr bwMode="auto">
              <a:xfrm>
                <a:off x="567258" y="168151"/>
                <a:ext cx="230188" cy="258763"/>
              </a:xfrm>
              <a:custGeom>
                <a:avLst/>
                <a:gdLst>
                  <a:gd name="T0" fmla="*/ 184 w 289"/>
                  <a:gd name="T1" fmla="*/ 325 h 325"/>
                  <a:gd name="T2" fmla="*/ 289 w 289"/>
                  <a:gd name="T3" fmla="*/ 0 h 325"/>
                  <a:gd name="T4" fmla="*/ 197 w 289"/>
                  <a:gd name="T5" fmla="*/ 0 h 325"/>
                  <a:gd name="T6" fmla="*/ 143 w 289"/>
                  <a:gd name="T7" fmla="*/ 167 h 325"/>
                  <a:gd name="T8" fmla="*/ 135 w 289"/>
                  <a:gd name="T9" fmla="*/ 191 h 325"/>
                  <a:gd name="T10" fmla="*/ 135 w 289"/>
                  <a:gd name="T11" fmla="*/ 191 h 325"/>
                  <a:gd name="T12" fmla="*/ 135 w 289"/>
                  <a:gd name="T13" fmla="*/ 191 h 325"/>
                  <a:gd name="T14" fmla="*/ 135 w 289"/>
                  <a:gd name="T15" fmla="*/ 191 h 325"/>
                  <a:gd name="T16" fmla="*/ 135 w 289"/>
                  <a:gd name="T17" fmla="*/ 191 h 325"/>
                  <a:gd name="T18" fmla="*/ 135 w 289"/>
                  <a:gd name="T19" fmla="*/ 191 h 325"/>
                  <a:gd name="T20" fmla="*/ 135 w 289"/>
                  <a:gd name="T21" fmla="*/ 191 h 325"/>
                  <a:gd name="T22" fmla="*/ 128 w 289"/>
                  <a:gd name="T23" fmla="*/ 167 h 325"/>
                  <a:gd name="T24" fmla="*/ 91 w 289"/>
                  <a:gd name="T25" fmla="*/ 60 h 325"/>
                  <a:gd name="T26" fmla="*/ 0 w 289"/>
                  <a:gd name="T27" fmla="*/ 60 h 325"/>
                  <a:gd name="T28" fmla="*/ 90 w 289"/>
                  <a:gd name="T29" fmla="*/ 325 h 325"/>
                  <a:gd name="T30" fmla="*/ 184 w 289"/>
                  <a:gd name="T31"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9" h="325">
                    <a:moveTo>
                      <a:pt x="184" y="325"/>
                    </a:moveTo>
                    <a:lnTo>
                      <a:pt x="289" y="0"/>
                    </a:lnTo>
                    <a:lnTo>
                      <a:pt x="197" y="0"/>
                    </a:lnTo>
                    <a:lnTo>
                      <a:pt x="143" y="167"/>
                    </a:lnTo>
                    <a:lnTo>
                      <a:pt x="135" y="191"/>
                    </a:lnTo>
                    <a:lnTo>
                      <a:pt x="135" y="191"/>
                    </a:lnTo>
                    <a:lnTo>
                      <a:pt x="135" y="191"/>
                    </a:lnTo>
                    <a:lnTo>
                      <a:pt x="135" y="191"/>
                    </a:lnTo>
                    <a:lnTo>
                      <a:pt x="135" y="191"/>
                    </a:lnTo>
                    <a:lnTo>
                      <a:pt x="135" y="191"/>
                    </a:lnTo>
                    <a:lnTo>
                      <a:pt x="135" y="191"/>
                    </a:lnTo>
                    <a:lnTo>
                      <a:pt x="128" y="167"/>
                    </a:lnTo>
                    <a:lnTo>
                      <a:pt x="91" y="60"/>
                    </a:lnTo>
                    <a:lnTo>
                      <a:pt x="0" y="60"/>
                    </a:lnTo>
                    <a:lnTo>
                      <a:pt x="90" y="325"/>
                    </a:lnTo>
                    <a:lnTo>
                      <a:pt x="184" y="325"/>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grpSp>
        <p:grpSp>
          <p:nvGrpSpPr>
            <p:cNvPr id="15" name="_VTT_logo_102019_06_orange_blue_on_white" hidden="1">
              <a:extLst>
                <a:ext uri="{FF2B5EF4-FFF2-40B4-BE49-F238E27FC236}">
                  <a16:creationId xmlns:a16="http://schemas.microsoft.com/office/drawing/2014/main" id="{6EA9C193-60C6-47D0-8E73-7A01E47B6EED}"/>
                </a:ext>
              </a:extLst>
            </p:cNvPr>
            <p:cNvGrpSpPr/>
            <p:nvPr userDrawn="1"/>
          </p:nvGrpSpPr>
          <p:grpSpPr>
            <a:xfrm>
              <a:off x="7909204" y="1770762"/>
              <a:ext cx="971550" cy="655638"/>
              <a:chOff x="379933" y="-15999"/>
              <a:chExt cx="971550" cy="655638"/>
            </a:xfrm>
          </p:grpSpPr>
          <p:sp>
            <p:nvSpPr>
              <p:cNvPr id="31" name="Box">
                <a:extLst>
                  <a:ext uri="{FF2B5EF4-FFF2-40B4-BE49-F238E27FC236}">
                    <a16:creationId xmlns:a16="http://schemas.microsoft.com/office/drawing/2014/main" id="{D8772F69-F412-4F3D-9177-63F46C48238B}"/>
                  </a:ext>
                </a:extLst>
              </p:cNvPr>
              <p:cNvSpPr>
                <a:spLocks noChangeArrowheads="1"/>
              </p:cNvSpPr>
              <p:nvPr userDrawn="1"/>
            </p:nvSpPr>
            <p:spPr bwMode="auto">
              <a:xfrm>
                <a:off x="379933" y="-15999"/>
                <a:ext cx="971550" cy="6556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32" name="T2">
                <a:extLst>
                  <a:ext uri="{FF2B5EF4-FFF2-40B4-BE49-F238E27FC236}">
                    <a16:creationId xmlns:a16="http://schemas.microsoft.com/office/drawing/2014/main" id="{7B219A0F-F9D8-4398-B3F1-718D99545746}"/>
                  </a:ext>
                </a:extLst>
              </p:cNvPr>
              <p:cNvSpPr>
                <a:spLocks/>
              </p:cNvSpPr>
              <p:nvPr userDrawn="1"/>
            </p:nvSpPr>
            <p:spPr bwMode="auto">
              <a:xfrm>
                <a:off x="1011758" y="168151"/>
                <a:ext cx="176213" cy="258763"/>
              </a:xfrm>
              <a:custGeom>
                <a:avLst/>
                <a:gdLst>
                  <a:gd name="T0" fmla="*/ 157 w 222"/>
                  <a:gd name="T1" fmla="*/ 325 h 325"/>
                  <a:gd name="T2" fmla="*/ 157 w 222"/>
                  <a:gd name="T3" fmla="*/ 78 h 325"/>
                  <a:gd name="T4" fmla="*/ 222 w 222"/>
                  <a:gd name="T5" fmla="*/ 78 h 325"/>
                  <a:gd name="T6" fmla="*/ 222 w 222"/>
                  <a:gd name="T7" fmla="*/ 0 h 325"/>
                  <a:gd name="T8" fmla="*/ 0 w 222"/>
                  <a:gd name="T9" fmla="*/ 0 h 325"/>
                  <a:gd name="T10" fmla="*/ 0 w 222"/>
                  <a:gd name="T11" fmla="*/ 78 h 325"/>
                  <a:gd name="T12" fmla="*/ 66 w 222"/>
                  <a:gd name="T13" fmla="*/ 78 h 325"/>
                  <a:gd name="T14" fmla="*/ 66 w 222"/>
                  <a:gd name="T15" fmla="*/ 325 h 325"/>
                  <a:gd name="T16" fmla="*/ 66 w 222"/>
                  <a:gd name="T17" fmla="*/ 325 h 325"/>
                  <a:gd name="T18" fmla="*/ 157 w 222"/>
                  <a:gd name="T19"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2" h="325">
                    <a:moveTo>
                      <a:pt x="157" y="325"/>
                    </a:moveTo>
                    <a:lnTo>
                      <a:pt x="157" y="78"/>
                    </a:lnTo>
                    <a:lnTo>
                      <a:pt x="222" y="78"/>
                    </a:lnTo>
                    <a:lnTo>
                      <a:pt x="222" y="0"/>
                    </a:lnTo>
                    <a:lnTo>
                      <a:pt x="0" y="0"/>
                    </a:lnTo>
                    <a:lnTo>
                      <a:pt x="0" y="78"/>
                    </a:lnTo>
                    <a:lnTo>
                      <a:pt x="66" y="78"/>
                    </a:lnTo>
                    <a:lnTo>
                      <a:pt x="66" y="325"/>
                    </a:lnTo>
                    <a:lnTo>
                      <a:pt x="66" y="325"/>
                    </a:lnTo>
                    <a:lnTo>
                      <a:pt x="157" y="325"/>
                    </a:lnTo>
                    <a:close/>
                  </a:path>
                </a:pathLst>
              </a:custGeom>
              <a:solidFill>
                <a:srgbClr val="0057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33" name="T1">
                <a:extLst>
                  <a:ext uri="{FF2B5EF4-FFF2-40B4-BE49-F238E27FC236}">
                    <a16:creationId xmlns:a16="http://schemas.microsoft.com/office/drawing/2014/main" id="{E2717F98-F21B-46E4-83FB-0C80E3998889}"/>
                  </a:ext>
                </a:extLst>
              </p:cNvPr>
              <p:cNvSpPr>
                <a:spLocks/>
              </p:cNvSpPr>
              <p:nvPr userDrawn="1"/>
            </p:nvSpPr>
            <p:spPr bwMode="auto">
              <a:xfrm>
                <a:off x="799033" y="168151"/>
                <a:ext cx="193675" cy="258763"/>
              </a:xfrm>
              <a:custGeom>
                <a:avLst/>
                <a:gdLst>
                  <a:gd name="T0" fmla="*/ 88 w 244"/>
                  <a:gd name="T1" fmla="*/ 78 h 325"/>
                  <a:gd name="T2" fmla="*/ 88 w 244"/>
                  <a:gd name="T3" fmla="*/ 325 h 325"/>
                  <a:gd name="T4" fmla="*/ 179 w 244"/>
                  <a:gd name="T5" fmla="*/ 325 h 325"/>
                  <a:gd name="T6" fmla="*/ 179 w 244"/>
                  <a:gd name="T7" fmla="*/ 78 h 325"/>
                  <a:gd name="T8" fmla="*/ 244 w 244"/>
                  <a:gd name="T9" fmla="*/ 78 h 325"/>
                  <a:gd name="T10" fmla="*/ 244 w 244"/>
                  <a:gd name="T11" fmla="*/ 0 h 325"/>
                  <a:gd name="T12" fmla="*/ 25 w 244"/>
                  <a:gd name="T13" fmla="*/ 0 h 325"/>
                  <a:gd name="T14" fmla="*/ 0 w 244"/>
                  <a:gd name="T15" fmla="*/ 78 h 325"/>
                  <a:gd name="T16" fmla="*/ 88 w 244"/>
                  <a:gd name="T17" fmla="*/ 78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4" h="325">
                    <a:moveTo>
                      <a:pt x="88" y="78"/>
                    </a:moveTo>
                    <a:lnTo>
                      <a:pt x="88" y="325"/>
                    </a:lnTo>
                    <a:lnTo>
                      <a:pt x="179" y="325"/>
                    </a:lnTo>
                    <a:lnTo>
                      <a:pt x="179" y="78"/>
                    </a:lnTo>
                    <a:lnTo>
                      <a:pt x="244" y="78"/>
                    </a:lnTo>
                    <a:lnTo>
                      <a:pt x="244" y="0"/>
                    </a:lnTo>
                    <a:lnTo>
                      <a:pt x="25" y="0"/>
                    </a:lnTo>
                    <a:lnTo>
                      <a:pt x="0" y="78"/>
                    </a:lnTo>
                    <a:lnTo>
                      <a:pt x="88" y="78"/>
                    </a:lnTo>
                    <a:close/>
                  </a:path>
                </a:pathLst>
              </a:custGeom>
              <a:solidFill>
                <a:srgbClr val="0057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34" name="V">
                <a:extLst>
                  <a:ext uri="{FF2B5EF4-FFF2-40B4-BE49-F238E27FC236}">
                    <a16:creationId xmlns:a16="http://schemas.microsoft.com/office/drawing/2014/main" id="{B6CEDF3A-3081-4536-A4BC-1059EC3B6FA3}"/>
                  </a:ext>
                </a:extLst>
              </p:cNvPr>
              <p:cNvSpPr>
                <a:spLocks/>
              </p:cNvSpPr>
              <p:nvPr userDrawn="1"/>
            </p:nvSpPr>
            <p:spPr bwMode="auto">
              <a:xfrm>
                <a:off x="567258" y="168151"/>
                <a:ext cx="230188" cy="258763"/>
              </a:xfrm>
              <a:custGeom>
                <a:avLst/>
                <a:gdLst>
                  <a:gd name="T0" fmla="*/ 184 w 289"/>
                  <a:gd name="T1" fmla="*/ 325 h 325"/>
                  <a:gd name="T2" fmla="*/ 289 w 289"/>
                  <a:gd name="T3" fmla="*/ 0 h 325"/>
                  <a:gd name="T4" fmla="*/ 197 w 289"/>
                  <a:gd name="T5" fmla="*/ 0 h 325"/>
                  <a:gd name="T6" fmla="*/ 143 w 289"/>
                  <a:gd name="T7" fmla="*/ 167 h 325"/>
                  <a:gd name="T8" fmla="*/ 135 w 289"/>
                  <a:gd name="T9" fmla="*/ 191 h 325"/>
                  <a:gd name="T10" fmla="*/ 135 w 289"/>
                  <a:gd name="T11" fmla="*/ 191 h 325"/>
                  <a:gd name="T12" fmla="*/ 135 w 289"/>
                  <a:gd name="T13" fmla="*/ 191 h 325"/>
                  <a:gd name="T14" fmla="*/ 135 w 289"/>
                  <a:gd name="T15" fmla="*/ 191 h 325"/>
                  <a:gd name="T16" fmla="*/ 135 w 289"/>
                  <a:gd name="T17" fmla="*/ 191 h 325"/>
                  <a:gd name="T18" fmla="*/ 135 w 289"/>
                  <a:gd name="T19" fmla="*/ 191 h 325"/>
                  <a:gd name="T20" fmla="*/ 135 w 289"/>
                  <a:gd name="T21" fmla="*/ 191 h 325"/>
                  <a:gd name="T22" fmla="*/ 128 w 289"/>
                  <a:gd name="T23" fmla="*/ 167 h 325"/>
                  <a:gd name="T24" fmla="*/ 91 w 289"/>
                  <a:gd name="T25" fmla="*/ 60 h 325"/>
                  <a:gd name="T26" fmla="*/ 0 w 289"/>
                  <a:gd name="T27" fmla="*/ 60 h 325"/>
                  <a:gd name="T28" fmla="*/ 90 w 289"/>
                  <a:gd name="T29" fmla="*/ 325 h 325"/>
                  <a:gd name="T30" fmla="*/ 184 w 289"/>
                  <a:gd name="T31"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9" h="325">
                    <a:moveTo>
                      <a:pt x="184" y="325"/>
                    </a:moveTo>
                    <a:lnTo>
                      <a:pt x="289" y="0"/>
                    </a:lnTo>
                    <a:lnTo>
                      <a:pt x="197" y="0"/>
                    </a:lnTo>
                    <a:lnTo>
                      <a:pt x="143" y="167"/>
                    </a:lnTo>
                    <a:lnTo>
                      <a:pt x="135" y="191"/>
                    </a:lnTo>
                    <a:lnTo>
                      <a:pt x="135" y="191"/>
                    </a:lnTo>
                    <a:lnTo>
                      <a:pt x="135" y="191"/>
                    </a:lnTo>
                    <a:lnTo>
                      <a:pt x="135" y="191"/>
                    </a:lnTo>
                    <a:lnTo>
                      <a:pt x="135" y="191"/>
                    </a:lnTo>
                    <a:lnTo>
                      <a:pt x="135" y="191"/>
                    </a:lnTo>
                    <a:lnTo>
                      <a:pt x="135" y="191"/>
                    </a:lnTo>
                    <a:lnTo>
                      <a:pt x="128" y="167"/>
                    </a:lnTo>
                    <a:lnTo>
                      <a:pt x="91" y="60"/>
                    </a:lnTo>
                    <a:lnTo>
                      <a:pt x="0" y="60"/>
                    </a:lnTo>
                    <a:lnTo>
                      <a:pt x="90" y="325"/>
                    </a:lnTo>
                    <a:lnTo>
                      <a:pt x="184" y="325"/>
                    </a:lnTo>
                    <a:close/>
                  </a:path>
                </a:pathLst>
              </a:custGeom>
              <a:solidFill>
                <a:srgbClr val="F06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grpSp>
        <p:grpSp>
          <p:nvGrpSpPr>
            <p:cNvPr id="16" name="_VTT_logo_102019_07_blue_on_white" hidden="1">
              <a:extLst>
                <a:ext uri="{FF2B5EF4-FFF2-40B4-BE49-F238E27FC236}">
                  <a16:creationId xmlns:a16="http://schemas.microsoft.com/office/drawing/2014/main" id="{8B7CCE1E-A671-40CA-B955-11DC36472A72}"/>
                </a:ext>
              </a:extLst>
            </p:cNvPr>
            <p:cNvGrpSpPr/>
            <p:nvPr userDrawn="1"/>
          </p:nvGrpSpPr>
          <p:grpSpPr>
            <a:xfrm>
              <a:off x="7909204" y="1770762"/>
              <a:ext cx="971550" cy="655638"/>
              <a:chOff x="379933" y="-15999"/>
              <a:chExt cx="971550" cy="655638"/>
            </a:xfrm>
          </p:grpSpPr>
          <p:sp>
            <p:nvSpPr>
              <p:cNvPr id="27" name="Box">
                <a:extLst>
                  <a:ext uri="{FF2B5EF4-FFF2-40B4-BE49-F238E27FC236}">
                    <a16:creationId xmlns:a16="http://schemas.microsoft.com/office/drawing/2014/main" id="{DDA2C976-EAD4-472F-968B-192C07CD14BB}"/>
                  </a:ext>
                </a:extLst>
              </p:cNvPr>
              <p:cNvSpPr>
                <a:spLocks noChangeArrowheads="1"/>
              </p:cNvSpPr>
              <p:nvPr userDrawn="1"/>
            </p:nvSpPr>
            <p:spPr bwMode="auto">
              <a:xfrm>
                <a:off x="379933" y="-15999"/>
                <a:ext cx="971550" cy="6556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28" name="T2">
                <a:extLst>
                  <a:ext uri="{FF2B5EF4-FFF2-40B4-BE49-F238E27FC236}">
                    <a16:creationId xmlns:a16="http://schemas.microsoft.com/office/drawing/2014/main" id="{8AE40CF9-4819-41EF-B471-9A19018B14CC}"/>
                  </a:ext>
                </a:extLst>
              </p:cNvPr>
              <p:cNvSpPr>
                <a:spLocks/>
              </p:cNvSpPr>
              <p:nvPr userDrawn="1"/>
            </p:nvSpPr>
            <p:spPr bwMode="auto">
              <a:xfrm>
                <a:off x="1011758" y="168151"/>
                <a:ext cx="176213" cy="258763"/>
              </a:xfrm>
              <a:custGeom>
                <a:avLst/>
                <a:gdLst>
                  <a:gd name="T0" fmla="*/ 157 w 222"/>
                  <a:gd name="T1" fmla="*/ 325 h 325"/>
                  <a:gd name="T2" fmla="*/ 157 w 222"/>
                  <a:gd name="T3" fmla="*/ 78 h 325"/>
                  <a:gd name="T4" fmla="*/ 222 w 222"/>
                  <a:gd name="T5" fmla="*/ 78 h 325"/>
                  <a:gd name="T6" fmla="*/ 222 w 222"/>
                  <a:gd name="T7" fmla="*/ 0 h 325"/>
                  <a:gd name="T8" fmla="*/ 0 w 222"/>
                  <a:gd name="T9" fmla="*/ 0 h 325"/>
                  <a:gd name="T10" fmla="*/ 0 w 222"/>
                  <a:gd name="T11" fmla="*/ 78 h 325"/>
                  <a:gd name="T12" fmla="*/ 66 w 222"/>
                  <a:gd name="T13" fmla="*/ 78 h 325"/>
                  <a:gd name="T14" fmla="*/ 66 w 222"/>
                  <a:gd name="T15" fmla="*/ 325 h 325"/>
                  <a:gd name="T16" fmla="*/ 66 w 222"/>
                  <a:gd name="T17" fmla="*/ 325 h 325"/>
                  <a:gd name="T18" fmla="*/ 157 w 222"/>
                  <a:gd name="T19"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2" h="325">
                    <a:moveTo>
                      <a:pt x="157" y="325"/>
                    </a:moveTo>
                    <a:lnTo>
                      <a:pt x="157" y="78"/>
                    </a:lnTo>
                    <a:lnTo>
                      <a:pt x="222" y="78"/>
                    </a:lnTo>
                    <a:lnTo>
                      <a:pt x="222" y="0"/>
                    </a:lnTo>
                    <a:lnTo>
                      <a:pt x="0" y="0"/>
                    </a:lnTo>
                    <a:lnTo>
                      <a:pt x="0" y="78"/>
                    </a:lnTo>
                    <a:lnTo>
                      <a:pt x="66" y="78"/>
                    </a:lnTo>
                    <a:lnTo>
                      <a:pt x="66" y="325"/>
                    </a:lnTo>
                    <a:lnTo>
                      <a:pt x="66" y="325"/>
                    </a:lnTo>
                    <a:lnTo>
                      <a:pt x="157" y="325"/>
                    </a:lnTo>
                    <a:close/>
                  </a:path>
                </a:pathLst>
              </a:custGeom>
              <a:solidFill>
                <a:srgbClr val="0057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29" name="T1">
                <a:extLst>
                  <a:ext uri="{FF2B5EF4-FFF2-40B4-BE49-F238E27FC236}">
                    <a16:creationId xmlns:a16="http://schemas.microsoft.com/office/drawing/2014/main" id="{C174A28E-19D6-447F-A2A9-24F1AF957FEF}"/>
                  </a:ext>
                </a:extLst>
              </p:cNvPr>
              <p:cNvSpPr>
                <a:spLocks/>
              </p:cNvSpPr>
              <p:nvPr userDrawn="1"/>
            </p:nvSpPr>
            <p:spPr bwMode="auto">
              <a:xfrm>
                <a:off x="799033" y="168151"/>
                <a:ext cx="193675" cy="258763"/>
              </a:xfrm>
              <a:custGeom>
                <a:avLst/>
                <a:gdLst>
                  <a:gd name="T0" fmla="*/ 88 w 244"/>
                  <a:gd name="T1" fmla="*/ 78 h 325"/>
                  <a:gd name="T2" fmla="*/ 88 w 244"/>
                  <a:gd name="T3" fmla="*/ 325 h 325"/>
                  <a:gd name="T4" fmla="*/ 179 w 244"/>
                  <a:gd name="T5" fmla="*/ 325 h 325"/>
                  <a:gd name="T6" fmla="*/ 179 w 244"/>
                  <a:gd name="T7" fmla="*/ 78 h 325"/>
                  <a:gd name="T8" fmla="*/ 244 w 244"/>
                  <a:gd name="T9" fmla="*/ 78 h 325"/>
                  <a:gd name="T10" fmla="*/ 244 w 244"/>
                  <a:gd name="T11" fmla="*/ 0 h 325"/>
                  <a:gd name="T12" fmla="*/ 25 w 244"/>
                  <a:gd name="T13" fmla="*/ 0 h 325"/>
                  <a:gd name="T14" fmla="*/ 0 w 244"/>
                  <a:gd name="T15" fmla="*/ 78 h 325"/>
                  <a:gd name="T16" fmla="*/ 88 w 244"/>
                  <a:gd name="T17" fmla="*/ 78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4" h="325">
                    <a:moveTo>
                      <a:pt x="88" y="78"/>
                    </a:moveTo>
                    <a:lnTo>
                      <a:pt x="88" y="325"/>
                    </a:lnTo>
                    <a:lnTo>
                      <a:pt x="179" y="325"/>
                    </a:lnTo>
                    <a:lnTo>
                      <a:pt x="179" y="78"/>
                    </a:lnTo>
                    <a:lnTo>
                      <a:pt x="244" y="78"/>
                    </a:lnTo>
                    <a:lnTo>
                      <a:pt x="244" y="0"/>
                    </a:lnTo>
                    <a:lnTo>
                      <a:pt x="25" y="0"/>
                    </a:lnTo>
                    <a:lnTo>
                      <a:pt x="0" y="78"/>
                    </a:lnTo>
                    <a:lnTo>
                      <a:pt x="88" y="78"/>
                    </a:lnTo>
                    <a:close/>
                  </a:path>
                </a:pathLst>
              </a:custGeom>
              <a:solidFill>
                <a:srgbClr val="0057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30" name="V">
                <a:extLst>
                  <a:ext uri="{FF2B5EF4-FFF2-40B4-BE49-F238E27FC236}">
                    <a16:creationId xmlns:a16="http://schemas.microsoft.com/office/drawing/2014/main" id="{0B43D9E7-D5B8-441A-A042-BB53172E92DA}"/>
                  </a:ext>
                </a:extLst>
              </p:cNvPr>
              <p:cNvSpPr>
                <a:spLocks/>
              </p:cNvSpPr>
              <p:nvPr userDrawn="1"/>
            </p:nvSpPr>
            <p:spPr bwMode="auto">
              <a:xfrm>
                <a:off x="567258" y="168151"/>
                <a:ext cx="230188" cy="258763"/>
              </a:xfrm>
              <a:custGeom>
                <a:avLst/>
                <a:gdLst>
                  <a:gd name="T0" fmla="*/ 184 w 289"/>
                  <a:gd name="T1" fmla="*/ 325 h 325"/>
                  <a:gd name="T2" fmla="*/ 289 w 289"/>
                  <a:gd name="T3" fmla="*/ 0 h 325"/>
                  <a:gd name="T4" fmla="*/ 197 w 289"/>
                  <a:gd name="T5" fmla="*/ 0 h 325"/>
                  <a:gd name="T6" fmla="*/ 143 w 289"/>
                  <a:gd name="T7" fmla="*/ 167 h 325"/>
                  <a:gd name="T8" fmla="*/ 135 w 289"/>
                  <a:gd name="T9" fmla="*/ 191 h 325"/>
                  <a:gd name="T10" fmla="*/ 135 w 289"/>
                  <a:gd name="T11" fmla="*/ 191 h 325"/>
                  <a:gd name="T12" fmla="*/ 135 w 289"/>
                  <a:gd name="T13" fmla="*/ 191 h 325"/>
                  <a:gd name="T14" fmla="*/ 135 w 289"/>
                  <a:gd name="T15" fmla="*/ 191 h 325"/>
                  <a:gd name="T16" fmla="*/ 135 w 289"/>
                  <a:gd name="T17" fmla="*/ 191 h 325"/>
                  <a:gd name="T18" fmla="*/ 135 w 289"/>
                  <a:gd name="T19" fmla="*/ 191 h 325"/>
                  <a:gd name="T20" fmla="*/ 135 w 289"/>
                  <a:gd name="T21" fmla="*/ 191 h 325"/>
                  <a:gd name="T22" fmla="*/ 128 w 289"/>
                  <a:gd name="T23" fmla="*/ 167 h 325"/>
                  <a:gd name="T24" fmla="*/ 91 w 289"/>
                  <a:gd name="T25" fmla="*/ 60 h 325"/>
                  <a:gd name="T26" fmla="*/ 0 w 289"/>
                  <a:gd name="T27" fmla="*/ 60 h 325"/>
                  <a:gd name="T28" fmla="*/ 90 w 289"/>
                  <a:gd name="T29" fmla="*/ 325 h 325"/>
                  <a:gd name="T30" fmla="*/ 184 w 289"/>
                  <a:gd name="T31"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9" h="325">
                    <a:moveTo>
                      <a:pt x="184" y="325"/>
                    </a:moveTo>
                    <a:lnTo>
                      <a:pt x="289" y="0"/>
                    </a:lnTo>
                    <a:lnTo>
                      <a:pt x="197" y="0"/>
                    </a:lnTo>
                    <a:lnTo>
                      <a:pt x="143" y="167"/>
                    </a:lnTo>
                    <a:lnTo>
                      <a:pt x="135" y="191"/>
                    </a:lnTo>
                    <a:lnTo>
                      <a:pt x="135" y="191"/>
                    </a:lnTo>
                    <a:lnTo>
                      <a:pt x="135" y="191"/>
                    </a:lnTo>
                    <a:lnTo>
                      <a:pt x="135" y="191"/>
                    </a:lnTo>
                    <a:lnTo>
                      <a:pt x="135" y="191"/>
                    </a:lnTo>
                    <a:lnTo>
                      <a:pt x="135" y="191"/>
                    </a:lnTo>
                    <a:lnTo>
                      <a:pt x="135" y="191"/>
                    </a:lnTo>
                    <a:lnTo>
                      <a:pt x="128" y="167"/>
                    </a:lnTo>
                    <a:lnTo>
                      <a:pt x="91" y="60"/>
                    </a:lnTo>
                    <a:lnTo>
                      <a:pt x="0" y="60"/>
                    </a:lnTo>
                    <a:lnTo>
                      <a:pt x="90" y="325"/>
                    </a:lnTo>
                    <a:lnTo>
                      <a:pt x="184" y="325"/>
                    </a:lnTo>
                    <a:close/>
                  </a:path>
                </a:pathLst>
              </a:custGeom>
              <a:solidFill>
                <a:srgbClr val="0057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grpSp>
        <p:grpSp>
          <p:nvGrpSpPr>
            <p:cNvPr id="17" name="_VTT_logo_102019_08_black_on_white" hidden="1">
              <a:extLst>
                <a:ext uri="{FF2B5EF4-FFF2-40B4-BE49-F238E27FC236}">
                  <a16:creationId xmlns:a16="http://schemas.microsoft.com/office/drawing/2014/main" id="{0EAB0275-2451-46DC-8B39-FC893D0A8379}"/>
                </a:ext>
              </a:extLst>
            </p:cNvPr>
            <p:cNvGrpSpPr/>
            <p:nvPr userDrawn="1"/>
          </p:nvGrpSpPr>
          <p:grpSpPr>
            <a:xfrm>
              <a:off x="7909204" y="1770762"/>
              <a:ext cx="971550" cy="655638"/>
              <a:chOff x="379933" y="-15999"/>
              <a:chExt cx="971550" cy="655638"/>
            </a:xfrm>
          </p:grpSpPr>
          <p:sp>
            <p:nvSpPr>
              <p:cNvPr id="23" name="Box">
                <a:extLst>
                  <a:ext uri="{FF2B5EF4-FFF2-40B4-BE49-F238E27FC236}">
                    <a16:creationId xmlns:a16="http://schemas.microsoft.com/office/drawing/2014/main" id="{624EE258-7A38-4E4B-855F-9ECE39E00C5B}"/>
                  </a:ext>
                </a:extLst>
              </p:cNvPr>
              <p:cNvSpPr>
                <a:spLocks noChangeArrowheads="1"/>
              </p:cNvSpPr>
              <p:nvPr userDrawn="1"/>
            </p:nvSpPr>
            <p:spPr bwMode="auto">
              <a:xfrm>
                <a:off x="379933" y="-15999"/>
                <a:ext cx="971550" cy="6556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24" name="T2">
                <a:extLst>
                  <a:ext uri="{FF2B5EF4-FFF2-40B4-BE49-F238E27FC236}">
                    <a16:creationId xmlns:a16="http://schemas.microsoft.com/office/drawing/2014/main" id="{D9BBEED6-06A4-45BF-9D88-C6F903B6D759}"/>
                  </a:ext>
                </a:extLst>
              </p:cNvPr>
              <p:cNvSpPr>
                <a:spLocks/>
              </p:cNvSpPr>
              <p:nvPr userDrawn="1"/>
            </p:nvSpPr>
            <p:spPr bwMode="auto">
              <a:xfrm>
                <a:off x="1011758" y="168151"/>
                <a:ext cx="176213" cy="258763"/>
              </a:xfrm>
              <a:custGeom>
                <a:avLst/>
                <a:gdLst>
                  <a:gd name="T0" fmla="*/ 157 w 222"/>
                  <a:gd name="T1" fmla="*/ 325 h 325"/>
                  <a:gd name="T2" fmla="*/ 157 w 222"/>
                  <a:gd name="T3" fmla="*/ 78 h 325"/>
                  <a:gd name="T4" fmla="*/ 222 w 222"/>
                  <a:gd name="T5" fmla="*/ 78 h 325"/>
                  <a:gd name="T6" fmla="*/ 222 w 222"/>
                  <a:gd name="T7" fmla="*/ 0 h 325"/>
                  <a:gd name="T8" fmla="*/ 0 w 222"/>
                  <a:gd name="T9" fmla="*/ 0 h 325"/>
                  <a:gd name="T10" fmla="*/ 0 w 222"/>
                  <a:gd name="T11" fmla="*/ 78 h 325"/>
                  <a:gd name="T12" fmla="*/ 66 w 222"/>
                  <a:gd name="T13" fmla="*/ 78 h 325"/>
                  <a:gd name="T14" fmla="*/ 66 w 222"/>
                  <a:gd name="T15" fmla="*/ 325 h 325"/>
                  <a:gd name="T16" fmla="*/ 66 w 222"/>
                  <a:gd name="T17" fmla="*/ 325 h 325"/>
                  <a:gd name="T18" fmla="*/ 157 w 222"/>
                  <a:gd name="T19"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2" h="325">
                    <a:moveTo>
                      <a:pt x="157" y="325"/>
                    </a:moveTo>
                    <a:lnTo>
                      <a:pt x="157" y="78"/>
                    </a:lnTo>
                    <a:lnTo>
                      <a:pt x="222" y="78"/>
                    </a:lnTo>
                    <a:lnTo>
                      <a:pt x="222" y="0"/>
                    </a:lnTo>
                    <a:lnTo>
                      <a:pt x="0" y="0"/>
                    </a:lnTo>
                    <a:lnTo>
                      <a:pt x="0" y="78"/>
                    </a:lnTo>
                    <a:lnTo>
                      <a:pt x="66" y="78"/>
                    </a:lnTo>
                    <a:lnTo>
                      <a:pt x="66" y="325"/>
                    </a:lnTo>
                    <a:lnTo>
                      <a:pt x="66" y="325"/>
                    </a:lnTo>
                    <a:lnTo>
                      <a:pt x="157" y="32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25" name="T1">
                <a:extLst>
                  <a:ext uri="{FF2B5EF4-FFF2-40B4-BE49-F238E27FC236}">
                    <a16:creationId xmlns:a16="http://schemas.microsoft.com/office/drawing/2014/main" id="{5FC4DE49-1549-4176-B3C9-FDCD0230FAD3}"/>
                  </a:ext>
                </a:extLst>
              </p:cNvPr>
              <p:cNvSpPr>
                <a:spLocks/>
              </p:cNvSpPr>
              <p:nvPr userDrawn="1"/>
            </p:nvSpPr>
            <p:spPr bwMode="auto">
              <a:xfrm>
                <a:off x="799033" y="168151"/>
                <a:ext cx="193675" cy="258763"/>
              </a:xfrm>
              <a:custGeom>
                <a:avLst/>
                <a:gdLst>
                  <a:gd name="T0" fmla="*/ 88 w 244"/>
                  <a:gd name="T1" fmla="*/ 78 h 325"/>
                  <a:gd name="T2" fmla="*/ 88 w 244"/>
                  <a:gd name="T3" fmla="*/ 325 h 325"/>
                  <a:gd name="T4" fmla="*/ 179 w 244"/>
                  <a:gd name="T5" fmla="*/ 325 h 325"/>
                  <a:gd name="T6" fmla="*/ 179 w 244"/>
                  <a:gd name="T7" fmla="*/ 78 h 325"/>
                  <a:gd name="T8" fmla="*/ 244 w 244"/>
                  <a:gd name="T9" fmla="*/ 78 h 325"/>
                  <a:gd name="T10" fmla="*/ 244 w 244"/>
                  <a:gd name="T11" fmla="*/ 0 h 325"/>
                  <a:gd name="T12" fmla="*/ 25 w 244"/>
                  <a:gd name="T13" fmla="*/ 0 h 325"/>
                  <a:gd name="T14" fmla="*/ 0 w 244"/>
                  <a:gd name="T15" fmla="*/ 78 h 325"/>
                  <a:gd name="T16" fmla="*/ 88 w 244"/>
                  <a:gd name="T17" fmla="*/ 78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4" h="325">
                    <a:moveTo>
                      <a:pt x="88" y="78"/>
                    </a:moveTo>
                    <a:lnTo>
                      <a:pt x="88" y="325"/>
                    </a:lnTo>
                    <a:lnTo>
                      <a:pt x="179" y="325"/>
                    </a:lnTo>
                    <a:lnTo>
                      <a:pt x="179" y="78"/>
                    </a:lnTo>
                    <a:lnTo>
                      <a:pt x="244" y="78"/>
                    </a:lnTo>
                    <a:lnTo>
                      <a:pt x="244" y="0"/>
                    </a:lnTo>
                    <a:lnTo>
                      <a:pt x="25" y="0"/>
                    </a:lnTo>
                    <a:lnTo>
                      <a:pt x="0" y="78"/>
                    </a:lnTo>
                    <a:lnTo>
                      <a:pt x="88" y="7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26" name="V">
                <a:extLst>
                  <a:ext uri="{FF2B5EF4-FFF2-40B4-BE49-F238E27FC236}">
                    <a16:creationId xmlns:a16="http://schemas.microsoft.com/office/drawing/2014/main" id="{CF3E3E92-7310-4205-919D-19CC064727EA}"/>
                  </a:ext>
                </a:extLst>
              </p:cNvPr>
              <p:cNvSpPr>
                <a:spLocks/>
              </p:cNvSpPr>
              <p:nvPr userDrawn="1"/>
            </p:nvSpPr>
            <p:spPr bwMode="auto">
              <a:xfrm>
                <a:off x="567258" y="168151"/>
                <a:ext cx="230188" cy="258763"/>
              </a:xfrm>
              <a:custGeom>
                <a:avLst/>
                <a:gdLst>
                  <a:gd name="T0" fmla="*/ 184 w 289"/>
                  <a:gd name="T1" fmla="*/ 325 h 325"/>
                  <a:gd name="T2" fmla="*/ 289 w 289"/>
                  <a:gd name="T3" fmla="*/ 0 h 325"/>
                  <a:gd name="T4" fmla="*/ 197 w 289"/>
                  <a:gd name="T5" fmla="*/ 0 h 325"/>
                  <a:gd name="T6" fmla="*/ 143 w 289"/>
                  <a:gd name="T7" fmla="*/ 167 h 325"/>
                  <a:gd name="T8" fmla="*/ 135 w 289"/>
                  <a:gd name="T9" fmla="*/ 191 h 325"/>
                  <a:gd name="T10" fmla="*/ 135 w 289"/>
                  <a:gd name="T11" fmla="*/ 191 h 325"/>
                  <a:gd name="T12" fmla="*/ 135 w 289"/>
                  <a:gd name="T13" fmla="*/ 191 h 325"/>
                  <a:gd name="T14" fmla="*/ 135 w 289"/>
                  <a:gd name="T15" fmla="*/ 191 h 325"/>
                  <a:gd name="T16" fmla="*/ 135 w 289"/>
                  <a:gd name="T17" fmla="*/ 191 h 325"/>
                  <a:gd name="T18" fmla="*/ 135 w 289"/>
                  <a:gd name="T19" fmla="*/ 191 h 325"/>
                  <a:gd name="T20" fmla="*/ 135 w 289"/>
                  <a:gd name="T21" fmla="*/ 191 h 325"/>
                  <a:gd name="T22" fmla="*/ 128 w 289"/>
                  <a:gd name="T23" fmla="*/ 167 h 325"/>
                  <a:gd name="T24" fmla="*/ 91 w 289"/>
                  <a:gd name="T25" fmla="*/ 60 h 325"/>
                  <a:gd name="T26" fmla="*/ 0 w 289"/>
                  <a:gd name="T27" fmla="*/ 60 h 325"/>
                  <a:gd name="T28" fmla="*/ 90 w 289"/>
                  <a:gd name="T29" fmla="*/ 325 h 325"/>
                  <a:gd name="T30" fmla="*/ 184 w 289"/>
                  <a:gd name="T31"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9" h="325">
                    <a:moveTo>
                      <a:pt x="184" y="325"/>
                    </a:moveTo>
                    <a:lnTo>
                      <a:pt x="289" y="0"/>
                    </a:lnTo>
                    <a:lnTo>
                      <a:pt x="197" y="0"/>
                    </a:lnTo>
                    <a:lnTo>
                      <a:pt x="143" y="167"/>
                    </a:lnTo>
                    <a:lnTo>
                      <a:pt x="135" y="191"/>
                    </a:lnTo>
                    <a:lnTo>
                      <a:pt x="135" y="191"/>
                    </a:lnTo>
                    <a:lnTo>
                      <a:pt x="135" y="191"/>
                    </a:lnTo>
                    <a:lnTo>
                      <a:pt x="135" y="191"/>
                    </a:lnTo>
                    <a:lnTo>
                      <a:pt x="135" y="191"/>
                    </a:lnTo>
                    <a:lnTo>
                      <a:pt x="135" y="191"/>
                    </a:lnTo>
                    <a:lnTo>
                      <a:pt x="135" y="191"/>
                    </a:lnTo>
                    <a:lnTo>
                      <a:pt x="128" y="167"/>
                    </a:lnTo>
                    <a:lnTo>
                      <a:pt x="91" y="60"/>
                    </a:lnTo>
                    <a:lnTo>
                      <a:pt x="0" y="60"/>
                    </a:lnTo>
                    <a:lnTo>
                      <a:pt x="90" y="325"/>
                    </a:lnTo>
                    <a:lnTo>
                      <a:pt x="184" y="32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grpSp>
        <p:grpSp>
          <p:nvGrpSpPr>
            <p:cNvPr id="18" name="_VTT_logo_102019_09_orange_on_white" hidden="1">
              <a:extLst>
                <a:ext uri="{FF2B5EF4-FFF2-40B4-BE49-F238E27FC236}">
                  <a16:creationId xmlns:a16="http://schemas.microsoft.com/office/drawing/2014/main" id="{0B3FEAE6-D4D0-4DA5-B857-F40B1AB04215}"/>
                </a:ext>
              </a:extLst>
            </p:cNvPr>
            <p:cNvGrpSpPr/>
            <p:nvPr userDrawn="1"/>
          </p:nvGrpSpPr>
          <p:grpSpPr>
            <a:xfrm>
              <a:off x="7909204" y="1770762"/>
              <a:ext cx="971550" cy="655638"/>
              <a:chOff x="379933" y="-15999"/>
              <a:chExt cx="971550" cy="655638"/>
            </a:xfrm>
          </p:grpSpPr>
          <p:sp>
            <p:nvSpPr>
              <p:cNvPr id="19" name="Box">
                <a:extLst>
                  <a:ext uri="{FF2B5EF4-FFF2-40B4-BE49-F238E27FC236}">
                    <a16:creationId xmlns:a16="http://schemas.microsoft.com/office/drawing/2014/main" id="{08B53C99-3AEE-443E-816B-FD2917CEFB06}"/>
                  </a:ext>
                </a:extLst>
              </p:cNvPr>
              <p:cNvSpPr>
                <a:spLocks noChangeArrowheads="1"/>
              </p:cNvSpPr>
              <p:nvPr userDrawn="1"/>
            </p:nvSpPr>
            <p:spPr bwMode="auto">
              <a:xfrm>
                <a:off x="379933" y="-15999"/>
                <a:ext cx="971550" cy="6556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20" name="T2">
                <a:extLst>
                  <a:ext uri="{FF2B5EF4-FFF2-40B4-BE49-F238E27FC236}">
                    <a16:creationId xmlns:a16="http://schemas.microsoft.com/office/drawing/2014/main" id="{BFFE0B90-818E-4D4B-B1CD-61E42B7EF15C}"/>
                  </a:ext>
                </a:extLst>
              </p:cNvPr>
              <p:cNvSpPr>
                <a:spLocks/>
              </p:cNvSpPr>
              <p:nvPr userDrawn="1"/>
            </p:nvSpPr>
            <p:spPr bwMode="auto">
              <a:xfrm>
                <a:off x="1011758" y="168151"/>
                <a:ext cx="176213" cy="258763"/>
              </a:xfrm>
              <a:custGeom>
                <a:avLst/>
                <a:gdLst>
                  <a:gd name="T0" fmla="*/ 157 w 222"/>
                  <a:gd name="T1" fmla="*/ 325 h 325"/>
                  <a:gd name="T2" fmla="*/ 157 w 222"/>
                  <a:gd name="T3" fmla="*/ 78 h 325"/>
                  <a:gd name="T4" fmla="*/ 222 w 222"/>
                  <a:gd name="T5" fmla="*/ 78 h 325"/>
                  <a:gd name="T6" fmla="*/ 222 w 222"/>
                  <a:gd name="T7" fmla="*/ 0 h 325"/>
                  <a:gd name="T8" fmla="*/ 0 w 222"/>
                  <a:gd name="T9" fmla="*/ 0 h 325"/>
                  <a:gd name="T10" fmla="*/ 0 w 222"/>
                  <a:gd name="T11" fmla="*/ 78 h 325"/>
                  <a:gd name="T12" fmla="*/ 66 w 222"/>
                  <a:gd name="T13" fmla="*/ 78 h 325"/>
                  <a:gd name="T14" fmla="*/ 66 w 222"/>
                  <a:gd name="T15" fmla="*/ 325 h 325"/>
                  <a:gd name="T16" fmla="*/ 66 w 222"/>
                  <a:gd name="T17" fmla="*/ 325 h 325"/>
                  <a:gd name="T18" fmla="*/ 157 w 222"/>
                  <a:gd name="T19"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2" h="325">
                    <a:moveTo>
                      <a:pt x="157" y="325"/>
                    </a:moveTo>
                    <a:lnTo>
                      <a:pt x="157" y="78"/>
                    </a:lnTo>
                    <a:lnTo>
                      <a:pt x="222" y="78"/>
                    </a:lnTo>
                    <a:lnTo>
                      <a:pt x="222" y="0"/>
                    </a:lnTo>
                    <a:lnTo>
                      <a:pt x="0" y="0"/>
                    </a:lnTo>
                    <a:lnTo>
                      <a:pt x="0" y="78"/>
                    </a:lnTo>
                    <a:lnTo>
                      <a:pt x="66" y="78"/>
                    </a:lnTo>
                    <a:lnTo>
                      <a:pt x="66" y="325"/>
                    </a:lnTo>
                    <a:lnTo>
                      <a:pt x="66" y="325"/>
                    </a:lnTo>
                    <a:lnTo>
                      <a:pt x="157" y="325"/>
                    </a:lnTo>
                    <a:close/>
                  </a:path>
                </a:pathLst>
              </a:custGeom>
              <a:solidFill>
                <a:srgbClr val="F06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21" name="T1">
                <a:extLst>
                  <a:ext uri="{FF2B5EF4-FFF2-40B4-BE49-F238E27FC236}">
                    <a16:creationId xmlns:a16="http://schemas.microsoft.com/office/drawing/2014/main" id="{695EE4A0-90CF-4723-809B-D8289EEC64F1}"/>
                  </a:ext>
                </a:extLst>
              </p:cNvPr>
              <p:cNvSpPr>
                <a:spLocks/>
              </p:cNvSpPr>
              <p:nvPr userDrawn="1"/>
            </p:nvSpPr>
            <p:spPr bwMode="auto">
              <a:xfrm>
                <a:off x="799033" y="168151"/>
                <a:ext cx="193675" cy="258763"/>
              </a:xfrm>
              <a:custGeom>
                <a:avLst/>
                <a:gdLst>
                  <a:gd name="T0" fmla="*/ 88 w 244"/>
                  <a:gd name="T1" fmla="*/ 78 h 325"/>
                  <a:gd name="T2" fmla="*/ 88 w 244"/>
                  <a:gd name="T3" fmla="*/ 325 h 325"/>
                  <a:gd name="T4" fmla="*/ 179 w 244"/>
                  <a:gd name="T5" fmla="*/ 325 h 325"/>
                  <a:gd name="T6" fmla="*/ 179 w 244"/>
                  <a:gd name="T7" fmla="*/ 78 h 325"/>
                  <a:gd name="T8" fmla="*/ 244 w 244"/>
                  <a:gd name="T9" fmla="*/ 78 h 325"/>
                  <a:gd name="T10" fmla="*/ 244 w 244"/>
                  <a:gd name="T11" fmla="*/ 0 h 325"/>
                  <a:gd name="T12" fmla="*/ 25 w 244"/>
                  <a:gd name="T13" fmla="*/ 0 h 325"/>
                  <a:gd name="T14" fmla="*/ 0 w 244"/>
                  <a:gd name="T15" fmla="*/ 78 h 325"/>
                  <a:gd name="T16" fmla="*/ 88 w 244"/>
                  <a:gd name="T17" fmla="*/ 78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4" h="325">
                    <a:moveTo>
                      <a:pt x="88" y="78"/>
                    </a:moveTo>
                    <a:lnTo>
                      <a:pt x="88" y="325"/>
                    </a:lnTo>
                    <a:lnTo>
                      <a:pt x="179" y="325"/>
                    </a:lnTo>
                    <a:lnTo>
                      <a:pt x="179" y="78"/>
                    </a:lnTo>
                    <a:lnTo>
                      <a:pt x="244" y="78"/>
                    </a:lnTo>
                    <a:lnTo>
                      <a:pt x="244" y="0"/>
                    </a:lnTo>
                    <a:lnTo>
                      <a:pt x="25" y="0"/>
                    </a:lnTo>
                    <a:lnTo>
                      <a:pt x="0" y="78"/>
                    </a:lnTo>
                    <a:lnTo>
                      <a:pt x="88" y="78"/>
                    </a:lnTo>
                    <a:close/>
                  </a:path>
                </a:pathLst>
              </a:custGeom>
              <a:solidFill>
                <a:srgbClr val="F06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22" name="V">
                <a:extLst>
                  <a:ext uri="{FF2B5EF4-FFF2-40B4-BE49-F238E27FC236}">
                    <a16:creationId xmlns:a16="http://schemas.microsoft.com/office/drawing/2014/main" id="{1AA0FB6C-CB05-44FB-9F72-1A154E18B968}"/>
                  </a:ext>
                </a:extLst>
              </p:cNvPr>
              <p:cNvSpPr>
                <a:spLocks/>
              </p:cNvSpPr>
              <p:nvPr userDrawn="1"/>
            </p:nvSpPr>
            <p:spPr bwMode="auto">
              <a:xfrm>
                <a:off x="567258" y="168151"/>
                <a:ext cx="230188" cy="258763"/>
              </a:xfrm>
              <a:custGeom>
                <a:avLst/>
                <a:gdLst>
                  <a:gd name="T0" fmla="*/ 184 w 289"/>
                  <a:gd name="T1" fmla="*/ 325 h 325"/>
                  <a:gd name="T2" fmla="*/ 289 w 289"/>
                  <a:gd name="T3" fmla="*/ 0 h 325"/>
                  <a:gd name="T4" fmla="*/ 197 w 289"/>
                  <a:gd name="T5" fmla="*/ 0 h 325"/>
                  <a:gd name="T6" fmla="*/ 143 w 289"/>
                  <a:gd name="T7" fmla="*/ 167 h 325"/>
                  <a:gd name="T8" fmla="*/ 135 w 289"/>
                  <a:gd name="T9" fmla="*/ 191 h 325"/>
                  <a:gd name="T10" fmla="*/ 135 w 289"/>
                  <a:gd name="T11" fmla="*/ 191 h 325"/>
                  <a:gd name="T12" fmla="*/ 135 w 289"/>
                  <a:gd name="T13" fmla="*/ 191 h 325"/>
                  <a:gd name="T14" fmla="*/ 135 w 289"/>
                  <a:gd name="T15" fmla="*/ 191 h 325"/>
                  <a:gd name="T16" fmla="*/ 135 w 289"/>
                  <a:gd name="T17" fmla="*/ 191 h 325"/>
                  <a:gd name="T18" fmla="*/ 135 w 289"/>
                  <a:gd name="T19" fmla="*/ 191 h 325"/>
                  <a:gd name="T20" fmla="*/ 135 w 289"/>
                  <a:gd name="T21" fmla="*/ 191 h 325"/>
                  <a:gd name="T22" fmla="*/ 128 w 289"/>
                  <a:gd name="T23" fmla="*/ 167 h 325"/>
                  <a:gd name="T24" fmla="*/ 91 w 289"/>
                  <a:gd name="T25" fmla="*/ 60 h 325"/>
                  <a:gd name="T26" fmla="*/ 0 w 289"/>
                  <a:gd name="T27" fmla="*/ 60 h 325"/>
                  <a:gd name="T28" fmla="*/ 90 w 289"/>
                  <a:gd name="T29" fmla="*/ 325 h 325"/>
                  <a:gd name="T30" fmla="*/ 184 w 289"/>
                  <a:gd name="T31"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9" h="325">
                    <a:moveTo>
                      <a:pt x="184" y="325"/>
                    </a:moveTo>
                    <a:lnTo>
                      <a:pt x="289" y="0"/>
                    </a:lnTo>
                    <a:lnTo>
                      <a:pt x="197" y="0"/>
                    </a:lnTo>
                    <a:lnTo>
                      <a:pt x="143" y="167"/>
                    </a:lnTo>
                    <a:lnTo>
                      <a:pt x="135" y="191"/>
                    </a:lnTo>
                    <a:lnTo>
                      <a:pt x="135" y="191"/>
                    </a:lnTo>
                    <a:lnTo>
                      <a:pt x="135" y="191"/>
                    </a:lnTo>
                    <a:lnTo>
                      <a:pt x="135" y="191"/>
                    </a:lnTo>
                    <a:lnTo>
                      <a:pt x="135" y="191"/>
                    </a:lnTo>
                    <a:lnTo>
                      <a:pt x="135" y="191"/>
                    </a:lnTo>
                    <a:lnTo>
                      <a:pt x="135" y="191"/>
                    </a:lnTo>
                    <a:lnTo>
                      <a:pt x="128" y="167"/>
                    </a:lnTo>
                    <a:lnTo>
                      <a:pt x="91" y="60"/>
                    </a:lnTo>
                    <a:lnTo>
                      <a:pt x="0" y="60"/>
                    </a:lnTo>
                    <a:lnTo>
                      <a:pt x="90" y="325"/>
                    </a:lnTo>
                    <a:lnTo>
                      <a:pt x="184" y="325"/>
                    </a:lnTo>
                    <a:close/>
                  </a:path>
                </a:pathLst>
              </a:custGeom>
              <a:solidFill>
                <a:srgbClr val="F06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grpSp>
      </p:grpSp>
    </p:spTree>
    <p:extLst>
      <p:ext uri="{BB962C8B-B14F-4D97-AF65-F5344CB8AC3E}">
        <p14:creationId xmlns:p14="http://schemas.microsoft.com/office/powerpoint/2010/main" val="1150286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VTT 2020 Content slide 06 - full size picture">
    <p:spTree>
      <p:nvGrpSpPr>
        <p:cNvPr id="1" name=""/>
        <p:cNvGrpSpPr/>
        <p:nvPr/>
      </p:nvGrpSpPr>
      <p:grpSpPr>
        <a:xfrm>
          <a:off x="0" y="0"/>
          <a:ext cx="0" cy="0"/>
          <a:chOff x="0" y="0"/>
          <a:chExt cx="0" cy="0"/>
        </a:xfrm>
      </p:grpSpPr>
      <p:grpSp>
        <p:nvGrpSpPr>
          <p:cNvPr id="10" name="VTT_LogoStack_v3_16092019 pienempi koko">
            <a:extLst>
              <a:ext uri="{FF2B5EF4-FFF2-40B4-BE49-F238E27FC236}">
                <a16:creationId xmlns:a16="http://schemas.microsoft.com/office/drawing/2014/main" id="{A81587FA-63F2-4BC7-A7A3-921BB9BD5DB5}"/>
              </a:ext>
            </a:extLst>
          </p:cNvPr>
          <p:cNvGrpSpPr/>
          <p:nvPr userDrawn="1"/>
        </p:nvGrpSpPr>
        <p:grpSpPr>
          <a:xfrm>
            <a:off x="8043515" y="1"/>
            <a:ext cx="869543" cy="586800"/>
            <a:chOff x="7909204" y="1770762"/>
            <a:chExt cx="971550" cy="655638"/>
          </a:xfrm>
        </p:grpSpPr>
        <p:grpSp>
          <p:nvGrpSpPr>
            <p:cNvPr id="11" name="_VTT_logo_102019_01_white_on_orange">
              <a:extLst>
                <a:ext uri="{FF2B5EF4-FFF2-40B4-BE49-F238E27FC236}">
                  <a16:creationId xmlns:a16="http://schemas.microsoft.com/office/drawing/2014/main" id="{AEEA1CEE-E96A-46D2-BB45-F49AB95B58D3}"/>
                </a:ext>
              </a:extLst>
            </p:cNvPr>
            <p:cNvGrpSpPr/>
            <p:nvPr userDrawn="1"/>
          </p:nvGrpSpPr>
          <p:grpSpPr>
            <a:xfrm>
              <a:off x="7909204" y="1770762"/>
              <a:ext cx="971550" cy="655638"/>
              <a:chOff x="379933" y="-15999"/>
              <a:chExt cx="971550" cy="655638"/>
            </a:xfrm>
          </p:grpSpPr>
          <p:sp>
            <p:nvSpPr>
              <p:cNvPr id="52" name="Box">
                <a:extLst>
                  <a:ext uri="{FF2B5EF4-FFF2-40B4-BE49-F238E27FC236}">
                    <a16:creationId xmlns:a16="http://schemas.microsoft.com/office/drawing/2014/main" id="{FA744ED1-5EEB-432B-97B8-8A5B7DB1AE7B}"/>
                  </a:ext>
                </a:extLst>
              </p:cNvPr>
              <p:cNvSpPr>
                <a:spLocks noChangeArrowheads="1"/>
              </p:cNvSpPr>
              <p:nvPr userDrawn="1"/>
            </p:nvSpPr>
            <p:spPr bwMode="auto">
              <a:xfrm>
                <a:off x="379933" y="-15999"/>
                <a:ext cx="971550" cy="655638"/>
              </a:xfrm>
              <a:prstGeom prst="rect">
                <a:avLst/>
              </a:prstGeom>
              <a:solidFill>
                <a:srgbClr val="F06E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53" name="T2">
                <a:extLst>
                  <a:ext uri="{FF2B5EF4-FFF2-40B4-BE49-F238E27FC236}">
                    <a16:creationId xmlns:a16="http://schemas.microsoft.com/office/drawing/2014/main" id="{1F8AF657-6D90-47BA-8178-DF7712714F99}"/>
                  </a:ext>
                </a:extLst>
              </p:cNvPr>
              <p:cNvSpPr>
                <a:spLocks/>
              </p:cNvSpPr>
              <p:nvPr userDrawn="1"/>
            </p:nvSpPr>
            <p:spPr bwMode="auto">
              <a:xfrm>
                <a:off x="1011758" y="168151"/>
                <a:ext cx="176213" cy="258763"/>
              </a:xfrm>
              <a:custGeom>
                <a:avLst/>
                <a:gdLst>
                  <a:gd name="T0" fmla="*/ 157 w 222"/>
                  <a:gd name="T1" fmla="*/ 325 h 325"/>
                  <a:gd name="T2" fmla="*/ 157 w 222"/>
                  <a:gd name="T3" fmla="*/ 78 h 325"/>
                  <a:gd name="T4" fmla="*/ 222 w 222"/>
                  <a:gd name="T5" fmla="*/ 78 h 325"/>
                  <a:gd name="T6" fmla="*/ 222 w 222"/>
                  <a:gd name="T7" fmla="*/ 0 h 325"/>
                  <a:gd name="T8" fmla="*/ 0 w 222"/>
                  <a:gd name="T9" fmla="*/ 0 h 325"/>
                  <a:gd name="T10" fmla="*/ 0 w 222"/>
                  <a:gd name="T11" fmla="*/ 78 h 325"/>
                  <a:gd name="T12" fmla="*/ 66 w 222"/>
                  <a:gd name="T13" fmla="*/ 78 h 325"/>
                  <a:gd name="T14" fmla="*/ 66 w 222"/>
                  <a:gd name="T15" fmla="*/ 325 h 325"/>
                  <a:gd name="T16" fmla="*/ 66 w 222"/>
                  <a:gd name="T17" fmla="*/ 325 h 325"/>
                  <a:gd name="T18" fmla="*/ 157 w 222"/>
                  <a:gd name="T19"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2" h="325">
                    <a:moveTo>
                      <a:pt x="157" y="325"/>
                    </a:moveTo>
                    <a:lnTo>
                      <a:pt x="157" y="78"/>
                    </a:lnTo>
                    <a:lnTo>
                      <a:pt x="222" y="78"/>
                    </a:lnTo>
                    <a:lnTo>
                      <a:pt x="222" y="0"/>
                    </a:lnTo>
                    <a:lnTo>
                      <a:pt x="0" y="0"/>
                    </a:lnTo>
                    <a:lnTo>
                      <a:pt x="0" y="78"/>
                    </a:lnTo>
                    <a:lnTo>
                      <a:pt x="66" y="78"/>
                    </a:lnTo>
                    <a:lnTo>
                      <a:pt x="66" y="325"/>
                    </a:lnTo>
                    <a:lnTo>
                      <a:pt x="66" y="325"/>
                    </a:lnTo>
                    <a:lnTo>
                      <a:pt x="157" y="3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54" name="T1">
                <a:extLst>
                  <a:ext uri="{FF2B5EF4-FFF2-40B4-BE49-F238E27FC236}">
                    <a16:creationId xmlns:a16="http://schemas.microsoft.com/office/drawing/2014/main" id="{E23C9CE3-652A-48A4-9D6B-EB199F9C189E}"/>
                  </a:ext>
                </a:extLst>
              </p:cNvPr>
              <p:cNvSpPr>
                <a:spLocks/>
              </p:cNvSpPr>
              <p:nvPr userDrawn="1"/>
            </p:nvSpPr>
            <p:spPr bwMode="auto">
              <a:xfrm>
                <a:off x="799033" y="168151"/>
                <a:ext cx="193675" cy="258763"/>
              </a:xfrm>
              <a:custGeom>
                <a:avLst/>
                <a:gdLst>
                  <a:gd name="T0" fmla="*/ 88 w 244"/>
                  <a:gd name="T1" fmla="*/ 78 h 325"/>
                  <a:gd name="T2" fmla="*/ 88 w 244"/>
                  <a:gd name="T3" fmla="*/ 325 h 325"/>
                  <a:gd name="T4" fmla="*/ 179 w 244"/>
                  <a:gd name="T5" fmla="*/ 325 h 325"/>
                  <a:gd name="T6" fmla="*/ 179 w 244"/>
                  <a:gd name="T7" fmla="*/ 78 h 325"/>
                  <a:gd name="T8" fmla="*/ 244 w 244"/>
                  <a:gd name="T9" fmla="*/ 78 h 325"/>
                  <a:gd name="T10" fmla="*/ 244 w 244"/>
                  <a:gd name="T11" fmla="*/ 0 h 325"/>
                  <a:gd name="T12" fmla="*/ 25 w 244"/>
                  <a:gd name="T13" fmla="*/ 0 h 325"/>
                  <a:gd name="T14" fmla="*/ 0 w 244"/>
                  <a:gd name="T15" fmla="*/ 78 h 325"/>
                  <a:gd name="T16" fmla="*/ 88 w 244"/>
                  <a:gd name="T17" fmla="*/ 78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4" h="325">
                    <a:moveTo>
                      <a:pt x="88" y="78"/>
                    </a:moveTo>
                    <a:lnTo>
                      <a:pt x="88" y="325"/>
                    </a:lnTo>
                    <a:lnTo>
                      <a:pt x="179" y="325"/>
                    </a:lnTo>
                    <a:lnTo>
                      <a:pt x="179" y="78"/>
                    </a:lnTo>
                    <a:lnTo>
                      <a:pt x="244" y="78"/>
                    </a:lnTo>
                    <a:lnTo>
                      <a:pt x="244" y="0"/>
                    </a:lnTo>
                    <a:lnTo>
                      <a:pt x="25" y="0"/>
                    </a:lnTo>
                    <a:lnTo>
                      <a:pt x="0" y="78"/>
                    </a:lnTo>
                    <a:lnTo>
                      <a:pt x="88" y="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55" name="V">
                <a:extLst>
                  <a:ext uri="{FF2B5EF4-FFF2-40B4-BE49-F238E27FC236}">
                    <a16:creationId xmlns:a16="http://schemas.microsoft.com/office/drawing/2014/main" id="{D41568EE-7F31-463A-B085-7BFAA08C3DE3}"/>
                  </a:ext>
                </a:extLst>
              </p:cNvPr>
              <p:cNvSpPr>
                <a:spLocks/>
              </p:cNvSpPr>
              <p:nvPr userDrawn="1"/>
            </p:nvSpPr>
            <p:spPr bwMode="auto">
              <a:xfrm>
                <a:off x="567258" y="168151"/>
                <a:ext cx="230188" cy="258763"/>
              </a:xfrm>
              <a:custGeom>
                <a:avLst/>
                <a:gdLst>
                  <a:gd name="T0" fmla="*/ 184 w 289"/>
                  <a:gd name="T1" fmla="*/ 325 h 325"/>
                  <a:gd name="T2" fmla="*/ 289 w 289"/>
                  <a:gd name="T3" fmla="*/ 0 h 325"/>
                  <a:gd name="T4" fmla="*/ 197 w 289"/>
                  <a:gd name="T5" fmla="*/ 0 h 325"/>
                  <a:gd name="T6" fmla="*/ 143 w 289"/>
                  <a:gd name="T7" fmla="*/ 167 h 325"/>
                  <a:gd name="T8" fmla="*/ 135 w 289"/>
                  <a:gd name="T9" fmla="*/ 191 h 325"/>
                  <a:gd name="T10" fmla="*/ 135 w 289"/>
                  <a:gd name="T11" fmla="*/ 191 h 325"/>
                  <a:gd name="T12" fmla="*/ 135 w 289"/>
                  <a:gd name="T13" fmla="*/ 191 h 325"/>
                  <a:gd name="T14" fmla="*/ 135 w 289"/>
                  <a:gd name="T15" fmla="*/ 191 h 325"/>
                  <a:gd name="T16" fmla="*/ 135 w 289"/>
                  <a:gd name="T17" fmla="*/ 191 h 325"/>
                  <a:gd name="T18" fmla="*/ 135 w 289"/>
                  <a:gd name="T19" fmla="*/ 191 h 325"/>
                  <a:gd name="T20" fmla="*/ 135 w 289"/>
                  <a:gd name="T21" fmla="*/ 191 h 325"/>
                  <a:gd name="T22" fmla="*/ 128 w 289"/>
                  <a:gd name="T23" fmla="*/ 167 h 325"/>
                  <a:gd name="T24" fmla="*/ 91 w 289"/>
                  <a:gd name="T25" fmla="*/ 60 h 325"/>
                  <a:gd name="T26" fmla="*/ 0 w 289"/>
                  <a:gd name="T27" fmla="*/ 60 h 325"/>
                  <a:gd name="T28" fmla="*/ 90 w 289"/>
                  <a:gd name="T29" fmla="*/ 325 h 325"/>
                  <a:gd name="T30" fmla="*/ 184 w 289"/>
                  <a:gd name="T31"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9" h="325">
                    <a:moveTo>
                      <a:pt x="184" y="325"/>
                    </a:moveTo>
                    <a:lnTo>
                      <a:pt x="289" y="0"/>
                    </a:lnTo>
                    <a:lnTo>
                      <a:pt x="197" y="0"/>
                    </a:lnTo>
                    <a:lnTo>
                      <a:pt x="143" y="167"/>
                    </a:lnTo>
                    <a:lnTo>
                      <a:pt x="135" y="191"/>
                    </a:lnTo>
                    <a:lnTo>
                      <a:pt x="135" y="191"/>
                    </a:lnTo>
                    <a:lnTo>
                      <a:pt x="135" y="191"/>
                    </a:lnTo>
                    <a:lnTo>
                      <a:pt x="135" y="191"/>
                    </a:lnTo>
                    <a:lnTo>
                      <a:pt x="135" y="191"/>
                    </a:lnTo>
                    <a:lnTo>
                      <a:pt x="135" y="191"/>
                    </a:lnTo>
                    <a:lnTo>
                      <a:pt x="135" y="191"/>
                    </a:lnTo>
                    <a:lnTo>
                      <a:pt x="128" y="167"/>
                    </a:lnTo>
                    <a:lnTo>
                      <a:pt x="91" y="60"/>
                    </a:lnTo>
                    <a:lnTo>
                      <a:pt x="0" y="60"/>
                    </a:lnTo>
                    <a:lnTo>
                      <a:pt x="90" y="325"/>
                    </a:lnTo>
                    <a:lnTo>
                      <a:pt x="184" y="3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grpSp>
        <p:grpSp>
          <p:nvGrpSpPr>
            <p:cNvPr id="12" name="_VTT_logo_102019_02_white_on_black" hidden="1">
              <a:extLst>
                <a:ext uri="{FF2B5EF4-FFF2-40B4-BE49-F238E27FC236}">
                  <a16:creationId xmlns:a16="http://schemas.microsoft.com/office/drawing/2014/main" id="{C9382DBA-3164-44C4-96E9-A34223328B8E}"/>
                </a:ext>
              </a:extLst>
            </p:cNvPr>
            <p:cNvGrpSpPr/>
            <p:nvPr userDrawn="1"/>
          </p:nvGrpSpPr>
          <p:grpSpPr>
            <a:xfrm>
              <a:off x="7909204" y="1770762"/>
              <a:ext cx="971550" cy="655638"/>
              <a:chOff x="379933" y="-15999"/>
              <a:chExt cx="971550" cy="655638"/>
            </a:xfrm>
          </p:grpSpPr>
          <p:sp>
            <p:nvSpPr>
              <p:cNvPr id="48" name="Box">
                <a:extLst>
                  <a:ext uri="{FF2B5EF4-FFF2-40B4-BE49-F238E27FC236}">
                    <a16:creationId xmlns:a16="http://schemas.microsoft.com/office/drawing/2014/main" id="{315BC4E6-1E72-473D-BCDF-DB24D7B3E124}"/>
                  </a:ext>
                </a:extLst>
              </p:cNvPr>
              <p:cNvSpPr>
                <a:spLocks noChangeArrowheads="1"/>
              </p:cNvSpPr>
              <p:nvPr userDrawn="1"/>
            </p:nvSpPr>
            <p:spPr bwMode="auto">
              <a:xfrm>
                <a:off x="379933" y="-15999"/>
                <a:ext cx="971550" cy="6556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49" name="T2">
                <a:extLst>
                  <a:ext uri="{FF2B5EF4-FFF2-40B4-BE49-F238E27FC236}">
                    <a16:creationId xmlns:a16="http://schemas.microsoft.com/office/drawing/2014/main" id="{F6ABD77B-0E33-4A62-9025-A539390F445B}"/>
                  </a:ext>
                </a:extLst>
              </p:cNvPr>
              <p:cNvSpPr>
                <a:spLocks/>
              </p:cNvSpPr>
              <p:nvPr userDrawn="1"/>
            </p:nvSpPr>
            <p:spPr bwMode="auto">
              <a:xfrm>
                <a:off x="1011758" y="168151"/>
                <a:ext cx="176213" cy="258763"/>
              </a:xfrm>
              <a:custGeom>
                <a:avLst/>
                <a:gdLst>
                  <a:gd name="T0" fmla="*/ 157 w 222"/>
                  <a:gd name="T1" fmla="*/ 325 h 325"/>
                  <a:gd name="T2" fmla="*/ 157 w 222"/>
                  <a:gd name="T3" fmla="*/ 78 h 325"/>
                  <a:gd name="T4" fmla="*/ 222 w 222"/>
                  <a:gd name="T5" fmla="*/ 78 h 325"/>
                  <a:gd name="T6" fmla="*/ 222 w 222"/>
                  <a:gd name="T7" fmla="*/ 0 h 325"/>
                  <a:gd name="T8" fmla="*/ 0 w 222"/>
                  <a:gd name="T9" fmla="*/ 0 h 325"/>
                  <a:gd name="T10" fmla="*/ 0 w 222"/>
                  <a:gd name="T11" fmla="*/ 78 h 325"/>
                  <a:gd name="T12" fmla="*/ 66 w 222"/>
                  <a:gd name="T13" fmla="*/ 78 h 325"/>
                  <a:gd name="T14" fmla="*/ 66 w 222"/>
                  <a:gd name="T15" fmla="*/ 325 h 325"/>
                  <a:gd name="T16" fmla="*/ 66 w 222"/>
                  <a:gd name="T17" fmla="*/ 325 h 325"/>
                  <a:gd name="T18" fmla="*/ 157 w 222"/>
                  <a:gd name="T19"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2" h="325">
                    <a:moveTo>
                      <a:pt x="157" y="325"/>
                    </a:moveTo>
                    <a:lnTo>
                      <a:pt x="157" y="78"/>
                    </a:lnTo>
                    <a:lnTo>
                      <a:pt x="222" y="78"/>
                    </a:lnTo>
                    <a:lnTo>
                      <a:pt x="222" y="0"/>
                    </a:lnTo>
                    <a:lnTo>
                      <a:pt x="0" y="0"/>
                    </a:lnTo>
                    <a:lnTo>
                      <a:pt x="0" y="78"/>
                    </a:lnTo>
                    <a:lnTo>
                      <a:pt x="66" y="78"/>
                    </a:lnTo>
                    <a:lnTo>
                      <a:pt x="66" y="325"/>
                    </a:lnTo>
                    <a:lnTo>
                      <a:pt x="66" y="325"/>
                    </a:lnTo>
                    <a:lnTo>
                      <a:pt x="157" y="3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50" name="T1">
                <a:extLst>
                  <a:ext uri="{FF2B5EF4-FFF2-40B4-BE49-F238E27FC236}">
                    <a16:creationId xmlns:a16="http://schemas.microsoft.com/office/drawing/2014/main" id="{3155022B-5D43-4BF1-B262-FE1078B75E95}"/>
                  </a:ext>
                </a:extLst>
              </p:cNvPr>
              <p:cNvSpPr>
                <a:spLocks/>
              </p:cNvSpPr>
              <p:nvPr userDrawn="1"/>
            </p:nvSpPr>
            <p:spPr bwMode="auto">
              <a:xfrm>
                <a:off x="799033" y="168151"/>
                <a:ext cx="193675" cy="258763"/>
              </a:xfrm>
              <a:custGeom>
                <a:avLst/>
                <a:gdLst>
                  <a:gd name="T0" fmla="*/ 88 w 244"/>
                  <a:gd name="T1" fmla="*/ 78 h 325"/>
                  <a:gd name="T2" fmla="*/ 88 w 244"/>
                  <a:gd name="T3" fmla="*/ 325 h 325"/>
                  <a:gd name="T4" fmla="*/ 179 w 244"/>
                  <a:gd name="T5" fmla="*/ 325 h 325"/>
                  <a:gd name="T6" fmla="*/ 179 w 244"/>
                  <a:gd name="T7" fmla="*/ 78 h 325"/>
                  <a:gd name="T8" fmla="*/ 244 w 244"/>
                  <a:gd name="T9" fmla="*/ 78 h 325"/>
                  <a:gd name="T10" fmla="*/ 244 w 244"/>
                  <a:gd name="T11" fmla="*/ 0 h 325"/>
                  <a:gd name="T12" fmla="*/ 25 w 244"/>
                  <a:gd name="T13" fmla="*/ 0 h 325"/>
                  <a:gd name="T14" fmla="*/ 0 w 244"/>
                  <a:gd name="T15" fmla="*/ 78 h 325"/>
                  <a:gd name="T16" fmla="*/ 88 w 244"/>
                  <a:gd name="T17" fmla="*/ 78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4" h="325">
                    <a:moveTo>
                      <a:pt x="88" y="78"/>
                    </a:moveTo>
                    <a:lnTo>
                      <a:pt x="88" y="325"/>
                    </a:lnTo>
                    <a:lnTo>
                      <a:pt x="179" y="325"/>
                    </a:lnTo>
                    <a:lnTo>
                      <a:pt x="179" y="78"/>
                    </a:lnTo>
                    <a:lnTo>
                      <a:pt x="244" y="78"/>
                    </a:lnTo>
                    <a:lnTo>
                      <a:pt x="244" y="0"/>
                    </a:lnTo>
                    <a:lnTo>
                      <a:pt x="25" y="0"/>
                    </a:lnTo>
                    <a:lnTo>
                      <a:pt x="0" y="78"/>
                    </a:lnTo>
                    <a:lnTo>
                      <a:pt x="88" y="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51" name="V">
                <a:extLst>
                  <a:ext uri="{FF2B5EF4-FFF2-40B4-BE49-F238E27FC236}">
                    <a16:creationId xmlns:a16="http://schemas.microsoft.com/office/drawing/2014/main" id="{9E4D86BC-6ECB-478C-A4A4-30D6847A9FC0}"/>
                  </a:ext>
                </a:extLst>
              </p:cNvPr>
              <p:cNvSpPr>
                <a:spLocks/>
              </p:cNvSpPr>
              <p:nvPr userDrawn="1"/>
            </p:nvSpPr>
            <p:spPr bwMode="auto">
              <a:xfrm>
                <a:off x="567258" y="168151"/>
                <a:ext cx="230188" cy="258763"/>
              </a:xfrm>
              <a:custGeom>
                <a:avLst/>
                <a:gdLst>
                  <a:gd name="T0" fmla="*/ 184 w 289"/>
                  <a:gd name="T1" fmla="*/ 325 h 325"/>
                  <a:gd name="T2" fmla="*/ 289 w 289"/>
                  <a:gd name="T3" fmla="*/ 0 h 325"/>
                  <a:gd name="T4" fmla="*/ 197 w 289"/>
                  <a:gd name="T5" fmla="*/ 0 h 325"/>
                  <a:gd name="T6" fmla="*/ 143 w 289"/>
                  <a:gd name="T7" fmla="*/ 167 h 325"/>
                  <a:gd name="T8" fmla="*/ 135 w 289"/>
                  <a:gd name="T9" fmla="*/ 191 h 325"/>
                  <a:gd name="T10" fmla="*/ 135 w 289"/>
                  <a:gd name="T11" fmla="*/ 191 h 325"/>
                  <a:gd name="T12" fmla="*/ 135 w 289"/>
                  <a:gd name="T13" fmla="*/ 191 h 325"/>
                  <a:gd name="T14" fmla="*/ 135 w 289"/>
                  <a:gd name="T15" fmla="*/ 191 h 325"/>
                  <a:gd name="T16" fmla="*/ 135 w 289"/>
                  <a:gd name="T17" fmla="*/ 191 h 325"/>
                  <a:gd name="T18" fmla="*/ 135 w 289"/>
                  <a:gd name="T19" fmla="*/ 191 h 325"/>
                  <a:gd name="T20" fmla="*/ 135 w 289"/>
                  <a:gd name="T21" fmla="*/ 191 h 325"/>
                  <a:gd name="T22" fmla="*/ 128 w 289"/>
                  <a:gd name="T23" fmla="*/ 167 h 325"/>
                  <a:gd name="T24" fmla="*/ 91 w 289"/>
                  <a:gd name="T25" fmla="*/ 60 h 325"/>
                  <a:gd name="T26" fmla="*/ 0 w 289"/>
                  <a:gd name="T27" fmla="*/ 60 h 325"/>
                  <a:gd name="T28" fmla="*/ 90 w 289"/>
                  <a:gd name="T29" fmla="*/ 325 h 325"/>
                  <a:gd name="T30" fmla="*/ 184 w 289"/>
                  <a:gd name="T31"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9" h="325">
                    <a:moveTo>
                      <a:pt x="184" y="325"/>
                    </a:moveTo>
                    <a:lnTo>
                      <a:pt x="289" y="0"/>
                    </a:lnTo>
                    <a:lnTo>
                      <a:pt x="197" y="0"/>
                    </a:lnTo>
                    <a:lnTo>
                      <a:pt x="143" y="167"/>
                    </a:lnTo>
                    <a:lnTo>
                      <a:pt x="135" y="191"/>
                    </a:lnTo>
                    <a:lnTo>
                      <a:pt x="135" y="191"/>
                    </a:lnTo>
                    <a:lnTo>
                      <a:pt x="135" y="191"/>
                    </a:lnTo>
                    <a:lnTo>
                      <a:pt x="135" y="191"/>
                    </a:lnTo>
                    <a:lnTo>
                      <a:pt x="135" y="191"/>
                    </a:lnTo>
                    <a:lnTo>
                      <a:pt x="135" y="191"/>
                    </a:lnTo>
                    <a:lnTo>
                      <a:pt x="135" y="191"/>
                    </a:lnTo>
                    <a:lnTo>
                      <a:pt x="128" y="167"/>
                    </a:lnTo>
                    <a:lnTo>
                      <a:pt x="91" y="60"/>
                    </a:lnTo>
                    <a:lnTo>
                      <a:pt x="0" y="60"/>
                    </a:lnTo>
                    <a:lnTo>
                      <a:pt x="90" y="325"/>
                    </a:lnTo>
                    <a:lnTo>
                      <a:pt x="184" y="3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grpSp>
        <p:grpSp>
          <p:nvGrpSpPr>
            <p:cNvPr id="13" name="_VTT_logo_102019_03_white_on_blue" hidden="1">
              <a:extLst>
                <a:ext uri="{FF2B5EF4-FFF2-40B4-BE49-F238E27FC236}">
                  <a16:creationId xmlns:a16="http://schemas.microsoft.com/office/drawing/2014/main" id="{B41D618D-9624-4674-87A3-5A9ACDA196C3}"/>
                </a:ext>
              </a:extLst>
            </p:cNvPr>
            <p:cNvGrpSpPr/>
            <p:nvPr userDrawn="1"/>
          </p:nvGrpSpPr>
          <p:grpSpPr>
            <a:xfrm>
              <a:off x="7909204" y="1770762"/>
              <a:ext cx="971550" cy="655638"/>
              <a:chOff x="379933" y="-15999"/>
              <a:chExt cx="971550" cy="655638"/>
            </a:xfrm>
          </p:grpSpPr>
          <p:sp>
            <p:nvSpPr>
              <p:cNvPr id="44" name="Box">
                <a:extLst>
                  <a:ext uri="{FF2B5EF4-FFF2-40B4-BE49-F238E27FC236}">
                    <a16:creationId xmlns:a16="http://schemas.microsoft.com/office/drawing/2014/main" id="{D86C2F1C-9D5A-4074-931B-ADAB4503FBE1}"/>
                  </a:ext>
                </a:extLst>
              </p:cNvPr>
              <p:cNvSpPr>
                <a:spLocks noChangeArrowheads="1"/>
              </p:cNvSpPr>
              <p:nvPr userDrawn="1"/>
            </p:nvSpPr>
            <p:spPr bwMode="auto">
              <a:xfrm>
                <a:off x="379933" y="-15999"/>
                <a:ext cx="971550" cy="655638"/>
              </a:xfrm>
              <a:prstGeom prst="rect">
                <a:avLst/>
              </a:prstGeom>
              <a:solidFill>
                <a:srgbClr val="0057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45" name="T2">
                <a:extLst>
                  <a:ext uri="{FF2B5EF4-FFF2-40B4-BE49-F238E27FC236}">
                    <a16:creationId xmlns:a16="http://schemas.microsoft.com/office/drawing/2014/main" id="{4BA2102C-649E-4670-8569-544A5628ED65}"/>
                  </a:ext>
                </a:extLst>
              </p:cNvPr>
              <p:cNvSpPr>
                <a:spLocks/>
              </p:cNvSpPr>
              <p:nvPr userDrawn="1"/>
            </p:nvSpPr>
            <p:spPr bwMode="auto">
              <a:xfrm>
                <a:off x="1011758" y="168151"/>
                <a:ext cx="176213" cy="258763"/>
              </a:xfrm>
              <a:custGeom>
                <a:avLst/>
                <a:gdLst>
                  <a:gd name="T0" fmla="*/ 157 w 222"/>
                  <a:gd name="T1" fmla="*/ 325 h 325"/>
                  <a:gd name="T2" fmla="*/ 157 w 222"/>
                  <a:gd name="T3" fmla="*/ 78 h 325"/>
                  <a:gd name="T4" fmla="*/ 222 w 222"/>
                  <a:gd name="T5" fmla="*/ 78 h 325"/>
                  <a:gd name="T6" fmla="*/ 222 w 222"/>
                  <a:gd name="T7" fmla="*/ 0 h 325"/>
                  <a:gd name="T8" fmla="*/ 0 w 222"/>
                  <a:gd name="T9" fmla="*/ 0 h 325"/>
                  <a:gd name="T10" fmla="*/ 0 w 222"/>
                  <a:gd name="T11" fmla="*/ 78 h 325"/>
                  <a:gd name="T12" fmla="*/ 66 w 222"/>
                  <a:gd name="T13" fmla="*/ 78 h 325"/>
                  <a:gd name="T14" fmla="*/ 66 w 222"/>
                  <a:gd name="T15" fmla="*/ 325 h 325"/>
                  <a:gd name="T16" fmla="*/ 66 w 222"/>
                  <a:gd name="T17" fmla="*/ 325 h 325"/>
                  <a:gd name="T18" fmla="*/ 157 w 222"/>
                  <a:gd name="T19"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2" h="325">
                    <a:moveTo>
                      <a:pt x="157" y="325"/>
                    </a:moveTo>
                    <a:lnTo>
                      <a:pt x="157" y="78"/>
                    </a:lnTo>
                    <a:lnTo>
                      <a:pt x="222" y="78"/>
                    </a:lnTo>
                    <a:lnTo>
                      <a:pt x="222" y="0"/>
                    </a:lnTo>
                    <a:lnTo>
                      <a:pt x="0" y="0"/>
                    </a:lnTo>
                    <a:lnTo>
                      <a:pt x="0" y="78"/>
                    </a:lnTo>
                    <a:lnTo>
                      <a:pt x="66" y="78"/>
                    </a:lnTo>
                    <a:lnTo>
                      <a:pt x="66" y="325"/>
                    </a:lnTo>
                    <a:lnTo>
                      <a:pt x="66" y="325"/>
                    </a:lnTo>
                    <a:lnTo>
                      <a:pt x="157" y="3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46" name="T1">
                <a:extLst>
                  <a:ext uri="{FF2B5EF4-FFF2-40B4-BE49-F238E27FC236}">
                    <a16:creationId xmlns:a16="http://schemas.microsoft.com/office/drawing/2014/main" id="{1667477E-AB2A-4F63-A329-2857464AFFD8}"/>
                  </a:ext>
                </a:extLst>
              </p:cNvPr>
              <p:cNvSpPr>
                <a:spLocks/>
              </p:cNvSpPr>
              <p:nvPr userDrawn="1"/>
            </p:nvSpPr>
            <p:spPr bwMode="auto">
              <a:xfrm>
                <a:off x="799033" y="168151"/>
                <a:ext cx="193675" cy="258763"/>
              </a:xfrm>
              <a:custGeom>
                <a:avLst/>
                <a:gdLst>
                  <a:gd name="T0" fmla="*/ 88 w 244"/>
                  <a:gd name="T1" fmla="*/ 78 h 325"/>
                  <a:gd name="T2" fmla="*/ 88 w 244"/>
                  <a:gd name="T3" fmla="*/ 325 h 325"/>
                  <a:gd name="T4" fmla="*/ 179 w 244"/>
                  <a:gd name="T5" fmla="*/ 325 h 325"/>
                  <a:gd name="T6" fmla="*/ 179 w 244"/>
                  <a:gd name="T7" fmla="*/ 78 h 325"/>
                  <a:gd name="T8" fmla="*/ 244 w 244"/>
                  <a:gd name="T9" fmla="*/ 78 h 325"/>
                  <a:gd name="T10" fmla="*/ 244 w 244"/>
                  <a:gd name="T11" fmla="*/ 0 h 325"/>
                  <a:gd name="T12" fmla="*/ 25 w 244"/>
                  <a:gd name="T13" fmla="*/ 0 h 325"/>
                  <a:gd name="T14" fmla="*/ 0 w 244"/>
                  <a:gd name="T15" fmla="*/ 78 h 325"/>
                  <a:gd name="T16" fmla="*/ 88 w 244"/>
                  <a:gd name="T17" fmla="*/ 78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4" h="325">
                    <a:moveTo>
                      <a:pt x="88" y="78"/>
                    </a:moveTo>
                    <a:lnTo>
                      <a:pt x="88" y="325"/>
                    </a:lnTo>
                    <a:lnTo>
                      <a:pt x="179" y="325"/>
                    </a:lnTo>
                    <a:lnTo>
                      <a:pt x="179" y="78"/>
                    </a:lnTo>
                    <a:lnTo>
                      <a:pt x="244" y="78"/>
                    </a:lnTo>
                    <a:lnTo>
                      <a:pt x="244" y="0"/>
                    </a:lnTo>
                    <a:lnTo>
                      <a:pt x="25" y="0"/>
                    </a:lnTo>
                    <a:lnTo>
                      <a:pt x="0" y="78"/>
                    </a:lnTo>
                    <a:lnTo>
                      <a:pt x="88" y="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47" name="V">
                <a:extLst>
                  <a:ext uri="{FF2B5EF4-FFF2-40B4-BE49-F238E27FC236}">
                    <a16:creationId xmlns:a16="http://schemas.microsoft.com/office/drawing/2014/main" id="{08EDD4F9-7D10-4AD2-A49B-49CD92D770F2}"/>
                  </a:ext>
                </a:extLst>
              </p:cNvPr>
              <p:cNvSpPr>
                <a:spLocks/>
              </p:cNvSpPr>
              <p:nvPr userDrawn="1"/>
            </p:nvSpPr>
            <p:spPr bwMode="auto">
              <a:xfrm>
                <a:off x="567258" y="168151"/>
                <a:ext cx="230188" cy="258763"/>
              </a:xfrm>
              <a:custGeom>
                <a:avLst/>
                <a:gdLst>
                  <a:gd name="T0" fmla="*/ 184 w 289"/>
                  <a:gd name="T1" fmla="*/ 325 h 325"/>
                  <a:gd name="T2" fmla="*/ 289 w 289"/>
                  <a:gd name="T3" fmla="*/ 0 h 325"/>
                  <a:gd name="T4" fmla="*/ 197 w 289"/>
                  <a:gd name="T5" fmla="*/ 0 h 325"/>
                  <a:gd name="T6" fmla="*/ 143 w 289"/>
                  <a:gd name="T7" fmla="*/ 167 h 325"/>
                  <a:gd name="T8" fmla="*/ 135 w 289"/>
                  <a:gd name="T9" fmla="*/ 191 h 325"/>
                  <a:gd name="T10" fmla="*/ 135 w 289"/>
                  <a:gd name="T11" fmla="*/ 191 h 325"/>
                  <a:gd name="T12" fmla="*/ 135 w 289"/>
                  <a:gd name="T13" fmla="*/ 191 h 325"/>
                  <a:gd name="T14" fmla="*/ 135 w 289"/>
                  <a:gd name="T15" fmla="*/ 191 h 325"/>
                  <a:gd name="T16" fmla="*/ 135 w 289"/>
                  <a:gd name="T17" fmla="*/ 191 h 325"/>
                  <a:gd name="T18" fmla="*/ 135 w 289"/>
                  <a:gd name="T19" fmla="*/ 191 h 325"/>
                  <a:gd name="T20" fmla="*/ 135 w 289"/>
                  <a:gd name="T21" fmla="*/ 191 h 325"/>
                  <a:gd name="T22" fmla="*/ 128 w 289"/>
                  <a:gd name="T23" fmla="*/ 167 h 325"/>
                  <a:gd name="T24" fmla="*/ 91 w 289"/>
                  <a:gd name="T25" fmla="*/ 60 h 325"/>
                  <a:gd name="T26" fmla="*/ 0 w 289"/>
                  <a:gd name="T27" fmla="*/ 60 h 325"/>
                  <a:gd name="T28" fmla="*/ 90 w 289"/>
                  <a:gd name="T29" fmla="*/ 325 h 325"/>
                  <a:gd name="T30" fmla="*/ 184 w 289"/>
                  <a:gd name="T31"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9" h="325">
                    <a:moveTo>
                      <a:pt x="184" y="325"/>
                    </a:moveTo>
                    <a:lnTo>
                      <a:pt x="289" y="0"/>
                    </a:lnTo>
                    <a:lnTo>
                      <a:pt x="197" y="0"/>
                    </a:lnTo>
                    <a:lnTo>
                      <a:pt x="143" y="167"/>
                    </a:lnTo>
                    <a:lnTo>
                      <a:pt x="135" y="191"/>
                    </a:lnTo>
                    <a:lnTo>
                      <a:pt x="135" y="191"/>
                    </a:lnTo>
                    <a:lnTo>
                      <a:pt x="135" y="191"/>
                    </a:lnTo>
                    <a:lnTo>
                      <a:pt x="135" y="191"/>
                    </a:lnTo>
                    <a:lnTo>
                      <a:pt x="135" y="191"/>
                    </a:lnTo>
                    <a:lnTo>
                      <a:pt x="135" y="191"/>
                    </a:lnTo>
                    <a:lnTo>
                      <a:pt x="135" y="191"/>
                    </a:lnTo>
                    <a:lnTo>
                      <a:pt x="128" y="167"/>
                    </a:lnTo>
                    <a:lnTo>
                      <a:pt x="91" y="60"/>
                    </a:lnTo>
                    <a:lnTo>
                      <a:pt x="0" y="60"/>
                    </a:lnTo>
                    <a:lnTo>
                      <a:pt x="90" y="325"/>
                    </a:lnTo>
                    <a:lnTo>
                      <a:pt x="184" y="3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grpSp>
        <p:grpSp>
          <p:nvGrpSpPr>
            <p:cNvPr id="14" name="_VTT_logo_102019_04_white_on_dark_grey" hidden="1">
              <a:extLst>
                <a:ext uri="{FF2B5EF4-FFF2-40B4-BE49-F238E27FC236}">
                  <a16:creationId xmlns:a16="http://schemas.microsoft.com/office/drawing/2014/main" id="{8256DB62-1D9F-4B20-BC39-991620A1977A}"/>
                </a:ext>
              </a:extLst>
            </p:cNvPr>
            <p:cNvGrpSpPr/>
            <p:nvPr userDrawn="1"/>
          </p:nvGrpSpPr>
          <p:grpSpPr>
            <a:xfrm>
              <a:off x="7909204" y="1770762"/>
              <a:ext cx="971550" cy="655638"/>
              <a:chOff x="379933" y="-15999"/>
              <a:chExt cx="971550" cy="655638"/>
            </a:xfrm>
          </p:grpSpPr>
          <p:sp>
            <p:nvSpPr>
              <p:cNvPr id="40" name="Box">
                <a:extLst>
                  <a:ext uri="{FF2B5EF4-FFF2-40B4-BE49-F238E27FC236}">
                    <a16:creationId xmlns:a16="http://schemas.microsoft.com/office/drawing/2014/main" id="{A6C6F4B1-F88C-446A-AD9D-29828257EF72}"/>
                  </a:ext>
                </a:extLst>
              </p:cNvPr>
              <p:cNvSpPr>
                <a:spLocks noChangeArrowheads="1"/>
              </p:cNvSpPr>
              <p:nvPr userDrawn="1"/>
            </p:nvSpPr>
            <p:spPr bwMode="auto">
              <a:xfrm>
                <a:off x="379933" y="-15999"/>
                <a:ext cx="971550" cy="655638"/>
              </a:xfrm>
              <a:prstGeom prst="rect">
                <a:avLst/>
              </a:prstGeom>
              <a:solidFill>
                <a:srgbClr val="AFAFA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41" name="T2">
                <a:extLst>
                  <a:ext uri="{FF2B5EF4-FFF2-40B4-BE49-F238E27FC236}">
                    <a16:creationId xmlns:a16="http://schemas.microsoft.com/office/drawing/2014/main" id="{E61582D7-204A-4C3E-90B1-E76CA62358E4}"/>
                  </a:ext>
                </a:extLst>
              </p:cNvPr>
              <p:cNvSpPr>
                <a:spLocks/>
              </p:cNvSpPr>
              <p:nvPr userDrawn="1"/>
            </p:nvSpPr>
            <p:spPr bwMode="auto">
              <a:xfrm>
                <a:off x="1011758" y="168151"/>
                <a:ext cx="176213" cy="258763"/>
              </a:xfrm>
              <a:custGeom>
                <a:avLst/>
                <a:gdLst>
                  <a:gd name="T0" fmla="*/ 157 w 222"/>
                  <a:gd name="T1" fmla="*/ 325 h 325"/>
                  <a:gd name="T2" fmla="*/ 157 w 222"/>
                  <a:gd name="T3" fmla="*/ 78 h 325"/>
                  <a:gd name="T4" fmla="*/ 222 w 222"/>
                  <a:gd name="T5" fmla="*/ 78 h 325"/>
                  <a:gd name="T6" fmla="*/ 222 w 222"/>
                  <a:gd name="T7" fmla="*/ 0 h 325"/>
                  <a:gd name="T8" fmla="*/ 0 w 222"/>
                  <a:gd name="T9" fmla="*/ 0 h 325"/>
                  <a:gd name="T10" fmla="*/ 0 w 222"/>
                  <a:gd name="T11" fmla="*/ 78 h 325"/>
                  <a:gd name="T12" fmla="*/ 66 w 222"/>
                  <a:gd name="T13" fmla="*/ 78 h 325"/>
                  <a:gd name="T14" fmla="*/ 66 w 222"/>
                  <a:gd name="T15" fmla="*/ 325 h 325"/>
                  <a:gd name="T16" fmla="*/ 66 w 222"/>
                  <a:gd name="T17" fmla="*/ 325 h 325"/>
                  <a:gd name="T18" fmla="*/ 157 w 222"/>
                  <a:gd name="T19"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2" h="325">
                    <a:moveTo>
                      <a:pt x="157" y="325"/>
                    </a:moveTo>
                    <a:lnTo>
                      <a:pt x="157" y="78"/>
                    </a:lnTo>
                    <a:lnTo>
                      <a:pt x="222" y="78"/>
                    </a:lnTo>
                    <a:lnTo>
                      <a:pt x="222" y="0"/>
                    </a:lnTo>
                    <a:lnTo>
                      <a:pt x="0" y="0"/>
                    </a:lnTo>
                    <a:lnTo>
                      <a:pt x="0" y="78"/>
                    </a:lnTo>
                    <a:lnTo>
                      <a:pt x="66" y="78"/>
                    </a:lnTo>
                    <a:lnTo>
                      <a:pt x="66" y="325"/>
                    </a:lnTo>
                    <a:lnTo>
                      <a:pt x="66" y="325"/>
                    </a:lnTo>
                    <a:lnTo>
                      <a:pt x="157" y="3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42" name="T1">
                <a:extLst>
                  <a:ext uri="{FF2B5EF4-FFF2-40B4-BE49-F238E27FC236}">
                    <a16:creationId xmlns:a16="http://schemas.microsoft.com/office/drawing/2014/main" id="{F91BEDA4-95FD-4A0F-8333-1C34DD56B9D7}"/>
                  </a:ext>
                </a:extLst>
              </p:cNvPr>
              <p:cNvSpPr>
                <a:spLocks/>
              </p:cNvSpPr>
              <p:nvPr userDrawn="1"/>
            </p:nvSpPr>
            <p:spPr bwMode="auto">
              <a:xfrm>
                <a:off x="799033" y="168151"/>
                <a:ext cx="193675" cy="258763"/>
              </a:xfrm>
              <a:custGeom>
                <a:avLst/>
                <a:gdLst>
                  <a:gd name="T0" fmla="*/ 88 w 244"/>
                  <a:gd name="T1" fmla="*/ 78 h 325"/>
                  <a:gd name="T2" fmla="*/ 88 w 244"/>
                  <a:gd name="T3" fmla="*/ 325 h 325"/>
                  <a:gd name="T4" fmla="*/ 179 w 244"/>
                  <a:gd name="T5" fmla="*/ 325 h 325"/>
                  <a:gd name="T6" fmla="*/ 179 w 244"/>
                  <a:gd name="T7" fmla="*/ 78 h 325"/>
                  <a:gd name="T8" fmla="*/ 244 w 244"/>
                  <a:gd name="T9" fmla="*/ 78 h 325"/>
                  <a:gd name="T10" fmla="*/ 244 w 244"/>
                  <a:gd name="T11" fmla="*/ 0 h 325"/>
                  <a:gd name="T12" fmla="*/ 25 w 244"/>
                  <a:gd name="T13" fmla="*/ 0 h 325"/>
                  <a:gd name="T14" fmla="*/ 0 w 244"/>
                  <a:gd name="T15" fmla="*/ 78 h 325"/>
                  <a:gd name="T16" fmla="*/ 88 w 244"/>
                  <a:gd name="T17" fmla="*/ 78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4" h="325">
                    <a:moveTo>
                      <a:pt x="88" y="78"/>
                    </a:moveTo>
                    <a:lnTo>
                      <a:pt x="88" y="325"/>
                    </a:lnTo>
                    <a:lnTo>
                      <a:pt x="179" y="325"/>
                    </a:lnTo>
                    <a:lnTo>
                      <a:pt x="179" y="78"/>
                    </a:lnTo>
                    <a:lnTo>
                      <a:pt x="244" y="78"/>
                    </a:lnTo>
                    <a:lnTo>
                      <a:pt x="244" y="0"/>
                    </a:lnTo>
                    <a:lnTo>
                      <a:pt x="25" y="0"/>
                    </a:lnTo>
                    <a:lnTo>
                      <a:pt x="0" y="78"/>
                    </a:lnTo>
                    <a:lnTo>
                      <a:pt x="88" y="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43" name="V">
                <a:extLst>
                  <a:ext uri="{FF2B5EF4-FFF2-40B4-BE49-F238E27FC236}">
                    <a16:creationId xmlns:a16="http://schemas.microsoft.com/office/drawing/2014/main" id="{9259C8EF-AE96-4898-A383-AE5CA224C540}"/>
                  </a:ext>
                </a:extLst>
              </p:cNvPr>
              <p:cNvSpPr>
                <a:spLocks/>
              </p:cNvSpPr>
              <p:nvPr userDrawn="1"/>
            </p:nvSpPr>
            <p:spPr bwMode="auto">
              <a:xfrm>
                <a:off x="567258" y="168151"/>
                <a:ext cx="230188" cy="258763"/>
              </a:xfrm>
              <a:custGeom>
                <a:avLst/>
                <a:gdLst>
                  <a:gd name="T0" fmla="*/ 184 w 289"/>
                  <a:gd name="T1" fmla="*/ 325 h 325"/>
                  <a:gd name="T2" fmla="*/ 289 w 289"/>
                  <a:gd name="T3" fmla="*/ 0 h 325"/>
                  <a:gd name="T4" fmla="*/ 197 w 289"/>
                  <a:gd name="T5" fmla="*/ 0 h 325"/>
                  <a:gd name="T6" fmla="*/ 143 w 289"/>
                  <a:gd name="T7" fmla="*/ 167 h 325"/>
                  <a:gd name="T8" fmla="*/ 135 w 289"/>
                  <a:gd name="T9" fmla="*/ 191 h 325"/>
                  <a:gd name="T10" fmla="*/ 135 w 289"/>
                  <a:gd name="T11" fmla="*/ 191 h 325"/>
                  <a:gd name="T12" fmla="*/ 135 w 289"/>
                  <a:gd name="T13" fmla="*/ 191 h 325"/>
                  <a:gd name="T14" fmla="*/ 135 w 289"/>
                  <a:gd name="T15" fmla="*/ 191 h 325"/>
                  <a:gd name="T16" fmla="*/ 135 w 289"/>
                  <a:gd name="T17" fmla="*/ 191 h 325"/>
                  <a:gd name="T18" fmla="*/ 135 w 289"/>
                  <a:gd name="T19" fmla="*/ 191 h 325"/>
                  <a:gd name="T20" fmla="*/ 135 w 289"/>
                  <a:gd name="T21" fmla="*/ 191 h 325"/>
                  <a:gd name="T22" fmla="*/ 128 w 289"/>
                  <a:gd name="T23" fmla="*/ 167 h 325"/>
                  <a:gd name="T24" fmla="*/ 91 w 289"/>
                  <a:gd name="T25" fmla="*/ 60 h 325"/>
                  <a:gd name="T26" fmla="*/ 0 w 289"/>
                  <a:gd name="T27" fmla="*/ 60 h 325"/>
                  <a:gd name="T28" fmla="*/ 90 w 289"/>
                  <a:gd name="T29" fmla="*/ 325 h 325"/>
                  <a:gd name="T30" fmla="*/ 184 w 289"/>
                  <a:gd name="T31"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9" h="325">
                    <a:moveTo>
                      <a:pt x="184" y="325"/>
                    </a:moveTo>
                    <a:lnTo>
                      <a:pt x="289" y="0"/>
                    </a:lnTo>
                    <a:lnTo>
                      <a:pt x="197" y="0"/>
                    </a:lnTo>
                    <a:lnTo>
                      <a:pt x="143" y="167"/>
                    </a:lnTo>
                    <a:lnTo>
                      <a:pt x="135" y="191"/>
                    </a:lnTo>
                    <a:lnTo>
                      <a:pt x="135" y="191"/>
                    </a:lnTo>
                    <a:lnTo>
                      <a:pt x="135" y="191"/>
                    </a:lnTo>
                    <a:lnTo>
                      <a:pt x="135" y="191"/>
                    </a:lnTo>
                    <a:lnTo>
                      <a:pt x="135" y="191"/>
                    </a:lnTo>
                    <a:lnTo>
                      <a:pt x="135" y="191"/>
                    </a:lnTo>
                    <a:lnTo>
                      <a:pt x="135" y="191"/>
                    </a:lnTo>
                    <a:lnTo>
                      <a:pt x="128" y="167"/>
                    </a:lnTo>
                    <a:lnTo>
                      <a:pt x="91" y="60"/>
                    </a:lnTo>
                    <a:lnTo>
                      <a:pt x="0" y="60"/>
                    </a:lnTo>
                    <a:lnTo>
                      <a:pt x="90" y="325"/>
                    </a:lnTo>
                    <a:lnTo>
                      <a:pt x="184" y="3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grpSp>
        <p:grpSp>
          <p:nvGrpSpPr>
            <p:cNvPr id="15" name="_VTT_logo_102019_05_dark_grey_on_white" hidden="1">
              <a:extLst>
                <a:ext uri="{FF2B5EF4-FFF2-40B4-BE49-F238E27FC236}">
                  <a16:creationId xmlns:a16="http://schemas.microsoft.com/office/drawing/2014/main" id="{3B55F314-7E3C-4A2A-A568-698097323573}"/>
                </a:ext>
              </a:extLst>
            </p:cNvPr>
            <p:cNvGrpSpPr/>
            <p:nvPr userDrawn="1"/>
          </p:nvGrpSpPr>
          <p:grpSpPr>
            <a:xfrm>
              <a:off x="7909204" y="1770762"/>
              <a:ext cx="971550" cy="655638"/>
              <a:chOff x="379933" y="-15999"/>
              <a:chExt cx="971550" cy="655638"/>
            </a:xfrm>
          </p:grpSpPr>
          <p:sp>
            <p:nvSpPr>
              <p:cNvPr id="36" name="Box">
                <a:extLst>
                  <a:ext uri="{FF2B5EF4-FFF2-40B4-BE49-F238E27FC236}">
                    <a16:creationId xmlns:a16="http://schemas.microsoft.com/office/drawing/2014/main" id="{17D992E2-76BC-4A33-934C-E78159E4B6FE}"/>
                  </a:ext>
                </a:extLst>
              </p:cNvPr>
              <p:cNvSpPr>
                <a:spLocks noChangeArrowheads="1"/>
              </p:cNvSpPr>
              <p:nvPr userDrawn="1"/>
            </p:nvSpPr>
            <p:spPr bwMode="auto">
              <a:xfrm>
                <a:off x="379933" y="-15999"/>
                <a:ext cx="971550" cy="6556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37" name="T2">
                <a:extLst>
                  <a:ext uri="{FF2B5EF4-FFF2-40B4-BE49-F238E27FC236}">
                    <a16:creationId xmlns:a16="http://schemas.microsoft.com/office/drawing/2014/main" id="{10C17877-F1F7-435A-BCBC-0DD14E5E46DE}"/>
                  </a:ext>
                </a:extLst>
              </p:cNvPr>
              <p:cNvSpPr>
                <a:spLocks/>
              </p:cNvSpPr>
              <p:nvPr userDrawn="1"/>
            </p:nvSpPr>
            <p:spPr bwMode="auto">
              <a:xfrm>
                <a:off x="1011758" y="168151"/>
                <a:ext cx="176213" cy="258763"/>
              </a:xfrm>
              <a:custGeom>
                <a:avLst/>
                <a:gdLst>
                  <a:gd name="T0" fmla="*/ 157 w 222"/>
                  <a:gd name="T1" fmla="*/ 325 h 325"/>
                  <a:gd name="T2" fmla="*/ 157 w 222"/>
                  <a:gd name="T3" fmla="*/ 78 h 325"/>
                  <a:gd name="T4" fmla="*/ 222 w 222"/>
                  <a:gd name="T5" fmla="*/ 78 h 325"/>
                  <a:gd name="T6" fmla="*/ 222 w 222"/>
                  <a:gd name="T7" fmla="*/ 0 h 325"/>
                  <a:gd name="T8" fmla="*/ 0 w 222"/>
                  <a:gd name="T9" fmla="*/ 0 h 325"/>
                  <a:gd name="T10" fmla="*/ 0 w 222"/>
                  <a:gd name="T11" fmla="*/ 78 h 325"/>
                  <a:gd name="T12" fmla="*/ 66 w 222"/>
                  <a:gd name="T13" fmla="*/ 78 h 325"/>
                  <a:gd name="T14" fmla="*/ 66 w 222"/>
                  <a:gd name="T15" fmla="*/ 325 h 325"/>
                  <a:gd name="T16" fmla="*/ 66 w 222"/>
                  <a:gd name="T17" fmla="*/ 325 h 325"/>
                  <a:gd name="T18" fmla="*/ 157 w 222"/>
                  <a:gd name="T19"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2" h="325">
                    <a:moveTo>
                      <a:pt x="157" y="325"/>
                    </a:moveTo>
                    <a:lnTo>
                      <a:pt x="157" y="78"/>
                    </a:lnTo>
                    <a:lnTo>
                      <a:pt x="222" y="78"/>
                    </a:lnTo>
                    <a:lnTo>
                      <a:pt x="222" y="0"/>
                    </a:lnTo>
                    <a:lnTo>
                      <a:pt x="0" y="0"/>
                    </a:lnTo>
                    <a:lnTo>
                      <a:pt x="0" y="78"/>
                    </a:lnTo>
                    <a:lnTo>
                      <a:pt x="66" y="78"/>
                    </a:lnTo>
                    <a:lnTo>
                      <a:pt x="66" y="325"/>
                    </a:lnTo>
                    <a:lnTo>
                      <a:pt x="66" y="325"/>
                    </a:lnTo>
                    <a:lnTo>
                      <a:pt x="157" y="325"/>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38" name="T1">
                <a:extLst>
                  <a:ext uri="{FF2B5EF4-FFF2-40B4-BE49-F238E27FC236}">
                    <a16:creationId xmlns:a16="http://schemas.microsoft.com/office/drawing/2014/main" id="{2CEB73A5-807D-47BF-839D-DFDAD2C2BCEA}"/>
                  </a:ext>
                </a:extLst>
              </p:cNvPr>
              <p:cNvSpPr>
                <a:spLocks/>
              </p:cNvSpPr>
              <p:nvPr userDrawn="1"/>
            </p:nvSpPr>
            <p:spPr bwMode="auto">
              <a:xfrm>
                <a:off x="799033" y="168151"/>
                <a:ext cx="193675" cy="258763"/>
              </a:xfrm>
              <a:custGeom>
                <a:avLst/>
                <a:gdLst>
                  <a:gd name="T0" fmla="*/ 88 w 244"/>
                  <a:gd name="T1" fmla="*/ 78 h 325"/>
                  <a:gd name="T2" fmla="*/ 88 w 244"/>
                  <a:gd name="T3" fmla="*/ 325 h 325"/>
                  <a:gd name="T4" fmla="*/ 179 w 244"/>
                  <a:gd name="T5" fmla="*/ 325 h 325"/>
                  <a:gd name="T6" fmla="*/ 179 w 244"/>
                  <a:gd name="T7" fmla="*/ 78 h 325"/>
                  <a:gd name="T8" fmla="*/ 244 w 244"/>
                  <a:gd name="T9" fmla="*/ 78 h 325"/>
                  <a:gd name="T10" fmla="*/ 244 w 244"/>
                  <a:gd name="T11" fmla="*/ 0 h 325"/>
                  <a:gd name="T12" fmla="*/ 25 w 244"/>
                  <a:gd name="T13" fmla="*/ 0 h 325"/>
                  <a:gd name="T14" fmla="*/ 0 w 244"/>
                  <a:gd name="T15" fmla="*/ 78 h 325"/>
                  <a:gd name="T16" fmla="*/ 88 w 244"/>
                  <a:gd name="T17" fmla="*/ 78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4" h="325">
                    <a:moveTo>
                      <a:pt x="88" y="78"/>
                    </a:moveTo>
                    <a:lnTo>
                      <a:pt x="88" y="325"/>
                    </a:lnTo>
                    <a:lnTo>
                      <a:pt x="179" y="325"/>
                    </a:lnTo>
                    <a:lnTo>
                      <a:pt x="179" y="78"/>
                    </a:lnTo>
                    <a:lnTo>
                      <a:pt x="244" y="78"/>
                    </a:lnTo>
                    <a:lnTo>
                      <a:pt x="244" y="0"/>
                    </a:lnTo>
                    <a:lnTo>
                      <a:pt x="25" y="0"/>
                    </a:lnTo>
                    <a:lnTo>
                      <a:pt x="0" y="78"/>
                    </a:lnTo>
                    <a:lnTo>
                      <a:pt x="88" y="78"/>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39" name="V">
                <a:extLst>
                  <a:ext uri="{FF2B5EF4-FFF2-40B4-BE49-F238E27FC236}">
                    <a16:creationId xmlns:a16="http://schemas.microsoft.com/office/drawing/2014/main" id="{716E2D91-66B4-4FF6-8A83-946F2B341001}"/>
                  </a:ext>
                </a:extLst>
              </p:cNvPr>
              <p:cNvSpPr>
                <a:spLocks/>
              </p:cNvSpPr>
              <p:nvPr userDrawn="1"/>
            </p:nvSpPr>
            <p:spPr bwMode="auto">
              <a:xfrm>
                <a:off x="567258" y="168151"/>
                <a:ext cx="230188" cy="258763"/>
              </a:xfrm>
              <a:custGeom>
                <a:avLst/>
                <a:gdLst>
                  <a:gd name="T0" fmla="*/ 184 w 289"/>
                  <a:gd name="T1" fmla="*/ 325 h 325"/>
                  <a:gd name="T2" fmla="*/ 289 w 289"/>
                  <a:gd name="T3" fmla="*/ 0 h 325"/>
                  <a:gd name="T4" fmla="*/ 197 w 289"/>
                  <a:gd name="T5" fmla="*/ 0 h 325"/>
                  <a:gd name="T6" fmla="*/ 143 w 289"/>
                  <a:gd name="T7" fmla="*/ 167 h 325"/>
                  <a:gd name="T8" fmla="*/ 135 w 289"/>
                  <a:gd name="T9" fmla="*/ 191 h 325"/>
                  <a:gd name="T10" fmla="*/ 135 w 289"/>
                  <a:gd name="T11" fmla="*/ 191 h 325"/>
                  <a:gd name="T12" fmla="*/ 135 w 289"/>
                  <a:gd name="T13" fmla="*/ 191 h 325"/>
                  <a:gd name="T14" fmla="*/ 135 w 289"/>
                  <a:gd name="T15" fmla="*/ 191 h 325"/>
                  <a:gd name="T16" fmla="*/ 135 w 289"/>
                  <a:gd name="T17" fmla="*/ 191 h 325"/>
                  <a:gd name="T18" fmla="*/ 135 w 289"/>
                  <a:gd name="T19" fmla="*/ 191 h 325"/>
                  <a:gd name="T20" fmla="*/ 135 w 289"/>
                  <a:gd name="T21" fmla="*/ 191 h 325"/>
                  <a:gd name="T22" fmla="*/ 128 w 289"/>
                  <a:gd name="T23" fmla="*/ 167 h 325"/>
                  <a:gd name="T24" fmla="*/ 91 w 289"/>
                  <a:gd name="T25" fmla="*/ 60 h 325"/>
                  <a:gd name="T26" fmla="*/ 0 w 289"/>
                  <a:gd name="T27" fmla="*/ 60 h 325"/>
                  <a:gd name="T28" fmla="*/ 90 w 289"/>
                  <a:gd name="T29" fmla="*/ 325 h 325"/>
                  <a:gd name="T30" fmla="*/ 184 w 289"/>
                  <a:gd name="T31"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9" h="325">
                    <a:moveTo>
                      <a:pt x="184" y="325"/>
                    </a:moveTo>
                    <a:lnTo>
                      <a:pt x="289" y="0"/>
                    </a:lnTo>
                    <a:lnTo>
                      <a:pt x="197" y="0"/>
                    </a:lnTo>
                    <a:lnTo>
                      <a:pt x="143" y="167"/>
                    </a:lnTo>
                    <a:lnTo>
                      <a:pt x="135" y="191"/>
                    </a:lnTo>
                    <a:lnTo>
                      <a:pt x="135" y="191"/>
                    </a:lnTo>
                    <a:lnTo>
                      <a:pt x="135" y="191"/>
                    </a:lnTo>
                    <a:lnTo>
                      <a:pt x="135" y="191"/>
                    </a:lnTo>
                    <a:lnTo>
                      <a:pt x="135" y="191"/>
                    </a:lnTo>
                    <a:lnTo>
                      <a:pt x="135" y="191"/>
                    </a:lnTo>
                    <a:lnTo>
                      <a:pt x="135" y="191"/>
                    </a:lnTo>
                    <a:lnTo>
                      <a:pt x="128" y="167"/>
                    </a:lnTo>
                    <a:lnTo>
                      <a:pt x="91" y="60"/>
                    </a:lnTo>
                    <a:lnTo>
                      <a:pt x="0" y="60"/>
                    </a:lnTo>
                    <a:lnTo>
                      <a:pt x="90" y="325"/>
                    </a:lnTo>
                    <a:lnTo>
                      <a:pt x="184" y="325"/>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grpSp>
        <p:grpSp>
          <p:nvGrpSpPr>
            <p:cNvPr id="16" name="_VTT_logo_102019_06_orange_blue_on_white" hidden="1">
              <a:extLst>
                <a:ext uri="{FF2B5EF4-FFF2-40B4-BE49-F238E27FC236}">
                  <a16:creationId xmlns:a16="http://schemas.microsoft.com/office/drawing/2014/main" id="{B3C11F12-2374-4823-BD57-B8C478EFC2C8}"/>
                </a:ext>
              </a:extLst>
            </p:cNvPr>
            <p:cNvGrpSpPr/>
            <p:nvPr userDrawn="1"/>
          </p:nvGrpSpPr>
          <p:grpSpPr>
            <a:xfrm>
              <a:off x="7909204" y="1770762"/>
              <a:ext cx="971550" cy="655638"/>
              <a:chOff x="379933" y="-15999"/>
              <a:chExt cx="971550" cy="655638"/>
            </a:xfrm>
          </p:grpSpPr>
          <p:sp>
            <p:nvSpPr>
              <p:cNvPr id="32" name="Box">
                <a:extLst>
                  <a:ext uri="{FF2B5EF4-FFF2-40B4-BE49-F238E27FC236}">
                    <a16:creationId xmlns:a16="http://schemas.microsoft.com/office/drawing/2014/main" id="{6D581621-7B87-4CAD-89AF-4044CAB891E3}"/>
                  </a:ext>
                </a:extLst>
              </p:cNvPr>
              <p:cNvSpPr>
                <a:spLocks noChangeArrowheads="1"/>
              </p:cNvSpPr>
              <p:nvPr userDrawn="1"/>
            </p:nvSpPr>
            <p:spPr bwMode="auto">
              <a:xfrm>
                <a:off x="379933" y="-15999"/>
                <a:ext cx="971550" cy="6556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33" name="T2">
                <a:extLst>
                  <a:ext uri="{FF2B5EF4-FFF2-40B4-BE49-F238E27FC236}">
                    <a16:creationId xmlns:a16="http://schemas.microsoft.com/office/drawing/2014/main" id="{1643D284-87BE-4466-B40A-279C93B3C59D}"/>
                  </a:ext>
                </a:extLst>
              </p:cNvPr>
              <p:cNvSpPr>
                <a:spLocks/>
              </p:cNvSpPr>
              <p:nvPr userDrawn="1"/>
            </p:nvSpPr>
            <p:spPr bwMode="auto">
              <a:xfrm>
                <a:off x="1011758" y="168151"/>
                <a:ext cx="176213" cy="258763"/>
              </a:xfrm>
              <a:custGeom>
                <a:avLst/>
                <a:gdLst>
                  <a:gd name="T0" fmla="*/ 157 w 222"/>
                  <a:gd name="T1" fmla="*/ 325 h 325"/>
                  <a:gd name="T2" fmla="*/ 157 w 222"/>
                  <a:gd name="T3" fmla="*/ 78 h 325"/>
                  <a:gd name="T4" fmla="*/ 222 w 222"/>
                  <a:gd name="T5" fmla="*/ 78 h 325"/>
                  <a:gd name="T6" fmla="*/ 222 w 222"/>
                  <a:gd name="T7" fmla="*/ 0 h 325"/>
                  <a:gd name="T8" fmla="*/ 0 w 222"/>
                  <a:gd name="T9" fmla="*/ 0 h 325"/>
                  <a:gd name="T10" fmla="*/ 0 w 222"/>
                  <a:gd name="T11" fmla="*/ 78 h 325"/>
                  <a:gd name="T12" fmla="*/ 66 w 222"/>
                  <a:gd name="T13" fmla="*/ 78 h 325"/>
                  <a:gd name="T14" fmla="*/ 66 w 222"/>
                  <a:gd name="T15" fmla="*/ 325 h 325"/>
                  <a:gd name="T16" fmla="*/ 66 w 222"/>
                  <a:gd name="T17" fmla="*/ 325 h 325"/>
                  <a:gd name="T18" fmla="*/ 157 w 222"/>
                  <a:gd name="T19"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2" h="325">
                    <a:moveTo>
                      <a:pt x="157" y="325"/>
                    </a:moveTo>
                    <a:lnTo>
                      <a:pt x="157" y="78"/>
                    </a:lnTo>
                    <a:lnTo>
                      <a:pt x="222" y="78"/>
                    </a:lnTo>
                    <a:lnTo>
                      <a:pt x="222" y="0"/>
                    </a:lnTo>
                    <a:lnTo>
                      <a:pt x="0" y="0"/>
                    </a:lnTo>
                    <a:lnTo>
                      <a:pt x="0" y="78"/>
                    </a:lnTo>
                    <a:lnTo>
                      <a:pt x="66" y="78"/>
                    </a:lnTo>
                    <a:lnTo>
                      <a:pt x="66" y="325"/>
                    </a:lnTo>
                    <a:lnTo>
                      <a:pt x="66" y="325"/>
                    </a:lnTo>
                    <a:lnTo>
                      <a:pt x="157" y="325"/>
                    </a:lnTo>
                    <a:close/>
                  </a:path>
                </a:pathLst>
              </a:custGeom>
              <a:solidFill>
                <a:srgbClr val="0057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34" name="T1">
                <a:extLst>
                  <a:ext uri="{FF2B5EF4-FFF2-40B4-BE49-F238E27FC236}">
                    <a16:creationId xmlns:a16="http://schemas.microsoft.com/office/drawing/2014/main" id="{F6C6471A-BAAA-4E24-B3D1-B76B61A1D08B}"/>
                  </a:ext>
                </a:extLst>
              </p:cNvPr>
              <p:cNvSpPr>
                <a:spLocks/>
              </p:cNvSpPr>
              <p:nvPr userDrawn="1"/>
            </p:nvSpPr>
            <p:spPr bwMode="auto">
              <a:xfrm>
                <a:off x="799033" y="168151"/>
                <a:ext cx="193675" cy="258763"/>
              </a:xfrm>
              <a:custGeom>
                <a:avLst/>
                <a:gdLst>
                  <a:gd name="T0" fmla="*/ 88 w 244"/>
                  <a:gd name="T1" fmla="*/ 78 h 325"/>
                  <a:gd name="T2" fmla="*/ 88 w 244"/>
                  <a:gd name="T3" fmla="*/ 325 h 325"/>
                  <a:gd name="T4" fmla="*/ 179 w 244"/>
                  <a:gd name="T5" fmla="*/ 325 h 325"/>
                  <a:gd name="T6" fmla="*/ 179 w 244"/>
                  <a:gd name="T7" fmla="*/ 78 h 325"/>
                  <a:gd name="T8" fmla="*/ 244 w 244"/>
                  <a:gd name="T9" fmla="*/ 78 h 325"/>
                  <a:gd name="T10" fmla="*/ 244 w 244"/>
                  <a:gd name="T11" fmla="*/ 0 h 325"/>
                  <a:gd name="T12" fmla="*/ 25 w 244"/>
                  <a:gd name="T13" fmla="*/ 0 h 325"/>
                  <a:gd name="T14" fmla="*/ 0 w 244"/>
                  <a:gd name="T15" fmla="*/ 78 h 325"/>
                  <a:gd name="T16" fmla="*/ 88 w 244"/>
                  <a:gd name="T17" fmla="*/ 78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4" h="325">
                    <a:moveTo>
                      <a:pt x="88" y="78"/>
                    </a:moveTo>
                    <a:lnTo>
                      <a:pt x="88" y="325"/>
                    </a:lnTo>
                    <a:lnTo>
                      <a:pt x="179" y="325"/>
                    </a:lnTo>
                    <a:lnTo>
                      <a:pt x="179" y="78"/>
                    </a:lnTo>
                    <a:lnTo>
                      <a:pt x="244" y="78"/>
                    </a:lnTo>
                    <a:lnTo>
                      <a:pt x="244" y="0"/>
                    </a:lnTo>
                    <a:lnTo>
                      <a:pt x="25" y="0"/>
                    </a:lnTo>
                    <a:lnTo>
                      <a:pt x="0" y="78"/>
                    </a:lnTo>
                    <a:lnTo>
                      <a:pt x="88" y="78"/>
                    </a:lnTo>
                    <a:close/>
                  </a:path>
                </a:pathLst>
              </a:custGeom>
              <a:solidFill>
                <a:srgbClr val="0057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35" name="V">
                <a:extLst>
                  <a:ext uri="{FF2B5EF4-FFF2-40B4-BE49-F238E27FC236}">
                    <a16:creationId xmlns:a16="http://schemas.microsoft.com/office/drawing/2014/main" id="{B9708D2E-1BED-4169-937B-5EA0E6373DE8}"/>
                  </a:ext>
                </a:extLst>
              </p:cNvPr>
              <p:cNvSpPr>
                <a:spLocks/>
              </p:cNvSpPr>
              <p:nvPr userDrawn="1"/>
            </p:nvSpPr>
            <p:spPr bwMode="auto">
              <a:xfrm>
                <a:off x="567258" y="168151"/>
                <a:ext cx="230188" cy="258763"/>
              </a:xfrm>
              <a:custGeom>
                <a:avLst/>
                <a:gdLst>
                  <a:gd name="T0" fmla="*/ 184 w 289"/>
                  <a:gd name="T1" fmla="*/ 325 h 325"/>
                  <a:gd name="T2" fmla="*/ 289 w 289"/>
                  <a:gd name="T3" fmla="*/ 0 h 325"/>
                  <a:gd name="T4" fmla="*/ 197 w 289"/>
                  <a:gd name="T5" fmla="*/ 0 h 325"/>
                  <a:gd name="T6" fmla="*/ 143 w 289"/>
                  <a:gd name="T7" fmla="*/ 167 h 325"/>
                  <a:gd name="T8" fmla="*/ 135 w 289"/>
                  <a:gd name="T9" fmla="*/ 191 h 325"/>
                  <a:gd name="T10" fmla="*/ 135 w 289"/>
                  <a:gd name="T11" fmla="*/ 191 h 325"/>
                  <a:gd name="T12" fmla="*/ 135 w 289"/>
                  <a:gd name="T13" fmla="*/ 191 h 325"/>
                  <a:gd name="T14" fmla="*/ 135 w 289"/>
                  <a:gd name="T15" fmla="*/ 191 h 325"/>
                  <a:gd name="T16" fmla="*/ 135 w 289"/>
                  <a:gd name="T17" fmla="*/ 191 h 325"/>
                  <a:gd name="T18" fmla="*/ 135 w 289"/>
                  <a:gd name="T19" fmla="*/ 191 h 325"/>
                  <a:gd name="T20" fmla="*/ 135 w 289"/>
                  <a:gd name="T21" fmla="*/ 191 h 325"/>
                  <a:gd name="T22" fmla="*/ 128 w 289"/>
                  <a:gd name="T23" fmla="*/ 167 h 325"/>
                  <a:gd name="T24" fmla="*/ 91 w 289"/>
                  <a:gd name="T25" fmla="*/ 60 h 325"/>
                  <a:gd name="T26" fmla="*/ 0 w 289"/>
                  <a:gd name="T27" fmla="*/ 60 h 325"/>
                  <a:gd name="T28" fmla="*/ 90 w 289"/>
                  <a:gd name="T29" fmla="*/ 325 h 325"/>
                  <a:gd name="T30" fmla="*/ 184 w 289"/>
                  <a:gd name="T31"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9" h="325">
                    <a:moveTo>
                      <a:pt x="184" y="325"/>
                    </a:moveTo>
                    <a:lnTo>
                      <a:pt x="289" y="0"/>
                    </a:lnTo>
                    <a:lnTo>
                      <a:pt x="197" y="0"/>
                    </a:lnTo>
                    <a:lnTo>
                      <a:pt x="143" y="167"/>
                    </a:lnTo>
                    <a:lnTo>
                      <a:pt x="135" y="191"/>
                    </a:lnTo>
                    <a:lnTo>
                      <a:pt x="135" y="191"/>
                    </a:lnTo>
                    <a:lnTo>
                      <a:pt x="135" y="191"/>
                    </a:lnTo>
                    <a:lnTo>
                      <a:pt x="135" y="191"/>
                    </a:lnTo>
                    <a:lnTo>
                      <a:pt x="135" y="191"/>
                    </a:lnTo>
                    <a:lnTo>
                      <a:pt x="135" y="191"/>
                    </a:lnTo>
                    <a:lnTo>
                      <a:pt x="135" y="191"/>
                    </a:lnTo>
                    <a:lnTo>
                      <a:pt x="128" y="167"/>
                    </a:lnTo>
                    <a:lnTo>
                      <a:pt x="91" y="60"/>
                    </a:lnTo>
                    <a:lnTo>
                      <a:pt x="0" y="60"/>
                    </a:lnTo>
                    <a:lnTo>
                      <a:pt x="90" y="325"/>
                    </a:lnTo>
                    <a:lnTo>
                      <a:pt x="184" y="325"/>
                    </a:lnTo>
                    <a:close/>
                  </a:path>
                </a:pathLst>
              </a:custGeom>
              <a:solidFill>
                <a:srgbClr val="F06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grpSp>
        <p:grpSp>
          <p:nvGrpSpPr>
            <p:cNvPr id="17" name="_VTT_logo_102019_07_blue_on_white" hidden="1">
              <a:extLst>
                <a:ext uri="{FF2B5EF4-FFF2-40B4-BE49-F238E27FC236}">
                  <a16:creationId xmlns:a16="http://schemas.microsoft.com/office/drawing/2014/main" id="{052B1FEF-1F0F-4FF5-AD4B-588C77F561AD}"/>
                </a:ext>
              </a:extLst>
            </p:cNvPr>
            <p:cNvGrpSpPr/>
            <p:nvPr userDrawn="1"/>
          </p:nvGrpSpPr>
          <p:grpSpPr>
            <a:xfrm>
              <a:off x="7909204" y="1770762"/>
              <a:ext cx="971550" cy="655638"/>
              <a:chOff x="379933" y="-15999"/>
              <a:chExt cx="971550" cy="655638"/>
            </a:xfrm>
          </p:grpSpPr>
          <p:sp>
            <p:nvSpPr>
              <p:cNvPr id="28" name="Box">
                <a:extLst>
                  <a:ext uri="{FF2B5EF4-FFF2-40B4-BE49-F238E27FC236}">
                    <a16:creationId xmlns:a16="http://schemas.microsoft.com/office/drawing/2014/main" id="{9A92B69E-4D89-4905-9297-A9C345BDCBD3}"/>
                  </a:ext>
                </a:extLst>
              </p:cNvPr>
              <p:cNvSpPr>
                <a:spLocks noChangeArrowheads="1"/>
              </p:cNvSpPr>
              <p:nvPr userDrawn="1"/>
            </p:nvSpPr>
            <p:spPr bwMode="auto">
              <a:xfrm>
                <a:off x="379933" y="-15999"/>
                <a:ext cx="971550" cy="6556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29" name="T2">
                <a:extLst>
                  <a:ext uri="{FF2B5EF4-FFF2-40B4-BE49-F238E27FC236}">
                    <a16:creationId xmlns:a16="http://schemas.microsoft.com/office/drawing/2014/main" id="{260A1603-F6FB-460B-80AC-59DC768A81D2}"/>
                  </a:ext>
                </a:extLst>
              </p:cNvPr>
              <p:cNvSpPr>
                <a:spLocks/>
              </p:cNvSpPr>
              <p:nvPr userDrawn="1"/>
            </p:nvSpPr>
            <p:spPr bwMode="auto">
              <a:xfrm>
                <a:off x="1011758" y="168151"/>
                <a:ext cx="176213" cy="258763"/>
              </a:xfrm>
              <a:custGeom>
                <a:avLst/>
                <a:gdLst>
                  <a:gd name="T0" fmla="*/ 157 w 222"/>
                  <a:gd name="T1" fmla="*/ 325 h 325"/>
                  <a:gd name="T2" fmla="*/ 157 w 222"/>
                  <a:gd name="T3" fmla="*/ 78 h 325"/>
                  <a:gd name="T4" fmla="*/ 222 w 222"/>
                  <a:gd name="T5" fmla="*/ 78 h 325"/>
                  <a:gd name="T6" fmla="*/ 222 w 222"/>
                  <a:gd name="T7" fmla="*/ 0 h 325"/>
                  <a:gd name="T8" fmla="*/ 0 w 222"/>
                  <a:gd name="T9" fmla="*/ 0 h 325"/>
                  <a:gd name="T10" fmla="*/ 0 w 222"/>
                  <a:gd name="T11" fmla="*/ 78 h 325"/>
                  <a:gd name="T12" fmla="*/ 66 w 222"/>
                  <a:gd name="T13" fmla="*/ 78 h 325"/>
                  <a:gd name="T14" fmla="*/ 66 w 222"/>
                  <a:gd name="T15" fmla="*/ 325 h 325"/>
                  <a:gd name="T16" fmla="*/ 66 w 222"/>
                  <a:gd name="T17" fmla="*/ 325 h 325"/>
                  <a:gd name="T18" fmla="*/ 157 w 222"/>
                  <a:gd name="T19"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2" h="325">
                    <a:moveTo>
                      <a:pt x="157" y="325"/>
                    </a:moveTo>
                    <a:lnTo>
                      <a:pt x="157" y="78"/>
                    </a:lnTo>
                    <a:lnTo>
                      <a:pt x="222" y="78"/>
                    </a:lnTo>
                    <a:lnTo>
                      <a:pt x="222" y="0"/>
                    </a:lnTo>
                    <a:lnTo>
                      <a:pt x="0" y="0"/>
                    </a:lnTo>
                    <a:lnTo>
                      <a:pt x="0" y="78"/>
                    </a:lnTo>
                    <a:lnTo>
                      <a:pt x="66" y="78"/>
                    </a:lnTo>
                    <a:lnTo>
                      <a:pt x="66" y="325"/>
                    </a:lnTo>
                    <a:lnTo>
                      <a:pt x="66" y="325"/>
                    </a:lnTo>
                    <a:lnTo>
                      <a:pt x="157" y="325"/>
                    </a:lnTo>
                    <a:close/>
                  </a:path>
                </a:pathLst>
              </a:custGeom>
              <a:solidFill>
                <a:srgbClr val="0057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30" name="T1">
                <a:extLst>
                  <a:ext uri="{FF2B5EF4-FFF2-40B4-BE49-F238E27FC236}">
                    <a16:creationId xmlns:a16="http://schemas.microsoft.com/office/drawing/2014/main" id="{DBEE48F4-948F-422E-8B90-B733D7E9DA7B}"/>
                  </a:ext>
                </a:extLst>
              </p:cNvPr>
              <p:cNvSpPr>
                <a:spLocks/>
              </p:cNvSpPr>
              <p:nvPr userDrawn="1"/>
            </p:nvSpPr>
            <p:spPr bwMode="auto">
              <a:xfrm>
                <a:off x="799033" y="168151"/>
                <a:ext cx="193675" cy="258763"/>
              </a:xfrm>
              <a:custGeom>
                <a:avLst/>
                <a:gdLst>
                  <a:gd name="T0" fmla="*/ 88 w 244"/>
                  <a:gd name="T1" fmla="*/ 78 h 325"/>
                  <a:gd name="T2" fmla="*/ 88 w 244"/>
                  <a:gd name="T3" fmla="*/ 325 h 325"/>
                  <a:gd name="T4" fmla="*/ 179 w 244"/>
                  <a:gd name="T5" fmla="*/ 325 h 325"/>
                  <a:gd name="T6" fmla="*/ 179 w 244"/>
                  <a:gd name="T7" fmla="*/ 78 h 325"/>
                  <a:gd name="T8" fmla="*/ 244 w 244"/>
                  <a:gd name="T9" fmla="*/ 78 h 325"/>
                  <a:gd name="T10" fmla="*/ 244 w 244"/>
                  <a:gd name="T11" fmla="*/ 0 h 325"/>
                  <a:gd name="T12" fmla="*/ 25 w 244"/>
                  <a:gd name="T13" fmla="*/ 0 h 325"/>
                  <a:gd name="T14" fmla="*/ 0 w 244"/>
                  <a:gd name="T15" fmla="*/ 78 h 325"/>
                  <a:gd name="T16" fmla="*/ 88 w 244"/>
                  <a:gd name="T17" fmla="*/ 78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4" h="325">
                    <a:moveTo>
                      <a:pt x="88" y="78"/>
                    </a:moveTo>
                    <a:lnTo>
                      <a:pt x="88" y="325"/>
                    </a:lnTo>
                    <a:lnTo>
                      <a:pt x="179" y="325"/>
                    </a:lnTo>
                    <a:lnTo>
                      <a:pt x="179" y="78"/>
                    </a:lnTo>
                    <a:lnTo>
                      <a:pt x="244" y="78"/>
                    </a:lnTo>
                    <a:lnTo>
                      <a:pt x="244" y="0"/>
                    </a:lnTo>
                    <a:lnTo>
                      <a:pt x="25" y="0"/>
                    </a:lnTo>
                    <a:lnTo>
                      <a:pt x="0" y="78"/>
                    </a:lnTo>
                    <a:lnTo>
                      <a:pt x="88" y="78"/>
                    </a:lnTo>
                    <a:close/>
                  </a:path>
                </a:pathLst>
              </a:custGeom>
              <a:solidFill>
                <a:srgbClr val="0057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31" name="V">
                <a:extLst>
                  <a:ext uri="{FF2B5EF4-FFF2-40B4-BE49-F238E27FC236}">
                    <a16:creationId xmlns:a16="http://schemas.microsoft.com/office/drawing/2014/main" id="{D03BDA45-C786-4100-BE01-82B53E91EEAE}"/>
                  </a:ext>
                </a:extLst>
              </p:cNvPr>
              <p:cNvSpPr>
                <a:spLocks/>
              </p:cNvSpPr>
              <p:nvPr userDrawn="1"/>
            </p:nvSpPr>
            <p:spPr bwMode="auto">
              <a:xfrm>
                <a:off x="567258" y="168151"/>
                <a:ext cx="230188" cy="258763"/>
              </a:xfrm>
              <a:custGeom>
                <a:avLst/>
                <a:gdLst>
                  <a:gd name="T0" fmla="*/ 184 w 289"/>
                  <a:gd name="T1" fmla="*/ 325 h 325"/>
                  <a:gd name="T2" fmla="*/ 289 w 289"/>
                  <a:gd name="T3" fmla="*/ 0 h 325"/>
                  <a:gd name="T4" fmla="*/ 197 w 289"/>
                  <a:gd name="T5" fmla="*/ 0 h 325"/>
                  <a:gd name="T6" fmla="*/ 143 w 289"/>
                  <a:gd name="T7" fmla="*/ 167 h 325"/>
                  <a:gd name="T8" fmla="*/ 135 w 289"/>
                  <a:gd name="T9" fmla="*/ 191 h 325"/>
                  <a:gd name="T10" fmla="*/ 135 w 289"/>
                  <a:gd name="T11" fmla="*/ 191 h 325"/>
                  <a:gd name="T12" fmla="*/ 135 w 289"/>
                  <a:gd name="T13" fmla="*/ 191 h 325"/>
                  <a:gd name="T14" fmla="*/ 135 w 289"/>
                  <a:gd name="T15" fmla="*/ 191 h 325"/>
                  <a:gd name="T16" fmla="*/ 135 w 289"/>
                  <a:gd name="T17" fmla="*/ 191 h 325"/>
                  <a:gd name="T18" fmla="*/ 135 w 289"/>
                  <a:gd name="T19" fmla="*/ 191 h 325"/>
                  <a:gd name="T20" fmla="*/ 135 w 289"/>
                  <a:gd name="T21" fmla="*/ 191 h 325"/>
                  <a:gd name="T22" fmla="*/ 128 w 289"/>
                  <a:gd name="T23" fmla="*/ 167 h 325"/>
                  <a:gd name="T24" fmla="*/ 91 w 289"/>
                  <a:gd name="T25" fmla="*/ 60 h 325"/>
                  <a:gd name="T26" fmla="*/ 0 w 289"/>
                  <a:gd name="T27" fmla="*/ 60 h 325"/>
                  <a:gd name="T28" fmla="*/ 90 w 289"/>
                  <a:gd name="T29" fmla="*/ 325 h 325"/>
                  <a:gd name="T30" fmla="*/ 184 w 289"/>
                  <a:gd name="T31"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9" h="325">
                    <a:moveTo>
                      <a:pt x="184" y="325"/>
                    </a:moveTo>
                    <a:lnTo>
                      <a:pt x="289" y="0"/>
                    </a:lnTo>
                    <a:lnTo>
                      <a:pt x="197" y="0"/>
                    </a:lnTo>
                    <a:lnTo>
                      <a:pt x="143" y="167"/>
                    </a:lnTo>
                    <a:lnTo>
                      <a:pt x="135" y="191"/>
                    </a:lnTo>
                    <a:lnTo>
                      <a:pt x="135" y="191"/>
                    </a:lnTo>
                    <a:lnTo>
                      <a:pt x="135" y="191"/>
                    </a:lnTo>
                    <a:lnTo>
                      <a:pt x="135" y="191"/>
                    </a:lnTo>
                    <a:lnTo>
                      <a:pt x="135" y="191"/>
                    </a:lnTo>
                    <a:lnTo>
                      <a:pt x="135" y="191"/>
                    </a:lnTo>
                    <a:lnTo>
                      <a:pt x="135" y="191"/>
                    </a:lnTo>
                    <a:lnTo>
                      <a:pt x="128" y="167"/>
                    </a:lnTo>
                    <a:lnTo>
                      <a:pt x="91" y="60"/>
                    </a:lnTo>
                    <a:lnTo>
                      <a:pt x="0" y="60"/>
                    </a:lnTo>
                    <a:lnTo>
                      <a:pt x="90" y="325"/>
                    </a:lnTo>
                    <a:lnTo>
                      <a:pt x="184" y="325"/>
                    </a:lnTo>
                    <a:close/>
                  </a:path>
                </a:pathLst>
              </a:custGeom>
              <a:solidFill>
                <a:srgbClr val="0057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grpSp>
        <p:grpSp>
          <p:nvGrpSpPr>
            <p:cNvPr id="18" name="_VTT_logo_102019_08_black_on_white" hidden="1">
              <a:extLst>
                <a:ext uri="{FF2B5EF4-FFF2-40B4-BE49-F238E27FC236}">
                  <a16:creationId xmlns:a16="http://schemas.microsoft.com/office/drawing/2014/main" id="{0AA192F8-E8EE-4F23-A33E-68183C7FE29C}"/>
                </a:ext>
              </a:extLst>
            </p:cNvPr>
            <p:cNvGrpSpPr/>
            <p:nvPr userDrawn="1"/>
          </p:nvGrpSpPr>
          <p:grpSpPr>
            <a:xfrm>
              <a:off x="7909204" y="1770762"/>
              <a:ext cx="971550" cy="655638"/>
              <a:chOff x="379933" y="-15999"/>
              <a:chExt cx="971550" cy="655638"/>
            </a:xfrm>
          </p:grpSpPr>
          <p:sp>
            <p:nvSpPr>
              <p:cNvPr id="24" name="Box">
                <a:extLst>
                  <a:ext uri="{FF2B5EF4-FFF2-40B4-BE49-F238E27FC236}">
                    <a16:creationId xmlns:a16="http://schemas.microsoft.com/office/drawing/2014/main" id="{81B0E440-1A8B-4175-9862-E5586AE5D987}"/>
                  </a:ext>
                </a:extLst>
              </p:cNvPr>
              <p:cNvSpPr>
                <a:spLocks noChangeArrowheads="1"/>
              </p:cNvSpPr>
              <p:nvPr userDrawn="1"/>
            </p:nvSpPr>
            <p:spPr bwMode="auto">
              <a:xfrm>
                <a:off x="379933" y="-15999"/>
                <a:ext cx="971550" cy="6556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25" name="T2">
                <a:extLst>
                  <a:ext uri="{FF2B5EF4-FFF2-40B4-BE49-F238E27FC236}">
                    <a16:creationId xmlns:a16="http://schemas.microsoft.com/office/drawing/2014/main" id="{2004D6C7-8918-43CF-95DF-A17CE535CDC8}"/>
                  </a:ext>
                </a:extLst>
              </p:cNvPr>
              <p:cNvSpPr>
                <a:spLocks/>
              </p:cNvSpPr>
              <p:nvPr userDrawn="1"/>
            </p:nvSpPr>
            <p:spPr bwMode="auto">
              <a:xfrm>
                <a:off x="1011758" y="168151"/>
                <a:ext cx="176213" cy="258763"/>
              </a:xfrm>
              <a:custGeom>
                <a:avLst/>
                <a:gdLst>
                  <a:gd name="T0" fmla="*/ 157 w 222"/>
                  <a:gd name="T1" fmla="*/ 325 h 325"/>
                  <a:gd name="T2" fmla="*/ 157 w 222"/>
                  <a:gd name="T3" fmla="*/ 78 h 325"/>
                  <a:gd name="T4" fmla="*/ 222 w 222"/>
                  <a:gd name="T5" fmla="*/ 78 h 325"/>
                  <a:gd name="T6" fmla="*/ 222 w 222"/>
                  <a:gd name="T7" fmla="*/ 0 h 325"/>
                  <a:gd name="T8" fmla="*/ 0 w 222"/>
                  <a:gd name="T9" fmla="*/ 0 h 325"/>
                  <a:gd name="T10" fmla="*/ 0 w 222"/>
                  <a:gd name="T11" fmla="*/ 78 h 325"/>
                  <a:gd name="T12" fmla="*/ 66 w 222"/>
                  <a:gd name="T13" fmla="*/ 78 h 325"/>
                  <a:gd name="T14" fmla="*/ 66 w 222"/>
                  <a:gd name="T15" fmla="*/ 325 h 325"/>
                  <a:gd name="T16" fmla="*/ 66 w 222"/>
                  <a:gd name="T17" fmla="*/ 325 h 325"/>
                  <a:gd name="T18" fmla="*/ 157 w 222"/>
                  <a:gd name="T19"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2" h="325">
                    <a:moveTo>
                      <a:pt x="157" y="325"/>
                    </a:moveTo>
                    <a:lnTo>
                      <a:pt x="157" y="78"/>
                    </a:lnTo>
                    <a:lnTo>
                      <a:pt x="222" y="78"/>
                    </a:lnTo>
                    <a:lnTo>
                      <a:pt x="222" y="0"/>
                    </a:lnTo>
                    <a:lnTo>
                      <a:pt x="0" y="0"/>
                    </a:lnTo>
                    <a:lnTo>
                      <a:pt x="0" y="78"/>
                    </a:lnTo>
                    <a:lnTo>
                      <a:pt x="66" y="78"/>
                    </a:lnTo>
                    <a:lnTo>
                      <a:pt x="66" y="325"/>
                    </a:lnTo>
                    <a:lnTo>
                      <a:pt x="66" y="325"/>
                    </a:lnTo>
                    <a:lnTo>
                      <a:pt x="157" y="32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26" name="T1">
                <a:extLst>
                  <a:ext uri="{FF2B5EF4-FFF2-40B4-BE49-F238E27FC236}">
                    <a16:creationId xmlns:a16="http://schemas.microsoft.com/office/drawing/2014/main" id="{41B862E0-D0ED-41C0-88DE-6B0B608F5249}"/>
                  </a:ext>
                </a:extLst>
              </p:cNvPr>
              <p:cNvSpPr>
                <a:spLocks/>
              </p:cNvSpPr>
              <p:nvPr userDrawn="1"/>
            </p:nvSpPr>
            <p:spPr bwMode="auto">
              <a:xfrm>
                <a:off x="799033" y="168151"/>
                <a:ext cx="193675" cy="258763"/>
              </a:xfrm>
              <a:custGeom>
                <a:avLst/>
                <a:gdLst>
                  <a:gd name="T0" fmla="*/ 88 w 244"/>
                  <a:gd name="T1" fmla="*/ 78 h 325"/>
                  <a:gd name="T2" fmla="*/ 88 w 244"/>
                  <a:gd name="T3" fmla="*/ 325 h 325"/>
                  <a:gd name="T4" fmla="*/ 179 w 244"/>
                  <a:gd name="T5" fmla="*/ 325 h 325"/>
                  <a:gd name="T6" fmla="*/ 179 w 244"/>
                  <a:gd name="T7" fmla="*/ 78 h 325"/>
                  <a:gd name="T8" fmla="*/ 244 w 244"/>
                  <a:gd name="T9" fmla="*/ 78 h 325"/>
                  <a:gd name="T10" fmla="*/ 244 w 244"/>
                  <a:gd name="T11" fmla="*/ 0 h 325"/>
                  <a:gd name="T12" fmla="*/ 25 w 244"/>
                  <a:gd name="T13" fmla="*/ 0 h 325"/>
                  <a:gd name="T14" fmla="*/ 0 w 244"/>
                  <a:gd name="T15" fmla="*/ 78 h 325"/>
                  <a:gd name="T16" fmla="*/ 88 w 244"/>
                  <a:gd name="T17" fmla="*/ 78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4" h="325">
                    <a:moveTo>
                      <a:pt x="88" y="78"/>
                    </a:moveTo>
                    <a:lnTo>
                      <a:pt x="88" y="325"/>
                    </a:lnTo>
                    <a:lnTo>
                      <a:pt x="179" y="325"/>
                    </a:lnTo>
                    <a:lnTo>
                      <a:pt x="179" y="78"/>
                    </a:lnTo>
                    <a:lnTo>
                      <a:pt x="244" y="78"/>
                    </a:lnTo>
                    <a:lnTo>
                      <a:pt x="244" y="0"/>
                    </a:lnTo>
                    <a:lnTo>
                      <a:pt x="25" y="0"/>
                    </a:lnTo>
                    <a:lnTo>
                      <a:pt x="0" y="78"/>
                    </a:lnTo>
                    <a:lnTo>
                      <a:pt x="88" y="7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27" name="V">
                <a:extLst>
                  <a:ext uri="{FF2B5EF4-FFF2-40B4-BE49-F238E27FC236}">
                    <a16:creationId xmlns:a16="http://schemas.microsoft.com/office/drawing/2014/main" id="{A1766E77-9F79-48FC-B4A7-85B8ACC69171}"/>
                  </a:ext>
                </a:extLst>
              </p:cNvPr>
              <p:cNvSpPr>
                <a:spLocks/>
              </p:cNvSpPr>
              <p:nvPr userDrawn="1"/>
            </p:nvSpPr>
            <p:spPr bwMode="auto">
              <a:xfrm>
                <a:off x="567258" y="168151"/>
                <a:ext cx="230188" cy="258763"/>
              </a:xfrm>
              <a:custGeom>
                <a:avLst/>
                <a:gdLst>
                  <a:gd name="T0" fmla="*/ 184 w 289"/>
                  <a:gd name="T1" fmla="*/ 325 h 325"/>
                  <a:gd name="T2" fmla="*/ 289 w 289"/>
                  <a:gd name="T3" fmla="*/ 0 h 325"/>
                  <a:gd name="T4" fmla="*/ 197 w 289"/>
                  <a:gd name="T5" fmla="*/ 0 h 325"/>
                  <a:gd name="T6" fmla="*/ 143 w 289"/>
                  <a:gd name="T7" fmla="*/ 167 h 325"/>
                  <a:gd name="T8" fmla="*/ 135 w 289"/>
                  <a:gd name="T9" fmla="*/ 191 h 325"/>
                  <a:gd name="T10" fmla="*/ 135 w 289"/>
                  <a:gd name="T11" fmla="*/ 191 h 325"/>
                  <a:gd name="T12" fmla="*/ 135 w 289"/>
                  <a:gd name="T13" fmla="*/ 191 h 325"/>
                  <a:gd name="T14" fmla="*/ 135 w 289"/>
                  <a:gd name="T15" fmla="*/ 191 h 325"/>
                  <a:gd name="T16" fmla="*/ 135 w 289"/>
                  <a:gd name="T17" fmla="*/ 191 h 325"/>
                  <a:gd name="T18" fmla="*/ 135 w 289"/>
                  <a:gd name="T19" fmla="*/ 191 h 325"/>
                  <a:gd name="T20" fmla="*/ 135 w 289"/>
                  <a:gd name="T21" fmla="*/ 191 h 325"/>
                  <a:gd name="T22" fmla="*/ 128 w 289"/>
                  <a:gd name="T23" fmla="*/ 167 h 325"/>
                  <a:gd name="T24" fmla="*/ 91 w 289"/>
                  <a:gd name="T25" fmla="*/ 60 h 325"/>
                  <a:gd name="T26" fmla="*/ 0 w 289"/>
                  <a:gd name="T27" fmla="*/ 60 h 325"/>
                  <a:gd name="T28" fmla="*/ 90 w 289"/>
                  <a:gd name="T29" fmla="*/ 325 h 325"/>
                  <a:gd name="T30" fmla="*/ 184 w 289"/>
                  <a:gd name="T31"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9" h="325">
                    <a:moveTo>
                      <a:pt x="184" y="325"/>
                    </a:moveTo>
                    <a:lnTo>
                      <a:pt x="289" y="0"/>
                    </a:lnTo>
                    <a:lnTo>
                      <a:pt x="197" y="0"/>
                    </a:lnTo>
                    <a:lnTo>
                      <a:pt x="143" y="167"/>
                    </a:lnTo>
                    <a:lnTo>
                      <a:pt x="135" y="191"/>
                    </a:lnTo>
                    <a:lnTo>
                      <a:pt x="135" y="191"/>
                    </a:lnTo>
                    <a:lnTo>
                      <a:pt x="135" y="191"/>
                    </a:lnTo>
                    <a:lnTo>
                      <a:pt x="135" y="191"/>
                    </a:lnTo>
                    <a:lnTo>
                      <a:pt x="135" y="191"/>
                    </a:lnTo>
                    <a:lnTo>
                      <a:pt x="135" y="191"/>
                    </a:lnTo>
                    <a:lnTo>
                      <a:pt x="135" y="191"/>
                    </a:lnTo>
                    <a:lnTo>
                      <a:pt x="128" y="167"/>
                    </a:lnTo>
                    <a:lnTo>
                      <a:pt x="91" y="60"/>
                    </a:lnTo>
                    <a:lnTo>
                      <a:pt x="0" y="60"/>
                    </a:lnTo>
                    <a:lnTo>
                      <a:pt x="90" y="325"/>
                    </a:lnTo>
                    <a:lnTo>
                      <a:pt x="184" y="32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grpSp>
        <p:grpSp>
          <p:nvGrpSpPr>
            <p:cNvPr id="19" name="_VTT_logo_102019_09_orange_on_white" hidden="1">
              <a:extLst>
                <a:ext uri="{FF2B5EF4-FFF2-40B4-BE49-F238E27FC236}">
                  <a16:creationId xmlns:a16="http://schemas.microsoft.com/office/drawing/2014/main" id="{1269D6C2-464D-40A5-9E43-79B4A5ED4A7E}"/>
                </a:ext>
              </a:extLst>
            </p:cNvPr>
            <p:cNvGrpSpPr/>
            <p:nvPr userDrawn="1"/>
          </p:nvGrpSpPr>
          <p:grpSpPr>
            <a:xfrm>
              <a:off x="7909204" y="1770762"/>
              <a:ext cx="971550" cy="655638"/>
              <a:chOff x="379933" y="-15999"/>
              <a:chExt cx="971550" cy="655638"/>
            </a:xfrm>
          </p:grpSpPr>
          <p:sp>
            <p:nvSpPr>
              <p:cNvPr id="20" name="Box">
                <a:extLst>
                  <a:ext uri="{FF2B5EF4-FFF2-40B4-BE49-F238E27FC236}">
                    <a16:creationId xmlns:a16="http://schemas.microsoft.com/office/drawing/2014/main" id="{71A35822-7CE4-4624-9CCC-7A3B0614057A}"/>
                  </a:ext>
                </a:extLst>
              </p:cNvPr>
              <p:cNvSpPr>
                <a:spLocks noChangeArrowheads="1"/>
              </p:cNvSpPr>
              <p:nvPr userDrawn="1"/>
            </p:nvSpPr>
            <p:spPr bwMode="auto">
              <a:xfrm>
                <a:off x="379933" y="-15999"/>
                <a:ext cx="971550" cy="6556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21" name="T2">
                <a:extLst>
                  <a:ext uri="{FF2B5EF4-FFF2-40B4-BE49-F238E27FC236}">
                    <a16:creationId xmlns:a16="http://schemas.microsoft.com/office/drawing/2014/main" id="{B7F0DBFB-C5B1-49C1-AB42-EF9DE6D17F6D}"/>
                  </a:ext>
                </a:extLst>
              </p:cNvPr>
              <p:cNvSpPr>
                <a:spLocks/>
              </p:cNvSpPr>
              <p:nvPr userDrawn="1"/>
            </p:nvSpPr>
            <p:spPr bwMode="auto">
              <a:xfrm>
                <a:off x="1011758" y="168151"/>
                <a:ext cx="176213" cy="258763"/>
              </a:xfrm>
              <a:custGeom>
                <a:avLst/>
                <a:gdLst>
                  <a:gd name="T0" fmla="*/ 157 w 222"/>
                  <a:gd name="T1" fmla="*/ 325 h 325"/>
                  <a:gd name="T2" fmla="*/ 157 w 222"/>
                  <a:gd name="T3" fmla="*/ 78 h 325"/>
                  <a:gd name="T4" fmla="*/ 222 w 222"/>
                  <a:gd name="T5" fmla="*/ 78 h 325"/>
                  <a:gd name="T6" fmla="*/ 222 w 222"/>
                  <a:gd name="T7" fmla="*/ 0 h 325"/>
                  <a:gd name="T8" fmla="*/ 0 w 222"/>
                  <a:gd name="T9" fmla="*/ 0 h 325"/>
                  <a:gd name="T10" fmla="*/ 0 w 222"/>
                  <a:gd name="T11" fmla="*/ 78 h 325"/>
                  <a:gd name="T12" fmla="*/ 66 w 222"/>
                  <a:gd name="T13" fmla="*/ 78 h 325"/>
                  <a:gd name="T14" fmla="*/ 66 w 222"/>
                  <a:gd name="T15" fmla="*/ 325 h 325"/>
                  <a:gd name="T16" fmla="*/ 66 w 222"/>
                  <a:gd name="T17" fmla="*/ 325 h 325"/>
                  <a:gd name="T18" fmla="*/ 157 w 222"/>
                  <a:gd name="T19"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2" h="325">
                    <a:moveTo>
                      <a:pt x="157" y="325"/>
                    </a:moveTo>
                    <a:lnTo>
                      <a:pt x="157" y="78"/>
                    </a:lnTo>
                    <a:lnTo>
                      <a:pt x="222" y="78"/>
                    </a:lnTo>
                    <a:lnTo>
                      <a:pt x="222" y="0"/>
                    </a:lnTo>
                    <a:lnTo>
                      <a:pt x="0" y="0"/>
                    </a:lnTo>
                    <a:lnTo>
                      <a:pt x="0" y="78"/>
                    </a:lnTo>
                    <a:lnTo>
                      <a:pt x="66" y="78"/>
                    </a:lnTo>
                    <a:lnTo>
                      <a:pt x="66" y="325"/>
                    </a:lnTo>
                    <a:lnTo>
                      <a:pt x="66" y="325"/>
                    </a:lnTo>
                    <a:lnTo>
                      <a:pt x="157" y="325"/>
                    </a:lnTo>
                    <a:close/>
                  </a:path>
                </a:pathLst>
              </a:custGeom>
              <a:solidFill>
                <a:srgbClr val="F06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22" name="T1">
                <a:extLst>
                  <a:ext uri="{FF2B5EF4-FFF2-40B4-BE49-F238E27FC236}">
                    <a16:creationId xmlns:a16="http://schemas.microsoft.com/office/drawing/2014/main" id="{D58EA3CA-490D-4C28-8202-1FB02D82F89A}"/>
                  </a:ext>
                </a:extLst>
              </p:cNvPr>
              <p:cNvSpPr>
                <a:spLocks/>
              </p:cNvSpPr>
              <p:nvPr userDrawn="1"/>
            </p:nvSpPr>
            <p:spPr bwMode="auto">
              <a:xfrm>
                <a:off x="799033" y="168151"/>
                <a:ext cx="193675" cy="258763"/>
              </a:xfrm>
              <a:custGeom>
                <a:avLst/>
                <a:gdLst>
                  <a:gd name="T0" fmla="*/ 88 w 244"/>
                  <a:gd name="T1" fmla="*/ 78 h 325"/>
                  <a:gd name="T2" fmla="*/ 88 w 244"/>
                  <a:gd name="T3" fmla="*/ 325 h 325"/>
                  <a:gd name="T4" fmla="*/ 179 w 244"/>
                  <a:gd name="T5" fmla="*/ 325 h 325"/>
                  <a:gd name="T6" fmla="*/ 179 w 244"/>
                  <a:gd name="T7" fmla="*/ 78 h 325"/>
                  <a:gd name="T8" fmla="*/ 244 w 244"/>
                  <a:gd name="T9" fmla="*/ 78 h 325"/>
                  <a:gd name="T10" fmla="*/ 244 w 244"/>
                  <a:gd name="T11" fmla="*/ 0 h 325"/>
                  <a:gd name="T12" fmla="*/ 25 w 244"/>
                  <a:gd name="T13" fmla="*/ 0 h 325"/>
                  <a:gd name="T14" fmla="*/ 0 w 244"/>
                  <a:gd name="T15" fmla="*/ 78 h 325"/>
                  <a:gd name="T16" fmla="*/ 88 w 244"/>
                  <a:gd name="T17" fmla="*/ 78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4" h="325">
                    <a:moveTo>
                      <a:pt x="88" y="78"/>
                    </a:moveTo>
                    <a:lnTo>
                      <a:pt x="88" y="325"/>
                    </a:lnTo>
                    <a:lnTo>
                      <a:pt x="179" y="325"/>
                    </a:lnTo>
                    <a:lnTo>
                      <a:pt x="179" y="78"/>
                    </a:lnTo>
                    <a:lnTo>
                      <a:pt x="244" y="78"/>
                    </a:lnTo>
                    <a:lnTo>
                      <a:pt x="244" y="0"/>
                    </a:lnTo>
                    <a:lnTo>
                      <a:pt x="25" y="0"/>
                    </a:lnTo>
                    <a:lnTo>
                      <a:pt x="0" y="78"/>
                    </a:lnTo>
                    <a:lnTo>
                      <a:pt x="88" y="78"/>
                    </a:lnTo>
                    <a:close/>
                  </a:path>
                </a:pathLst>
              </a:custGeom>
              <a:solidFill>
                <a:srgbClr val="F06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23" name="V">
                <a:extLst>
                  <a:ext uri="{FF2B5EF4-FFF2-40B4-BE49-F238E27FC236}">
                    <a16:creationId xmlns:a16="http://schemas.microsoft.com/office/drawing/2014/main" id="{45B7E60A-3AA5-4FA1-B9B2-B7F53D7541DE}"/>
                  </a:ext>
                </a:extLst>
              </p:cNvPr>
              <p:cNvSpPr>
                <a:spLocks/>
              </p:cNvSpPr>
              <p:nvPr userDrawn="1"/>
            </p:nvSpPr>
            <p:spPr bwMode="auto">
              <a:xfrm>
                <a:off x="567258" y="168151"/>
                <a:ext cx="230188" cy="258763"/>
              </a:xfrm>
              <a:custGeom>
                <a:avLst/>
                <a:gdLst>
                  <a:gd name="T0" fmla="*/ 184 w 289"/>
                  <a:gd name="T1" fmla="*/ 325 h 325"/>
                  <a:gd name="T2" fmla="*/ 289 w 289"/>
                  <a:gd name="T3" fmla="*/ 0 h 325"/>
                  <a:gd name="T4" fmla="*/ 197 w 289"/>
                  <a:gd name="T5" fmla="*/ 0 h 325"/>
                  <a:gd name="T6" fmla="*/ 143 w 289"/>
                  <a:gd name="T7" fmla="*/ 167 h 325"/>
                  <a:gd name="T8" fmla="*/ 135 w 289"/>
                  <a:gd name="T9" fmla="*/ 191 h 325"/>
                  <a:gd name="T10" fmla="*/ 135 w 289"/>
                  <a:gd name="T11" fmla="*/ 191 h 325"/>
                  <a:gd name="T12" fmla="*/ 135 w 289"/>
                  <a:gd name="T13" fmla="*/ 191 h 325"/>
                  <a:gd name="T14" fmla="*/ 135 w 289"/>
                  <a:gd name="T15" fmla="*/ 191 h 325"/>
                  <a:gd name="T16" fmla="*/ 135 w 289"/>
                  <a:gd name="T17" fmla="*/ 191 h 325"/>
                  <a:gd name="T18" fmla="*/ 135 w 289"/>
                  <a:gd name="T19" fmla="*/ 191 h 325"/>
                  <a:gd name="T20" fmla="*/ 135 w 289"/>
                  <a:gd name="T21" fmla="*/ 191 h 325"/>
                  <a:gd name="T22" fmla="*/ 128 w 289"/>
                  <a:gd name="T23" fmla="*/ 167 h 325"/>
                  <a:gd name="T24" fmla="*/ 91 w 289"/>
                  <a:gd name="T25" fmla="*/ 60 h 325"/>
                  <a:gd name="T26" fmla="*/ 0 w 289"/>
                  <a:gd name="T27" fmla="*/ 60 h 325"/>
                  <a:gd name="T28" fmla="*/ 90 w 289"/>
                  <a:gd name="T29" fmla="*/ 325 h 325"/>
                  <a:gd name="T30" fmla="*/ 184 w 289"/>
                  <a:gd name="T31"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9" h="325">
                    <a:moveTo>
                      <a:pt x="184" y="325"/>
                    </a:moveTo>
                    <a:lnTo>
                      <a:pt x="289" y="0"/>
                    </a:lnTo>
                    <a:lnTo>
                      <a:pt x="197" y="0"/>
                    </a:lnTo>
                    <a:lnTo>
                      <a:pt x="143" y="167"/>
                    </a:lnTo>
                    <a:lnTo>
                      <a:pt x="135" y="191"/>
                    </a:lnTo>
                    <a:lnTo>
                      <a:pt x="135" y="191"/>
                    </a:lnTo>
                    <a:lnTo>
                      <a:pt x="135" y="191"/>
                    </a:lnTo>
                    <a:lnTo>
                      <a:pt x="135" y="191"/>
                    </a:lnTo>
                    <a:lnTo>
                      <a:pt x="135" y="191"/>
                    </a:lnTo>
                    <a:lnTo>
                      <a:pt x="135" y="191"/>
                    </a:lnTo>
                    <a:lnTo>
                      <a:pt x="135" y="191"/>
                    </a:lnTo>
                    <a:lnTo>
                      <a:pt x="128" y="167"/>
                    </a:lnTo>
                    <a:lnTo>
                      <a:pt x="91" y="60"/>
                    </a:lnTo>
                    <a:lnTo>
                      <a:pt x="0" y="60"/>
                    </a:lnTo>
                    <a:lnTo>
                      <a:pt x="90" y="325"/>
                    </a:lnTo>
                    <a:lnTo>
                      <a:pt x="184" y="325"/>
                    </a:lnTo>
                    <a:close/>
                  </a:path>
                </a:pathLst>
              </a:custGeom>
              <a:solidFill>
                <a:srgbClr val="F06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grpSp>
      </p:grpSp>
      <p:sp>
        <p:nvSpPr>
          <p:cNvPr id="56" name="Picture Placeholder 55">
            <a:extLst>
              <a:ext uri="{FF2B5EF4-FFF2-40B4-BE49-F238E27FC236}">
                <a16:creationId xmlns:a16="http://schemas.microsoft.com/office/drawing/2014/main" id="{65A7262C-D77F-4B54-93F2-3D3AA5BD8603}"/>
              </a:ext>
            </a:extLst>
          </p:cNvPr>
          <p:cNvSpPr>
            <a:spLocks noGrp="1"/>
          </p:cNvSpPr>
          <p:nvPr>
            <p:ph type="pic" sz="quarter" idx="14"/>
          </p:nvPr>
        </p:nvSpPr>
        <p:spPr>
          <a:xfrm>
            <a:off x="0" y="0"/>
            <a:ext cx="9144000" cy="5143500"/>
          </a:xfrm>
          <a:custGeom>
            <a:avLst/>
            <a:gdLst>
              <a:gd name="connsiteX0" fmla="*/ 8043515 w 9144000"/>
              <a:gd name="connsiteY0" fmla="*/ 1 h 5143500"/>
              <a:gd name="connsiteX1" fmla="*/ 8043515 w 9144000"/>
              <a:gd name="connsiteY1" fmla="*/ 586801 h 5143500"/>
              <a:gd name="connsiteX2" fmla="*/ 8913058 w 9144000"/>
              <a:gd name="connsiteY2" fmla="*/ 586801 h 5143500"/>
              <a:gd name="connsiteX3" fmla="*/ 8913058 w 9144000"/>
              <a:gd name="connsiteY3" fmla="*/ 1 h 5143500"/>
              <a:gd name="connsiteX4" fmla="*/ 0 w 9144000"/>
              <a:gd name="connsiteY4" fmla="*/ 0 h 5143500"/>
              <a:gd name="connsiteX5" fmla="*/ 9144000 w 9144000"/>
              <a:gd name="connsiteY5" fmla="*/ 0 h 5143500"/>
              <a:gd name="connsiteX6" fmla="*/ 9144000 w 9144000"/>
              <a:gd name="connsiteY6" fmla="*/ 5143500 h 5143500"/>
              <a:gd name="connsiteX7" fmla="*/ 0 w 9144000"/>
              <a:gd name="connsiteY7" fmla="*/ 514350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44000" h="5143500">
                <a:moveTo>
                  <a:pt x="8043515" y="1"/>
                </a:moveTo>
                <a:lnTo>
                  <a:pt x="8043515" y="586801"/>
                </a:lnTo>
                <a:lnTo>
                  <a:pt x="8913058" y="586801"/>
                </a:lnTo>
                <a:lnTo>
                  <a:pt x="8913058" y="1"/>
                </a:lnTo>
                <a:close/>
                <a:moveTo>
                  <a:pt x="0" y="0"/>
                </a:moveTo>
                <a:lnTo>
                  <a:pt x="9144000" y="0"/>
                </a:lnTo>
                <a:lnTo>
                  <a:pt x="9144000" y="5143500"/>
                </a:lnTo>
                <a:lnTo>
                  <a:pt x="0" y="5143500"/>
                </a:lnTo>
                <a:close/>
              </a:path>
            </a:pathLst>
          </a:custGeom>
          <a:solidFill>
            <a:srgbClr val="DBDBDB"/>
          </a:solidFill>
        </p:spPr>
        <p:txBody>
          <a:bodyPr wrap="square">
            <a:noAutofit/>
          </a:bodyPr>
          <a:lstStyle/>
          <a:p>
            <a:endParaRPr lang="en-GB"/>
          </a:p>
        </p:txBody>
      </p:sp>
    </p:spTree>
    <p:extLst>
      <p:ext uri="{BB962C8B-B14F-4D97-AF65-F5344CB8AC3E}">
        <p14:creationId xmlns:p14="http://schemas.microsoft.com/office/powerpoint/2010/main" val="2561684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VTT 2020 Starter Pixel 1">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4B15939B-1EA9-49CD-B7AE-42CDF9FC1396}"/>
              </a:ext>
            </a:extLst>
          </p:cNvPr>
          <p:cNvSpPr/>
          <p:nvPr userDrawn="1"/>
        </p:nvSpPr>
        <p:spPr>
          <a:xfrm>
            <a:off x="0" y="0"/>
            <a:ext cx="9144000" cy="5143500"/>
          </a:xfrm>
          <a:prstGeom prst="rect">
            <a:avLst/>
          </a:prstGeom>
          <a:blipFill>
            <a:blip r:embed="rId2" cstate="email">
              <a:extLst>
                <a:ext uri="{28A0092B-C50C-407E-A947-70E740481C1C}">
                  <a14:useLocalDpi xmlns:a14="http://schemas.microsoft.com/office/drawing/2010/main"/>
                </a:ext>
              </a:extLst>
            </a:blip>
            <a:stretch>
              <a:fillRect/>
            </a:stretch>
          </a:blipFill>
          <a:ln w="9525">
            <a:noFill/>
          </a:ln>
          <a:effectLst/>
        </p:spPr>
        <p:style>
          <a:lnRef idx="1">
            <a:schemeClr val="dk1"/>
          </a:lnRef>
          <a:fillRef idx="3">
            <a:schemeClr val="dk1"/>
          </a:fillRef>
          <a:effectRef idx="2">
            <a:schemeClr val="dk1"/>
          </a:effectRef>
          <a:fontRef idx="minor">
            <a:schemeClr val="lt1"/>
          </a:fontRef>
        </p:style>
        <p:txBody>
          <a:bodyPr lIns="0" tIns="0" rIns="0" bIns="0" rtlCol="0" anchor="ctr"/>
          <a:lstStyle/>
          <a:p>
            <a:pPr algn="ctr"/>
            <a:endParaRPr lang="en-GB" dirty="0"/>
          </a:p>
        </p:txBody>
      </p:sp>
      <p:sp>
        <p:nvSpPr>
          <p:cNvPr id="6" name="Rectangle 5">
            <a:extLst>
              <a:ext uri="{FF2B5EF4-FFF2-40B4-BE49-F238E27FC236}">
                <a16:creationId xmlns:a16="http://schemas.microsoft.com/office/drawing/2014/main" id="{15E0DE9D-93EC-4504-8196-AFA4EA838235}"/>
              </a:ext>
            </a:extLst>
          </p:cNvPr>
          <p:cNvSpPr/>
          <p:nvPr userDrawn="1"/>
        </p:nvSpPr>
        <p:spPr>
          <a:xfrm>
            <a:off x="4572001" y="1021977"/>
            <a:ext cx="4572000" cy="313047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012" noProof="0" dirty="0"/>
          </a:p>
        </p:txBody>
      </p:sp>
      <p:sp>
        <p:nvSpPr>
          <p:cNvPr id="2" name="Title 1">
            <a:extLst>
              <a:ext uri="{FF2B5EF4-FFF2-40B4-BE49-F238E27FC236}">
                <a16:creationId xmlns:a16="http://schemas.microsoft.com/office/drawing/2014/main" id="{F6B3AD41-7055-4805-B84E-52A3DD32E0DB}"/>
              </a:ext>
            </a:extLst>
          </p:cNvPr>
          <p:cNvSpPr>
            <a:spLocks noGrp="1"/>
          </p:cNvSpPr>
          <p:nvPr>
            <p:ph type="title"/>
          </p:nvPr>
        </p:nvSpPr>
        <p:spPr>
          <a:xfrm>
            <a:off x="4895999" y="1817998"/>
            <a:ext cx="4016406" cy="1980000"/>
          </a:xfrm>
        </p:spPr>
        <p:txBody>
          <a:bodyPr bIns="360000" anchor="b" anchorCtr="0"/>
          <a:lstStyle>
            <a:lvl1pPr>
              <a:defRPr sz="3000">
                <a:solidFill>
                  <a:srgbClr val="000000"/>
                </a:solidFill>
              </a:defRPr>
            </a:lvl1pPr>
          </a:lstStyle>
          <a:p>
            <a:r>
              <a:rPr lang="en-US" noProof="0"/>
              <a:t>Click to edit Master title style</a:t>
            </a:r>
            <a:endParaRPr lang="en-GB" noProof="0" dirty="0"/>
          </a:p>
        </p:txBody>
      </p:sp>
      <p:sp>
        <p:nvSpPr>
          <p:cNvPr id="3" name="Date Placeholder 2">
            <a:extLst>
              <a:ext uri="{FF2B5EF4-FFF2-40B4-BE49-F238E27FC236}">
                <a16:creationId xmlns:a16="http://schemas.microsoft.com/office/drawing/2014/main" id="{55B5CA45-51C8-41AD-A83C-9C91FCE3E21A}"/>
              </a:ext>
            </a:extLst>
          </p:cNvPr>
          <p:cNvSpPr>
            <a:spLocks noGrp="1"/>
          </p:cNvSpPr>
          <p:nvPr>
            <p:ph type="dt" sz="half" idx="10"/>
          </p:nvPr>
        </p:nvSpPr>
        <p:spPr>
          <a:xfrm>
            <a:off x="4896000" y="3864452"/>
            <a:ext cx="720000" cy="283500"/>
          </a:xfrm>
        </p:spPr>
        <p:txBody>
          <a:bodyPr/>
          <a:lstStyle>
            <a:lvl1pPr>
              <a:defRPr b="1">
                <a:solidFill>
                  <a:srgbClr val="000000"/>
                </a:solidFill>
              </a:defRPr>
            </a:lvl1pPr>
          </a:lstStyle>
          <a:p>
            <a:fld id="{9D043EF3-7F37-485D-AD45-933C9831B24D}" type="datetime1">
              <a:rPr lang="en-GB" smtClean="0"/>
              <a:t>30/05/2025</a:t>
            </a:fld>
            <a:endParaRPr lang="en-GB" dirty="0"/>
          </a:p>
        </p:txBody>
      </p:sp>
      <p:sp>
        <p:nvSpPr>
          <p:cNvPr id="4" name="Footer Placeholder 3">
            <a:extLst>
              <a:ext uri="{FF2B5EF4-FFF2-40B4-BE49-F238E27FC236}">
                <a16:creationId xmlns:a16="http://schemas.microsoft.com/office/drawing/2014/main" id="{401F3AE7-5732-43E3-9ED8-7E460F8E52B8}"/>
              </a:ext>
            </a:extLst>
          </p:cNvPr>
          <p:cNvSpPr>
            <a:spLocks noGrp="1"/>
          </p:cNvSpPr>
          <p:nvPr>
            <p:ph type="ftr" sz="quarter" idx="11"/>
          </p:nvPr>
        </p:nvSpPr>
        <p:spPr>
          <a:xfrm>
            <a:off x="5616000" y="3864452"/>
            <a:ext cx="3291341" cy="288000"/>
          </a:xfrm>
        </p:spPr>
        <p:txBody>
          <a:bodyPr/>
          <a:lstStyle>
            <a:lvl1pPr algn="l">
              <a:defRPr>
                <a:solidFill>
                  <a:srgbClr val="000000"/>
                </a:solidFill>
              </a:defRPr>
            </a:lvl1pPr>
          </a:lstStyle>
          <a:p>
            <a:r>
              <a:rPr lang="en-GB"/>
              <a:t>VTT – beyond the obvious</a:t>
            </a:r>
            <a:endParaRPr lang="en-GB" dirty="0"/>
          </a:p>
        </p:txBody>
      </p:sp>
      <p:grpSp>
        <p:nvGrpSpPr>
          <p:cNvPr id="54" name="VTT_LogoStack_v3_16092019 pienempi koko">
            <a:extLst>
              <a:ext uri="{FF2B5EF4-FFF2-40B4-BE49-F238E27FC236}">
                <a16:creationId xmlns:a16="http://schemas.microsoft.com/office/drawing/2014/main" id="{6889D744-562F-428E-B46E-DF2EFB7C1123}"/>
              </a:ext>
            </a:extLst>
          </p:cNvPr>
          <p:cNvGrpSpPr/>
          <p:nvPr userDrawn="1"/>
        </p:nvGrpSpPr>
        <p:grpSpPr>
          <a:xfrm>
            <a:off x="8042862" y="1021977"/>
            <a:ext cx="869543" cy="586800"/>
            <a:chOff x="7909204" y="1770762"/>
            <a:chExt cx="971550" cy="655638"/>
          </a:xfrm>
        </p:grpSpPr>
        <p:grpSp>
          <p:nvGrpSpPr>
            <p:cNvPr id="55" name="_VTT_logo_102019_01_white_on_orange" hidden="1">
              <a:extLst>
                <a:ext uri="{FF2B5EF4-FFF2-40B4-BE49-F238E27FC236}">
                  <a16:creationId xmlns:a16="http://schemas.microsoft.com/office/drawing/2014/main" id="{40F83A6E-521F-4EA5-AD06-0D377E201805}"/>
                </a:ext>
              </a:extLst>
            </p:cNvPr>
            <p:cNvGrpSpPr/>
            <p:nvPr userDrawn="1"/>
          </p:nvGrpSpPr>
          <p:grpSpPr>
            <a:xfrm>
              <a:off x="7909204" y="1770762"/>
              <a:ext cx="971550" cy="655638"/>
              <a:chOff x="379933" y="-15999"/>
              <a:chExt cx="971550" cy="655638"/>
            </a:xfrm>
          </p:grpSpPr>
          <p:sp>
            <p:nvSpPr>
              <p:cNvPr id="96" name="Box">
                <a:extLst>
                  <a:ext uri="{FF2B5EF4-FFF2-40B4-BE49-F238E27FC236}">
                    <a16:creationId xmlns:a16="http://schemas.microsoft.com/office/drawing/2014/main" id="{E481E7F1-F745-4B81-80C7-5C2EFD7E3E95}"/>
                  </a:ext>
                </a:extLst>
              </p:cNvPr>
              <p:cNvSpPr>
                <a:spLocks noChangeArrowheads="1"/>
              </p:cNvSpPr>
              <p:nvPr userDrawn="1"/>
            </p:nvSpPr>
            <p:spPr bwMode="auto">
              <a:xfrm>
                <a:off x="379933" y="-15999"/>
                <a:ext cx="971550" cy="655638"/>
              </a:xfrm>
              <a:prstGeom prst="rect">
                <a:avLst/>
              </a:prstGeom>
              <a:solidFill>
                <a:srgbClr val="F06E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97" name="T2">
                <a:extLst>
                  <a:ext uri="{FF2B5EF4-FFF2-40B4-BE49-F238E27FC236}">
                    <a16:creationId xmlns:a16="http://schemas.microsoft.com/office/drawing/2014/main" id="{175E01DB-9F22-4D37-BFCE-21363541C2EE}"/>
                  </a:ext>
                </a:extLst>
              </p:cNvPr>
              <p:cNvSpPr>
                <a:spLocks/>
              </p:cNvSpPr>
              <p:nvPr userDrawn="1"/>
            </p:nvSpPr>
            <p:spPr bwMode="auto">
              <a:xfrm>
                <a:off x="1011758" y="168151"/>
                <a:ext cx="176213" cy="258763"/>
              </a:xfrm>
              <a:custGeom>
                <a:avLst/>
                <a:gdLst>
                  <a:gd name="T0" fmla="*/ 157 w 222"/>
                  <a:gd name="T1" fmla="*/ 325 h 325"/>
                  <a:gd name="T2" fmla="*/ 157 w 222"/>
                  <a:gd name="T3" fmla="*/ 78 h 325"/>
                  <a:gd name="T4" fmla="*/ 222 w 222"/>
                  <a:gd name="T5" fmla="*/ 78 h 325"/>
                  <a:gd name="T6" fmla="*/ 222 w 222"/>
                  <a:gd name="T7" fmla="*/ 0 h 325"/>
                  <a:gd name="T8" fmla="*/ 0 w 222"/>
                  <a:gd name="T9" fmla="*/ 0 h 325"/>
                  <a:gd name="T10" fmla="*/ 0 w 222"/>
                  <a:gd name="T11" fmla="*/ 78 h 325"/>
                  <a:gd name="T12" fmla="*/ 66 w 222"/>
                  <a:gd name="T13" fmla="*/ 78 h 325"/>
                  <a:gd name="T14" fmla="*/ 66 w 222"/>
                  <a:gd name="T15" fmla="*/ 325 h 325"/>
                  <a:gd name="T16" fmla="*/ 66 w 222"/>
                  <a:gd name="T17" fmla="*/ 325 h 325"/>
                  <a:gd name="T18" fmla="*/ 157 w 222"/>
                  <a:gd name="T19"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2" h="325">
                    <a:moveTo>
                      <a:pt x="157" y="325"/>
                    </a:moveTo>
                    <a:lnTo>
                      <a:pt x="157" y="78"/>
                    </a:lnTo>
                    <a:lnTo>
                      <a:pt x="222" y="78"/>
                    </a:lnTo>
                    <a:lnTo>
                      <a:pt x="222" y="0"/>
                    </a:lnTo>
                    <a:lnTo>
                      <a:pt x="0" y="0"/>
                    </a:lnTo>
                    <a:lnTo>
                      <a:pt x="0" y="78"/>
                    </a:lnTo>
                    <a:lnTo>
                      <a:pt x="66" y="78"/>
                    </a:lnTo>
                    <a:lnTo>
                      <a:pt x="66" y="325"/>
                    </a:lnTo>
                    <a:lnTo>
                      <a:pt x="66" y="325"/>
                    </a:lnTo>
                    <a:lnTo>
                      <a:pt x="157" y="3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98" name="T1">
                <a:extLst>
                  <a:ext uri="{FF2B5EF4-FFF2-40B4-BE49-F238E27FC236}">
                    <a16:creationId xmlns:a16="http://schemas.microsoft.com/office/drawing/2014/main" id="{CB5B7BD0-D8B8-49B2-813C-A118918CEACC}"/>
                  </a:ext>
                </a:extLst>
              </p:cNvPr>
              <p:cNvSpPr>
                <a:spLocks/>
              </p:cNvSpPr>
              <p:nvPr userDrawn="1"/>
            </p:nvSpPr>
            <p:spPr bwMode="auto">
              <a:xfrm>
                <a:off x="799033" y="168151"/>
                <a:ext cx="193675" cy="258763"/>
              </a:xfrm>
              <a:custGeom>
                <a:avLst/>
                <a:gdLst>
                  <a:gd name="T0" fmla="*/ 88 w 244"/>
                  <a:gd name="T1" fmla="*/ 78 h 325"/>
                  <a:gd name="T2" fmla="*/ 88 w 244"/>
                  <a:gd name="T3" fmla="*/ 325 h 325"/>
                  <a:gd name="T4" fmla="*/ 179 w 244"/>
                  <a:gd name="T5" fmla="*/ 325 h 325"/>
                  <a:gd name="T6" fmla="*/ 179 w 244"/>
                  <a:gd name="T7" fmla="*/ 78 h 325"/>
                  <a:gd name="T8" fmla="*/ 244 w 244"/>
                  <a:gd name="T9" fmla="*/ 78 h 325"/>
                  <a:gd name="T10" fmla="*/ 244 w 244"/>
                  <a:gd name="T11" fmla="*/ 0 h 325"/>
                  <a:gd name="T12" fmla="*/ 25 w 244"/>
                  <a:gd name="T13" fmla="*/ 0 h 325"/>
                  <a:gd name="T14" fmla="*/ 0 w 244"/>
                  <a:gd name="T15" fmla="*/ 78 h 325"/>
                  <a:gd name="T16" fmla="*/ 88 w 244"/>
                  <a:gd name="T17" fmla="*/ 78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4" h="325">
                    <a:moveTo>
                      <a:pt x="88" y="78"/>
                    </a:moveTo>
                    <a:lnTo>
                      <a:pt x="88" y="325"/>
                    </a:lnTo>
                    <a:lnTo>
                      <a:pt x="179" y="325"/>
                    </a:lnTo>
                    <a:lnTo>
                      <a:pt x="179" y="78"/>
                    </a:lnTo>
                    <a:lnTo>
                      <a:pt x="244" y="78"/>
                    </a:lnTo>
                    <a:lnTo>
                      <a:pt x="244" y="0"/>
                    </a:lnTo>
                    <a:lnTo>
                      <a:pt x="25" y="0"/>
                    </a:lnTo>
                    <a:lnTo>
                      <a:pt x="0" y="78"/>
                    </a:lnTo>
                    <a:lnTo>
                      <a:pt x="88" y="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99" name="V">
                <a:extLst>
                  <a:ext uri="{FF2B5EF4-FFF2-40B4-BE49-F238E27FC236}">
                    <a16:creationId xmlns:a16="http://schemas.microsoft.com/office/drawing/2014/main" id="{5A3859DD-C7C7-4E43-86E0-1B0FCF37622F}"/>
                  </a:ext>
                </a:extLst>
              </p:cNvPr>
              <p:cNvSpPr>
                <a:spLocks/>
              </p:cNvSpPr>
              <p:nvPr userDrawn="1"/>
            </p:nvSpPr>
            <p:spPr bwMode="auto">
              <a:xfrm>
                <a:off x="567258" y="168151"/>
                <a:ext cx="230188" cy="258763"/>
              </a:xfrm>
              <a:custGeom>
                <a:avLst/>
                <a:gdLst>
                  <a:gd name="T0" fmla="*/ 184 w 289"/>
                  <a:gd name="T1" fmla="*/ 325 h 325"/>
                  <a:gd name="T2" fmla="*/ 289 w 289"/>
                  <a:gd name="T3" fmla="*/ 0 h 325"/>
                  <a:gd name="T4" fmla="*/ 197 w 289"/>
                  <a:gd name="T5" fmla="*/ 0 h 325"/>
                  <a:gd name="T6" fmla="*/ 143 w 289"/>
                  <a:gd name="T7" fmla="*/ 167 h 325"/>
                  <a:gd name="T8" fmla="*/ 135 w 289"/>
                  <a:gd name="T9" fmla="*/ 191 h 325"/>
                  <a:gd name="T10" fmla="*/ 135 w 289"/>
                  <a:gd name="T11" fmla="*/ 191 h 325"/>
                  <a:gd name="T12" fmla="*/ 135 w 289"/>
                  <a:gd name="T13" fmla="*/ 191 h 325"/>
                  <a:gd name="T14" fmla="*/ 135 w 289"/>
                  <a:gd name="T15" fmla="*/ 191 h 325"/>
                  <a:gd name="T16" fmla="*/ 135 w 289"/>
                  <a:gd name="T17" fmla="*/ 191 h 325"/>
                  <a:gd name="T18" fmla="*/ 135 w 289"/>
                  <a:gd name="T19" fmla="*/ 191 h 325"/>
                  <a:gd name="T20" fmla="*/ 135 w 289"/>
                  <a:gd name="T21" fmla="*/ 191 h 325"/>
                  <a:gd name="T22" fmla="*/ 128 w 289"/>
                  <a:gd name="T23" fmla="*/ 167 h 325"/>
                  <a:gd name="T24" fmla="*/ 91 w 289"/>
                  <a:gd name="T25" fmla="*/ 60 h 325"/>
                  <a:gd name="T26" fmla="*/ 0 w 289"/>
                  <a:gd name="T27" fmla="*/ 60 h 325"/>
                  <a:gd name="T28" fmla="*/ 90 w 289"/>
                  <a:gd name="T29" fmla="*/ 325 h 325"/>
                  <a:gd name="T30" fmla="*/ 184 w 289"/>
                  <a:gd name="T31"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9" h="325">
                    <a:moveTo>
                      <a:pt x="184" y="325"/>
                    </a:moveTo>
                    <a:lnTo>
                      <a:pt x="289" y="0"/>
                    </a:lnTo>
                    <a:lnTo>
                      <a:pt x="197" y="0"/>
                    </a:lnTo>
                    <a:lnTo>
                      <a:pt x="143" y="167"/>
                    </a:lnTo>
                    <a:lnTo>
                      <a:pt x="135" y="191"/>
                    </a:lnTo>
                    <a:lnTo>
                      <a:pt x="135" y="191"/>
                    </a:lnTo>
                    <a:lnTo>
                      <a:pt x="135" y="191"/>
                    </a:lnTo>
                    <a:lnTo>
                      <a:pt x="135" y="191"/>
                    </a:lnTo>
                    <a:lnTo>
                      <a:pt x="135" y="191"/>
                    </a:lnTo>
                    <a:lnTo>
                      <a:pt x="135" y="191"/>
                    </a:lnTo>
                    <a:lnTo>
                      <a:pt x="135" y="191"/>
                    </a:lnTo>
                    <a:lnTo>
                      <a:pt x="128" y="167"/>
                    </a:lnTo>
                    <a:lnTo>
                      <a:pt x="91" y="60"/>
                    </a:lnTo>
                    <a:lnTo>
                      <a:pt x="0" y="60"/>
                    </a:lnTo>
                    <a:lnTo>
                      <a:pt x="90" y="325"/>
                    </a:lnTo>
                    <a:lnTo>
                      <a:pt x="184" y="3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grpSp>
        <p:grpSp>
          <p:nvGrpSpPr>
            <p:cNvPr id="56" name="_VTT_logo_102019_02_white_on_black">
              <a:extLst>
                <a:ext uri="{FF2B5EF4-FFF2-40B4-BE49-F238E27FC236}">
                  <a16:creationId xmlns:a16="http://schemas.microsoft.com/office/drawing/2014/main" id="{BE789E09-3C77-42E8-9D02-E245FA0CE4AA}"/>
                </a:ext>
              </a:extLst>
            </p:cNvPr>
            <p:cNvGrpSpPr/>
            <p:nvPr userDrawn="1"/>
          </p:nvGrpSpPr>
          <p:grpSpPr>
            <a:xfrm>
              <a:off x="7909204" y="1770762"/>
              <a:ext cx="971550" cy="655638"/>
              <a:chOff x="379933" y="-15999"/>
              <a:chExt cx="971550" cy="655638"/>
            </a:xfrm>
          </p:grpSpPr>
          <p:sp>
            <p:nvSpPr>
              <p:cNvPr id="92" name="Box">
                <a:extLst>
                  <a:ext uri="{FF2B5EF4-FFF2-40B4-BE49-F238E27FC236}">
                    <a16:creationId xmlns:a16="http://schemas.microsoft.com/office/drawing/2014/main" id="{51D08AD0-155D-4787-9A0D-F362E4BDAC5B}"/>
                  </a:ext>
                </a:extLst>
              </p:cNvPr>
              <p:cNvSpPr>
                <a:spLocks noChangeArrowheads="1"/>
              </p:cNvSpPr>
              <p:nvPr userDrawn="1"/>
            </p:nvSpPr>
            <p:spPr bwMode="auto">
              <a:xfrm>
                <a:off x="379933" y="-15999"/>
                <a:ext cx="971550" cy="6556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93" name="T2">
                <a:extLst>
                  <a:ext uri="{FF2B5EF4-FFF2-40B4-BE49-F238E27FC236}">
                    <a16:creationId xmlns:a16="http://schemas.microsoft.com/office/drawing/2014/main" id="{9FA7377B-F125-45BD-969F-007E57D01E2D}"/>
                  </a:ext>
                </a:extLst>
              </p:cNvPr>
              <p:cNvSpPr>
                <a:spLocks/>
              </p:cNvSpPr>
              <p:nvPr userDrawn="1"/>
            </p:nvSpPr>
            <p:spPr bwMode="auto">
              <a:xfrm>
                <a:off x="1011758" y="168151"/>
                <a:ext cx="176213" cy="258763"/>
              </a:xfrm>
              <a:custGeom>
                <a:avLst/>
                <a:gdLst>
                  <a:gd name="T0" fmla="*/ 157 w 222"/>
                  <a:gd name="T1" fmla="*/ 325 h 325"/>
                  <a:gd name="T2" fmla="*/ 157 w 222"/>
                  <a:gd name="T3" fmla="*/ 78 h 325"/>
                  <a:gd name="T4" fmla="*/ 222 w 222"/>
                  <a:gd name="T5" fmla="*/ 78 h 325"/>
                  <a:gd name="T6" fmla="*/ 222 w 222"/>
                  <a:gd name="T7" fmla="*/ 0 h 325"/>
                  <a:gd name="T8" fmla="*/ 0 w 222"/>
                  <a:gd name="T9" fmla="*/ 0 h 325"/>
                  <a:gd name="T10" fmla="*/ 0 w 222"/>
                  <a:gd name="T11" fmla="*/ 78 h 325"/>
                  <a:gd name="T12" fmla="*/ 66 w 222"/>
                  <a:gd name="T13" fmla="*/ 78 h 325"/>
                  <a:gd name="T14" fmla="*/ 66 w 222"/>
                  <a:gd name="T15" fmla="*/ 325 h 325"/>
                  <a:gd name="T16" fmla="*/ 66 w 222"/>
                  <a:gd name="T17" fmla="*/ 325 h 325"/>
                  <a:gd name="T18" fmla="*/ 157 w 222"/>
                  <a:gd name="T19"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2" h="325">
                    <a:moveTo>
                      <a:pt x="157" y="325"/>
                    </a:moveTo>
                    <a:lnTo>
                      <a:pt x="157" y="78"/>
                    </a:lnTo>
                    <a:lnTo>
                      <a:pt x="222" y="78"/>
                    </a:lnTo>
                    <a:lnTo>
                      <a:pt x="222" y="0"/>
                    </a:lnTo>
                    <a:lnTo>
                      <a:pt x="0" y="0"/>
                    </a:lnTo>
                    <a:lnTo>
                      <a:pt x="0" y="78"/>
                    </a:lnTo>
                    <a:lnTo>
                      <a:pt x="66" y="78"/>
                    </a:lnTo>
                    <a:lnTo>
                      <a:pt x="66" y="325"/>
                    </a:lnTo>
                    <a:lnTo>
                      <a:pt x="66" y="325"/>
                    </a:lnTo>
                    <a:lnTo>
                      <a:pt x="157" y="3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94" name="T1">
                <a:extLst>
                  <a:ext uri="{FF2B5EF4-FFF2-40B4-BE49-F238E27FC236}">
                    <a16:creationId xmlns:a16="http://schemas.microsoft.com/office/drawing/2014/main" id="{758947A9-E3AE-45A9-AC63-316688A88DE9}"/>
                  </a:ext>
                </a:extLst>
              </p:cNvPr>
              <p:cNvSpPr>
                <a:spLocks/>
              </p:cNvSpPr>
              <p:nvPr userDrawn="1"/>
            </p:nvSpPr>
            <p:spPr bwMode="auto">
              <a:xfrm>
                <a:off x="799033" y="168151"/>
                <a:ext cx="193675" cy="258763"/>
              </a:xfrm>
              <a:custGeom>
                <a:avLst/>
                <a:gdLst>
                  <a:gd name="T0" fmla="*/ 88 w 244"/>
                  <a:gd name="T1" fmla="*/ 78 h 325"/>
                  <a:gd name="T2" fmla="*/ 88 w 244"/>
                  <a:gd name="T3" fmla="*/ 325 h 325"/>
                  <a:gd name="T4" fmla="*/ 179 w 244"/>
                  <a:gd name="T5" fmla="*/ 325 h 325"/>
                  <a:gd name="T6" fmla="*/ 179 w 244"/>
                  <a:gd name="T7" fmla="*/ 78 h 325"/>
                  <a:gd name="T8" fmla="*/ 244 w 244"/>
                  <a:gd name="T9" fmla="*/ 78 h 325"/>
                  <a:gd name="T10" fmla="*/ 244 w 244"/>
                  <a:gd name="T11" fmla="*/ 0 h 325"/>
                  <a:gd name="T12" fmla="*/ 25 w 244"/>
                  <a:gd name="T13" fmla="*/ 0 h 325"/>
                  <a:gd name="T14" fmla="*/ 0 w 244"/>
                  <a:gd name="T15" fmla="*/ 78 h 325"/>
                  <a:gd name="T16" fmla="*/ 88 w 244"/>
                  <a:gd name="T17" fmla="*/ 78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4" h="325">
                    <a:moveTo>
                      <a:pt x="88" y="78"/>
                    </a:moveTo>
                    <a:lnTo>
                      <a:pt x="88" y="325"/>
                    </a:lnTo>
                    <a:lnTo>
                      <a:pt x="179" y="325"/>
                    </a:lnTo>
                    <a:lnTo>
                      <a:pt x="179" y="78"/>
                    </a:lnTo>
                    <a:lnTo>
                      <a:pt x="244" y="78"/>
                    </a:lnTo>
                    <a:lnTo>
                      <a:pt x="244" y="0"/>
                    </a:lnTo>
                    <a:lnTo>
                      <a:pt x="25" y="0"/>
                    </a:lnTo>
                    <a:lnTo>
                      <a:pt x="0" y="78"/>
                    </a:lnTo>
                    <a:lnTo>
                      <a:pt x="88" y="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95" name="V">
                <a:extLst>
                  <a:ext uri="{FF2B5EF4-FFF2-40B4-BE49-F238E27FC236}">
                    <a16:creationId xmlns:a16="http://schemas.microsoft.com/office/drawing/2014/main" id="{37E685F7-FC58-4007-9B82-25AC70E70D1D}"/>
                  </a:ext>
                </a:extLst>
              </p:cNvPr>
              <p:cNvSpPr>
                <a:spLocks/>
              </p:cNvSpPr>
              <p:nvPr userDrawn="1"/>
            </p:nvSpPr>
            <p:spPr bwMode="auto">
              <a:xfrm>
                <a:off x="567258" y="168151"/>
                <a:ext cx="230188" cy="258763"/>
              </a:xfrm>
              <a:custGeom>
                <a:avLst/>
                <a:gdLst>
                  <a:gd name="T0" fmla="*/ 184 w 289"/>
                  <a:gd name="T1" fmla="*/ 325 h 325"/>
                  <a:gd name="T2" fmla="*/ 289 w 289"/>
                  <a:gd name="T3" fmla="*/ 0 h 325"/>
                  <a:gd name="T4" fmla="*/ 197 w 289"/>
                  <a:gd name="T5" fmla="*/ 0 h 325"/>
                  <a:gd name="T6" fmla="*/ 143 w 289"/>
                  <a:gd name="T7" fmla="*/ 167 h 325"/>
                  <a:gd name="T8" fmla="*/ 135 w 289"/>
                  <a:gd name="T9" fmla="*/ 191 h 325"/>
                  <a:gd name="T10" fmla="*/ 135 w 289"/>
                  <a:gd name="T11" fmla="*/ 191 h 325"/>
                  <a:gd name="T12" fmla="*/ 135 w 289"/>
                  <a:gd name="T13" fmla="*/ 191 h 325"/>
                  <a:gd name="T14" fmla="*/ 135 w 289"/>
                  <a:gd name="T15" fmla="*/ 191 h 325"/>
                  <a:gd name="T16" fmla="*/ 135 w 289"/>
                  <a:gd name="T17" fmla="*/ 191 h 325"/>
                  <a:gd name="T18" fmla="*/ 135 w 289"/>
                  <a:gd name="T19" fmla="*/ 191 h 325"/>
                  <a:gd name="T20" fmla="*/ 135 w 289"/>
                  <a:gd name="T21" fmla="*/ 191 h 325"/>
                  <a:gd name="T22" fmla="*/ 128 w 289"/>
                  <a:gd name="T23" fmla="*/ 167 h 325"/>
                  <a:gd name="T24" fmla="*/ 91 w 289"/>
                  <a:gd name="T25" fmla="*/ 60 h 325"/>
                  <a:gd name="T26" fmla="*/ 0 w 289"/>
                  <a:gd name="T27" fmla="*/ 60 h 325"/>
                  <a:gd name="T28" fmla="*/ 90 w 289"/>
                  <a:gd name="T29" fmla="*/ 325 h 325"/>
                  <a:gd name="T30" fmla="*/ 184 w 289"/>
                  <a:gd name="T31"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9" h="325">
                    <a:moveTo>
                      <a:pt x="184" y="325"/>
                    </a:moveTo>
                    <a:lnTo>
                      <a:pt x="289" y="0"/>
                    </a:lnTo>
                    <a:lnTo>
                      <a:pt x="197" y="0"/>
                    </a:lnTo>
                    <a:lnTo>
                      <a:pt x="143" y="167"/>
                    </a:lnTo>
                    <a:lnTo>
                      <a:pt x="135" y="191"/>
                    </a:lnTo>
                    <a:lnTo>
                      <a:pt x="135" y="191"/>
                    </a:lnTo>
                    <a:lnTo>
                      <a:pt x="135" y="191"/>
                    </a:lnTo>
                    <a:lnTo>
                      <a:pt x="135" y="191"/>
                    </a:lnTo>
                    <a:lnTo>
                      <a:pt x="135" y="191"/>
                    </a:lnTo>
                    <a:lnTo>
                      <a:pt x="135" y="191"/>
                    </a:lnTo>
                    <a:lnTo>
                      <a:pt x="135" y="191"/>
                    </a:lnTo>
                    <a:lnTo>
                      <a:pt x="128" y="167"/>
                    </a:lnTo>
                    <a:lnTo>
                      <a:pt x="91" y="60"/>
                    </a:lnTo>
                    <a:lnTo>
                      <a:pt x="0" y="60"/>
                    </a:lnTo>
                    <a:lnTo>
                      <a:pt x="90" y="325"/>
                    </a:lnTo>
                    <a:lnTo>
                      <a:pt x="184" y="3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grpSp>
        <p:grpSp>
          <p:nvGrpSpPr>
            <p:cNvPr id="57" name="_VTT_logo_102019_03_white_on_blue" hidden="1">
              <a:extLst>
                <a:ext uri="{FF2B5EF4-FFF2-40B4-BE49-F238E27FC236}">
                  <a16:creationId xmlns:a16="http://schemas.microsoft.com/office/drawing/2014/main" id="{7D537F09-979D-4727-9E7C-96FFEFAB738C}"/>
                </a:ext>
              </a:extLst>
            </p:cNvPr>
            <p:cNvGrpSpPr/>
            <p:nvPr userDrawn="1"/>
          </p:nvGrpSpPr>
          <p:grpSpPr>
            <a:xfrm>
              <a:off x="7909204" y="1770762"/>
              <a:ext cx="971550" cy="655638"/>
              <a:chOff x="379933" y="-15999"/>
              <a:chExt cx="971550" cy="655638"/>
            </a:xfrm>
          </p:grpSpPr>
          <p:sp>
            <p:nvSpPr>
              <p:cNvPr id="88" name="Box">
                <a:extLst>
                  <a:ext uri="{FF2B5EF4-FFF2-40B4-BE49-F238E27FC236}">
                    <a16:creationId xmlns:a16="http://schemas.microsoft.com/office/drawing/2014/main" id="{840F987E-7D13-4613-82A2-652E91EF4449}"/>
                  </a:ext>
                </a:extLst>
              </p:cNvPr>
              <p:cNvSpPr>
                <a:spLocks noChangeArrowheads="1"/>
              </p:cNvSpPr>
              <p:nvPr userDrawn="1"/>
            </p:nvSpPr>
            <p:spPr bwMode="auto">
              <a:xfrm>
                <a:off x="379933" y="-15999"/>
                <a:ext cx="971550" cy="655638"/>
              </a:xfrm>
              <a:prstGeom prst="rect">
                <a:avLst/>
              </a:prstGeom>
              <a:solidFill>
                <a:srgbClr val="0057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89" name="T2">
                <a:extLst>
                  <a:ext uri="{FF2B5EF4-FFF2-40B4-BE49-F238E27FC236}">
                    <a16:creationId xmlns:a16="http://schemas.microsoft.com/office/drawing/2014/main" id="{686D1E04-BBE5-4CA9-8E45-7F48BBDBB03E}"/>
                  </a:ext>
                </a:extLst>
              </p:cNvPr>
              <p:cNvSpPr>
                <a:spLocks/>
              </p:cNvSpPr>
              <p:nvPr userDrawn="1"/>
            </p:nvSpPr>
            <p:spPr bwMode="auto">
              <a:xfrm>
                <a:off x="1011758" y="168151"/>
                <a:ext cx="176213" cy="258763"/>
              </a:xfrm>
              <a:custGeom>
                <a:avLst/>
                <a:gdLst>
                  <a:gd name="T0" fmla="*/ 157 w 222"/>
                  <a:gd name="T1" fmla="*/ 325 h 325"/>
                  <a:gd name="T2" fmla="*/ 157 w 222"/>
                  <a:gd name="T3" fmla="*/ 78 h 325"/>
                  <a:gd name="T4" fmla="*/ 222 w 222"/>
                  <a:gd name="T5" fmla="*/ 78 h 325"/>
                  <a:gd name="T6" fmla="*/ 222 w 222"/>
                  <a:gd name="T7" fmla="*/ 0 h 325"/>
                  <a:gd name="T8" fmla="*/ 0 w 222"/>
                  <a:gd name="T9" fmla="*/ 0 h 325"/>
                  <a:gd name="T10" fmla="*/ 0 w 222"/>
                  <a:gd name="T11" fmla="*/ 78 h 325"/>
                  <a:gd name="T12" fmla="*/ 66 w 222"/>
                  <a:gd name="T13" fmla="*/ 78 h 325"/>
                  <a:gd name="T14" fmla="*/ 66 w 222"/>
                  <a:gd name="T15" fmla="*/ 325 h 325"/>
                  <a:gd name="T16" fmla="*/ 66 w 222"/>
                  <a:gd name="T17" fmla="*/ 325 h 325"/>
                  <a:gd name="T18" fmla="*/ 157 w 222"/>
                  <a:gd name="T19"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2" h="325">
                    <a:moveTo>
                      <a:pt x="157" y="325"/>
                    </a:moveTo>
                    <a:lnTo>
                      <a:pt x="157" y="78"/>
                    </a:lnTo>
                    <a:lnTo>
                      <a:pt x="222" y="78"/>
                    </a:lnTo>
                    <a:lnTo>
                      <a:pt x="222" y="0"/>
                    </a:lnTo>
                    <a:lnTo>
                      <a:pt x="0" y="0"/>
                    </a:lnTo>
                    <a:lnTo>
                      <a:pt x="0" y="78"/>
                    </a:lnTo>
                    <a:lnTo>
                      <a:pt x="66" y="78"/>
                    </a:lnTo>
                    <a:lnTo>
                      <a:pt x="66" y="325"/>
                    </a:lnTo>
                    <a:lnTo>
                      <a:pt x="66" y="325"/>
                    </a:lnTo>
                    <a:lnTo>
                      <a:pt x="157" y="3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90" name="T1">
                <a:extLst>
                  <a:ext uri="{FF2B5EF4-FFF2-40B4-BE49-F238E27FC236}">
                    <a16:creationId xmlns:a16="http://schemas.microsoft.com/office/drawing/2014/main" id="{A44DB7C3-E934-4FAD-9ACC-D6D6FC6F7E64}"/>
                  </a:ext>
                </a:extLst>
              </p:cNvPr>
              <p:cNvSpPr>
                <a:spLocks/>
              </p:cNvSpPr>
              <p:nvPr userDrawn="1"/>
            </p:nvSpPr>
            <p:spPr bwMode="auto">
              <a:xfrm>
                <a:off x="799033" y="168151"/>
                <a:ext cx="193675" cy="258763"/>
              </a:xfrm>
              <a:custGeom>
                <a:avLst/>
                <a:gdLst>
                  <a:gd name="T0" fmla="*/ 88 w 244"/>
                  <a:gd name="T1" fmla="*/ 78 h 325"/>
                  <a:gd name="T2" fmla="*/ 88 w 244"/>
                  <a:gd name="T3" fmla="*/ 325 h 325"/>
                  <a:gd name="T4" fmla="*/ 179 w 244"/>
                  <a:gd name="T5" fmla="*/ 325 h 325"/>
                  <a:gd name="T6" fmla="*/ 179 w 244"/>
                  <a:gd name="T7" fmla="*/ 78 h 325"/>
                  <a:gd name="T8" fmla="*/ 244 w 244"/>
                  <a:gd name="T9" fmla="*/ 78 h 325"/>
                  <a:gd name="T10" fmla="*/ 244 w 244"/>
                  <a:gd name="T11" fmla="*/ 0 h 325"/>
                  <a:gd name="T12" fmla="*/ 25 w 244"/>
                  <a:gd name="T13" fmla="*/ 0 h 325"/>
                  <a:gd name="T14" fmla="*/ 0 w 244"/>
                  <a:gd name="T15" fmla="*/ 78 h 325"/>
                  <a:gd name="T16" fmla="*/ 88 w 244"/>
                  <a:gd name="T17" fmla="*/ 78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4" h="325">
                    <a:moveTo>
                      <a:pt x="88" y="78"/>
                    </a:moveTo>
                    <a:lnTo>
                      <a:pt x="88" y="325"/>
                    </a:lnTo>
                    <a:lnTo>
                      <a:pt x="179" y="325"/>
                    </a:lnTo>
                    <a:lnTo>
                      <a:pt x="179" y="78"/>
                    </a:lnTo>
                    <a:lnTo>
                      <a:pt x="244" y="78"/>
                    </a:lnTo>
                    <a:lnTo>
                      <a:pt x="244" y="0"/>
                    </a:lnTo>
                    <a:lnTo>
                      <a:pt x="25" y="0"/>
                    </a:lnTo>
                    <a:lnTo>
                      <a:pt x="0" y="78"/>
                    </a:lnTo>
                    <a:lnTo>
                      <a:pt x="88" y="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91" name="V">
                <a:extLst>
                  <a:ext uri="{FF2B5EF4-FFF2-40B4-BE49-F238E27FC236}">
                    <a16:creationId xmlns:a16="http://schemas.microsoft.com/office/drawing/2014/main" id="{47110265-E641-44CF-9EE6-7EB2A804184A}"/>
                  </a:ext>
                </a:extLst>
              </p:cNvPr>
              <p:cNvSpPr>
                <a:spLocks/>
              </p:cNvSpPr>
              <p:nvPr userDrawn="1"/>
            </p:nvSpPr>
            <p:spPr bwMode="auto">
              <a:xfrm>
                <a:off x="567258" y="168151"/>
                <a:ext cx="230188" cy="258763"/>
              </a:xfrm>
              <a:custGeom>
                <a:avLst/>
                <a:gdLst>
                  <a:gd name="T0" fmla="*/ 184 w 289"/>
                  <a:gd name="T1" fmla="*/ 325 h 325"/>
                  <a:gd name="T2" fmla="*/ 289 w 289"/>
                  <a:gd name="T3" fmla="*/ 0 h 325"/>
                  <a:gd name="T4" fmla="*/ 197 w 289"/>
                  <a:gd name="T5" fmla="*/ 0 h 325"/>
                  <a:gd name="T6" fmla="*/ 143 w 289"/>
                  <a:gd name="T7" fmla="*/ 167 h 325"/>
                  <a:gd name="T8" fmla="*/ 135 w 289"/>
                  <a:gd name="T9" fmla="*/ 191 h 325"/>
                  <a:gd name="T10" fmla="*/ 135 w 289"/>
                  <a:gd name="T11" fmla="*/ 191 h 325"/>
                  <a:gd name="T12" fmla="*/ 135 w 289"/>
                  <a:gd name="T13" fmla="*/ 191 h 325"/>
                  <a:gd name="T14" fmla="*/ 135 w 289"/>
                  <a:gd name="T15" fmla="*/ 191 h 325"/>
                  <a:gd name="T16" fmla="*/ 135 w 289"/>
                  <a:gd name="T17" fmla="*/ 191 h 325"/>
                  <a:gd name="T18" fmla="*/ 135 w 289"/>
                  <a:gd name="T19" fmla="*/ 191 h 325"/>
                  <a:gd name="T20" fmla="*/ 135 w 289"/>
                  <a:gd name="T21" fmla="*/ 191 h 325"/>
                  <a:gd name="T22" fmla="*/ 128 w 289"/>
                  <a:gd name="T23" fmla="*/ 167 h 325"/>
                  <a:gd name="T24" fmla="*/ 91 w 289"/>
                  <a:gd name="T25" fmla="*/ 60 h 325"/>
                  <a:gd name="T26" fmla="*/ 0 w 289"/>
                  <a:gd name="T27" fmla="*/ 60 h 325"/>
                  <a:gd name="T28" fmla="*/ 90 w 289"/>
                  <a:gd name="T29" fmla="*/ 325 h 325"/>
                  <a:gd name="T30" fmla="*/ 184 w 289"/>
                  <a:gd name="T31"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9" h="325">
                    <a:moveTo>
                      <a:pt x="184" y="325"/>
                    </a:moveTo>
                    <a:lnTo>
                      <a:pt x="289" y="0"/>
                    </a:lnTo>
                    <a:lnTo>
                      <a:pt x="197" y="0"/>
                    </a:lnTo>
                    <a:lnTo>
                      <a:pt x="143" y="167"/>
                    </a:lnTo>
                    <a:lnTo>
                      <a:pt x="135" y="191"/>
                    </a:lnTo>
                    <a:lnTo>
                      <a:pt x="135" y="191"/>
                    </a:lnTo>
                    <a:lnTo>
                      <a:pt x="135" y="191"/>
                    </a:lnTo>
                    <a:lnTo>
                      <a:pt x="135" y="191"/>
                    </a:lnTo>
                    <a:lnTo>
                      <a:pt x="135" y="191"/>
                    </a:lnTo>
                    <a:lnTo>
                      <a:pt x="135" y="191"/>
                    </a:lnTo>
                    <a:lnTo>
                      <a:pt x="135" y="191"/>
                    </a:lnTo>
                    <a:lnTo>
                      <a:pt x="128" y="167"/>
                    </a:lnTo>
                    <a:lnTo>
                      <a:pt x="91" y="60"/>
                    </a:lnTo>
                    <a:lnTo>
                      <a:pt x="0" y="60"/>
                    </a:lnTo>
                    <a:lnTo>
                      <a:pt x="90" y="325"/>
                    </a:lnTo>
                    <a:lnTo>
                      <a:pt x="184" y="3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grpSp>
        <p:grpSp>
          <p:nvGrpSpPr>
            <p:cNvPr id="58" name="_VTT_logo_102019_04_white_on_dark_grey" hidden="1">
              <a:extLst>
                <a:ext uri="{FF2B5EF4-FFF2-40B4-BE49-F238E27FC236}">
                  <a16:creationId xmlns:a16="http://schemas.microsoft.com/office/drawing/2014/main" id="{1E498825-C04E-46E7-BFA7-E20A04DF7767}"/>
                </a:ext>
              </a:extLst>
            </p:cNvPr>
            <p:cNvGrpSpPr/>
            <p:nvPr userDrawn="1"/>
          </p:nvGrpSpPr>
          <p:grpSpPr>
            <a:xfrm>
              <a:off x="7909204" y="1770762"/>
              <a:ext cx="971550" cy="655638"/>
              <a:chOff x="379933" y="-15999"/>
              <a:chExt cx="971550" cy="655638"/>
            </a:xfrm>
          </p:grpSpPr>
          <p:sp>
            <p:nvSpPr>
              <p:cNvPr id="84" name="Box">
                <a:extLst>
                  <a:ext uri="{FF2B5EF4-FFF2-40B4-BE49-F238E27FC236}">
                    <a16:creationId xmlns:a16="http://schemas.microsoft.com/office/drawing/2014/main" id="{43A47DF8-9854-4AB9-BD3D-0569A42C34A3}"/>
                  </a:ext>
                </a:extLst>
              </p:cNvPr>
              <p:cNvSpPr>
                <a:spLocks noChangeArrowheads="1"/>
              </p:cNvSpPr>
              <p:nvPr userDrawn="1"/>
            </p:nvSpPr>
            <p:spPr bwMode="auto">
              <a:xfrm>
                <a:off x="379933" y="-15999"/>
                <a:ext cx="971550" cy="655638"/>
              </a:xfrm>
              <a:prstGeom prst="rect">
                <a:avLst/>
              </a:prstGeom>
              <a:solidFill>
                <a:srgbClr val="AFAFA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85" name="T2">
                <a:extLst>
                  <a:ext uri="{FF2B5EF4-FFF2-40B4-BE49-F238E27FC236}">
                    <a16:creationId xmlns:a16="http://schemas.microsoft.com/office/drawing/2014/main" id="{F18A56A6-49C8-4682-B7A9-2ABE4ECCE818}"/>
                  </a:ext>
                </a:extLst>
              </p:cNvPr>
              <p:cNvSpPr>
                <a:spLocks/>
              </p:cNvSpPr>
              <p:nvPr userDrawn="1"/>
            </p:nvSpPr>
            <p:spPr bwMode="auto">
              <a:xfrm>
                <a:off x="1011758" y="168151"/>
                <a:ext cx="176213" cy="258763"/>
              </a:xfrm>
              <a:custGeom>
                <a:avLst/>
                <a:gdLst>
                  <a:gd name="T0" fmla="*/ 157 w 222"/>
                  <a:gd name="T1" fmla="*/ 325 h 325"/>
                  <a:gd name="T2" fmla="*/ 157 w 222"/>
                  <a:gd name="T3" fmla="*/ 78 h 325"/>
                  <a:gd name="T4" fmla="*/ 222 w 222"/>
                  <a:gd name="T5" fmla="*/ 78 h 325"/>
                  <a:gd name="T6" fmla="*/ 222 w 222"/>
                  <a:gd name="T7" fmla="*/ 0 h 325"/>
                  <a:gd name="T8" fmla="*/ 0 w 222"/>
                  <a:gd name="T9" fmla="*/ 0 h 325"/>
                  <a:gd name="T10" fmla="*/ 0 w 222"/>
                  <a:gd name="T11" fmla="*/ 78 h 325"/>
                  <a:gd name="T12" fmla="*/ 66 w 222"/>
                  <a:gd name="T13" fmla="*/ 78 h 325"/>
                  <a:gd name="T14" fmla="*/ 66 w 222"/>
                  <a:gd name="T15" fmla="*/ 325 h 325"/>
                  <a:gd name="T16" fmla="*/ 66 w 222"/>
                  <a:gd name="T17" fmla="*/ 325 h 325"/>
                  <a:gd name="T18" fmla="*/ 157 w 222"/>
                  <a:gd name="T19"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2" h="325">
                    <a:moveTo>
                      <a:pt x="157" y="325"/>
                    </a:moveTo>
                    <a:lnTo>
                      <a:pt x="157" y="78"/>
                    </a:lnTo>
                    <a:lnTo>
                      <a:pt x="222" y="78"/>
                    </a:lnTo>
                    <a:lnTo>
                      <a:pt x="222" y="0"/>
                    </a:lnTo>
                    <a:lnTo>
                      <a:pt x="0" y="0"/>
                    </a:lnTo>
                    <a:lnTo>
                      <a:pt x="0" y="78"/>
                    </a:lnTo>
                    <a:lnTo>
                      <a:pt x="66" y="78"/>
                    </a:lnTo>
                    <a:lnTo>
                      <a:pt x="66" y="325"/>
                    </a:lnTo>
                    <a:lnTo>
                      <a:pt x="66" y="325"/>
                    </a:lnTo>
                    <a:lnTo>
                      <a:pt x="157" y="3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86" name="T1">
                <a:extLst>
                  <a:ext uri="{FF2B5EF4-FFF2-40B4-BE49-F238E27FC236}">
                    <a16:creationId xmlns:a16="http://schemas.microsoft.com/office/drawing/2014/main" id="{B09830FA-B817-43D4-986B-5751AB13799A}"/>
                  </a:ext>
                </a:extLst>
              </p:cNvPr>
              <p:cNvSpPr>
                <a:spLocks/>
              </p:cNvSpPr>
              <p:nvPr userDrawn="1"/>
            </p:nvSpPr>
            <p:spPr bwMode="auto">
              <a:xfrm>
                <a:off x="799033" y="168151"/>
                <a:ext cx="193675" cy="258763"/>
              </a:xfrm>
              <a:custGeom>
                <a:avLst/>
                <a:gdLst>
                  <a:gd name="T0" fmla="*/ 88 w 244"/>
                  <a:gd name="T1" fmla="*/ 78 h 325"/>
                  <a:gd name="T2" fmla="*/ 88 w 244"/>
                  <a:gd name="T3" fmla="*/ 325 h 325"/>
                  <a:gd name="T4" fmla="*/ 179 w 244"/>
                  <a:gd name="T5" fmla="*/ 325 h 325"/>
                  <a:gd name="T6" fmla="*/ 179 w 244"/>
                  <a:gd name="T7" fmla="*/ 78 h 325"/>
                  <a:gd name="T8" fmla="*/ 244 w 244"/>
                  <a:gd name="T9" fmla="*/ 78 h 325"/>
                  <a:gd name="T10" fmla="*/ 244 w 244"/>
                  <a:gd name="T11" fmla="*/ 0 h 325"/>
                  <a:gd name="T12" fmla="*/ 25 w 244"/>
                  <a:gd name="T13" fmla="*/ 0 h 325"/>
                  <a:gd name="T14" fmla="*/ 0 w 244"/>
                  <a:gd name="T15" fmla="*/ 78 h 325"/>
                  <a:gd name="T16" fmla="*/ 88 w 244"/>
                  <a:gd name="T17" fmla="*/ 78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4" h="325">
                    <a:moveTo>
                      <a:pt x="88" y="78"/>
                    </a:moveTo>
                    <a:lnTo>
                      <a:pt x="88" y="325"/>
                    </a:lnTo>
                    <a:lnTo>
                      <a:pt x="179" y="325"/>
                    </a:lnTo>
                    <a:lnTo>
                      <a:pt x="179" y="78"/>
                    </a:lnTo>
                    <a:lnTo>
                      <a:pt x="244" y="78"/>
                    </a:lnTo>
                    <a:lnTo>
                      <a:pt x="244" y="0"/>
                    </a:lnTo>
                    <a:lnTo>
                      <a:pt x="25" y="0"/>
                    </a:lnTo>
                    <a:lnTo>
                      <a:pt x="0" y="78"/>
                    </a:lnTo>
                    <a:lnTo>
                      <a:pt x="88" y="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87" name="V">
                <a:extLst>
                  <a:ext uri="{FF2B5EF4-FFF2-40B4-BE49-F238E27FC236}">
                    <a16:creationId xmlns:a16="http://schemas.microsoft.com/office/drawing/2014/main" id="{532B111A-67A1-45BE-91DC-AB0E3B6EFAA6}"/>
                  </a:ext>
                </a:extLst>
              </p:cNvPr>
              <p:cNvSpPr>
                <a:spLocks/>
              </p:cNvSpPr>
              <p:nvPr userDrawn="1"/>
            </p:nvSpPr>
            <p:spPr bwMode="auto">
              <a:xfrm>
                <a:off x="567258" y="168151"/>
                <a:ext cx="230188" cy="258763"/>
              </a:xfrm>
              <a:custGeom>
                <a:avLst/>
                <a:gdLst>
                  <a:gd name="T0" fmla="*/ 184 w 289"/>
                  <a:gd name="T1" fmla="*/ 325 h 325"/>
                  <a:gd name="T2" fmla="*/ 289 w 289"/>
                  <a:gd name="T3" fmla="*/ 0 h 325"/>
                  <a:gd name="T4" fmla="*/ 197 w 289"/>
                  <a:gd name="T5" fmla="*/ 0 h 325"/>
                  <a:gd name="T6" fmla="*/ 143 w 289"/>
                  <a:gd name="T7" fmla="*/ 167 h 325"/>
                  <a:gd name="T8" fmla="*/ 135 w 289"/>
                  <a:gd name="T9" fmla="*/ 191 h 325"/>
                  <a:gd name="T10" fmla="*/ 135 w 289"/>
                  <a:gd name="T11" fmla="*/ 191 h 325"/>
                  <a:gd name="T12" fmla="*/ 135 w 289"/>
                  <a:gd name="T13" fmla="*/ 191 h 325"/>
                  <a:gd name="T14" fmla="*/ 135 w 289"/>
                  <a:gd name="T15" fmla="*/ 191 h 325"/>
                  <a:gd name="T16" fmla="*/ 135 w 289"/>
                  <a:gd name="T17" fmla="*/ 191 h 325"/>
                  <a:gd name="T18" fmla="*/ 135 w 289"/>
                  <a:gd name="T19" fmla="*/ 191 h 325"/>
                  <a:gd name="T20" fmla="*/ 135 w 289"/>
                  <a:gd name="T21" fmla="*/ 191 h 325"/>
                  <a:gd name="T22" fmla="*/ 128 w 289"/>
                  <a:gd name="T23" fmla="*/ 167 h 325"/>
                  <a:gd name="T24" fmla="*/ 91 w 289"/>
                  <a:gd name="T25" fmla="*/ 60 h 325"/>
                  <a:gd name="T26" fmla="*/ 0 w 289"/>
                  <a:gd name="T27" fmla="*/ 60 h 325"/>
                  <a:gd name="T28" fmla="*/ 90 w 289"/>
                  <a:gd name="T29" fmla="*/ 325 h 325"/>
                  <a:gd name="T30" fmla="*/ 184 w 289"/>
                  <a:gd name="T31"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9" h="325">
                    <a:moveTo>
                      <a:pt x="184" y="325"/>
                    </a:moveTo>
                    <a:lnTo>
                      <a:pt x="289" y="0"/>
                    </a:lnTo>
                    <a:lnTo>
                      <a:pt x="197" y="0"/>
                    </a:lnTo>
                    <a:lnTo>
                      <a:pt x="143" y="167"/>
                    </a:lnTo>
                    <a:lnTo>
                      <a:pt x="135" y="191"/>
                    </a:lnTo>
                    <a:lnTo>
                      <a:pt x="135" y="191"/>
                    </a:lnTo>
                    <a:lnTo>
                      <a:pt x="135" y="191"/>
                    </a:lnTo>
                    <a:lnTo>
                      <a:pt x="135" y="191"/>
                    </a:lnTo>
                    <a:lnTo>
                      <a:pt x="135" y="191"/>
                    </a:lnTo>
                    <a:lnTo>
                      <a:pt x="135" y="191"/>
                    </a:lnTo>
                    <a:lnTo>
                      <a:pt x="135" y="191"/>
                    </a:lnTo>
                    <a:lnTo>
                      <a:pt x="128" y="167"/>
                    </a:lnTo>
                    <a:lnTo>
                      <a:pt x="91" y="60"/>
                    </a:lnTo>
                    <a:lnTo>
                      <a:pt x="0" y="60"/>
                    </a:lnTo>
                    <a:lnTo>
                      <a:pt x="90" y="325"/>
                    </a:lnTo>
                    <a:lnTo>
                      <a:pt x="184" y="3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grpSp>
        <p:grpSp>
          <p:nvGrpSpPr>
            <p:cNvPr id="59" name="_VTT_logo_102019_05_dark_grey_on_white" hidden="1">
              <a:extLst>
                <a:ext uri="{FF2B5EF4-FFF2-40B4-BE49-F238E27FC236}">
                  <a16:creationId xmlns:a16="http://schemas.microsoft.com/office/drawing/2014/main" id="{32340944-6D89-43B8-8363-653ADEE63501}"/>
                </a:ext>
              </a:extLst>
            </p:cNvPr>
            <p:cNvGrpSpPr/>
            <p:nvPr userDrawn="1"/>
          </p:nvGrpSpPr>
          <p:grpSpPr>
            <a:xfrm>
              <a:off x="7909204" y="1770762"/>
              <a:ext cx="971550" cy="655638"/>
              <a:chOff x="379933" y="-15999"/>
              <a:chExt cx="971550" cy="655638"/>
            </a:xfrm>
          </p:grpSpPr>
          <p:sp>
            <p:nvSpPr>
              <p:cNvPr id="80" name="Box">
                <a:extLst>
                  <a:ext uri="{FF2B5EF4-FFF2-40B4-BE49-F238E27FC236}">
                    <a16:creationId xmlns:a16="http://schemas.microsoft.com/office/drawing/2014/main" id="{AC61D7F3-5B00-4C95-813F-8349369E9A4C}"/>
                  </a:ext>
                </a:extLst>
              </p:cNvPr>
              <p:cNvSpPr>
                <a:spLocks noChangeArrowheads="1"/>
              </p:cNvSpPr>
              <p:nvPr userDrawn="1"/>
            </p:nvSpPr>
            <p:spPr bwMode="auto">
              <a:xfrm>
                <a:off x="379933" y="-15999"/>
                <a:ext cx="971550" cy="6556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81" name="T2">
                <a:extLst>
                  <a:ext uri="{FF2B5EF4-FFF2-40B4-BE49-F238E27FC236}">
                    <a16:creationId xmlns:a16="http://schemas.microsoft.com/office/drawing/2014/main" id="{7D2F3C49-889D-4FF1-97B8-53F0599D0462}"/>
                  </a:ext>
                </a:extLst>
              </p:cNvPr>
              <p:cNvSpPr>
                <a:spLocks/>
              </p:cNvSpPr>
              <p:nvPr userDrawn="1"/>
            </p:nvSpPr>
            <p:spPr bwMode="auto">
              <a:xfrm>
                <a:off x="1011758" y="168151"/>
                <a:ext cx="176213" cy="258763"/>
              </a:xfrm>
              <a:custGeom>
                <a:avLst/>
                <a:gdLst>
                  <a:gd name="T0" fmla="*/ 157 w 222"/>
                  <a:gd name="T1" fmla="*/ 325 h 325"/>
                  <a:gd name="T2" fmla="*/ 157 w 222"/>
                  <a:gd name="T3" fmla="*/ 78 h 325"/>
                  <a:gd name="T4" fmla="*/ 222 w 222"/>
                  <a:gd name="T5" fmla="*/ 78 h 325"/>
                  <a:gd name="T6" fmla="*/ 222 w 222"/>
                  <a:gd name="T7" fmla="*/ 0 h 325"/>
                  <a:gd name="T8" fmla="*/ 0 w 222"/>
                  <a:gd name="T9" fmla="*/ 0 h 325"/>
                  <a:gd name="T10" fmla="*/ 0 w 222"/>
                  <a:gd name="T11" fmla="*/ 78 h 325"/>
                  <a:gd name="T12" fmla="*/ 66 w 222"/>
                  <a:gd name="T13" fmla="*/ 78 h 325"/>
                  <a:gd name="T14" fmla="*/ 66 w 222"/>
                  <a:gd name="T15" fmla="*/ 325 h 325"/>
                  <a:gd name="T16" fmla="*/ 66 w 222"/>
                  <a:gd name="T17" fmla="*/ 325 h 325"/>
                  <a:gd name="T18" fmla="*/ 157 w 222"/>
                  <a:gd name="T19"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2" h="325">
                    <a:moveTo>
                      <a:pt x="157" y="325"/>
                    </a:moveTo>
                    <a:lnTo>
                      <a:pt x="157" y="78"/>
                    </a:lnTo>
                    <a:lnTo>
                      <a:pt x="222" y="78"/>
                    </a:lnTo>
                    <a:lnTo>
                      <a:pt x="222" y="0"/>
                    </a:lnTo>
                    <a:lnTo>
                      <a:pt x="0" y="0"/>
                    </a:lnTo>
                    <a:lnTo>
                      <a:pt x="0" y="78"/>
                    </a:lnTo>
                    <a:lnTo>
                      <a:pt x="66" y="78"/>
                    </a:lnTo>
                    <a:lnTo>
                      <a:pt x="66" y="325"/>
                    </a:lnTo>
                    <a:lnTo>
                      <a:pt x="66" y="325"/>
                    </a:lnTo>
                    <a:lnTo>
                      <a:pt x="157" y="325"/>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82" name="T1">
                <a:extLst>
                  <a:ext uri="{FF2B5EF4-FFF2-40B4-BE49-F238E27FC236}">
                    <a16:creationId xmlns:a16="http://schemas.microsoft.com/office/drawing/2014/main" id="{6C9FFD40-995A-44A4-90E3-2CBA39DE24B3}"/>
                  </a:ext>
                </a:extLst>
              </p:cNvPr>
              <p:cNvSpPr>
                <a:spLocks/>
              </p:cNvSpPr>
              <p:nvPr userDrawn="1"/>
            </p:nvSpPr>
            <p:spPr bwMode="auto">
              <a:xfrm>
                <a:off x="799033" y="168151"/>
                <a:ext cx="193675" cy="258763"/>
              </a:xfrm>
              <a:custGeom>
                <a:avLst/>
                <a:gdLst>
                  <a:gd name="T0" fmla="*/ 88 w 244"/>
                  <a:gd name="T1" fmla="*/ 78 h 325"/>
                  <a:gd name="T2" fmla="*/ 88 w 244"/>
                  <a:gd name="T3" fmla="*/ 325 h 325"/>
                  <a:gd name="T4" fmla="*/ 179 w 244"/>
                  <a:gd name="T5" fmla="*/ 325 h 325"/>
                  <a:gd name="T6" fmla="*/ 179 w 244"/>
                  <a:gd name="T7" fmla="*/ 78 h 325"/>
                  <a:gd name="T8" fmla="*/ 244 w 244"/>
                  <a:gd name="T9" fmla="*/ 78 h 325"/>
                  <a:gd name="T10" fmla="*/ 244 w 244"/>
                  <a:gd name="T11" fmla="*/ 0 h 325"/>
                  <a:gd name="T12" fmla="*/ 25 w 244"/>
                  <a:gd name="T13" fmla="*/ 0 h 325"/>
                  <a:gd name="T14" fmla="*/ 0 w 244"/>
                  <a:gd name="T15" fmla="*/ 78 h 325"/>
                  <a:gd name="T16" fmla="*/ 88 w 244"/>
                  <a:gd name="T17" fmla="*/ 78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4" h="325">
                    <a:moveTo>
                      <a:pt x="88" y="78"/>
                    </a:moveTo>
                    <a:lnTo>
                      <a:pt x="88" y="325"/>
                    </a:lnTo>
                    <a:lnTo>
                      <a:pt x="179" y="325"/>
                    </a:lnTo>
                    <a:lnTo>
                      <a:pt x="179" y="78"/>
                    </a:lnTo>
                    <a:lnTo>
                      <a:pt x="244" y="78"/>
                    </a:lnTo>
                    <a:lnTo>
                      <a:pt x="244" y="0"/>
                    </a:lnTo>
                    <a:lnTo>
                      <a:pt x="25" y="0"/>
                    </a:lnTo>
                    <a:lnTo>
                      <a:pt x="0" y="78"/>
                    </a:lnTo>
                    <a:lnTo>
                      <a:pt x="88" y="78"/>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83" name="V">
                <a:extLst>
                  <a:ext uri="{FF2B5EF4-FFF2-40B4-BE49-F238E27FC236}">
                    <a16:creationId xmlns:a16="http://schemas.microsoft.com/office/drawing/2014/main" id="{6CDEBBDA-BB23-4B20-BDC2-3637F37B17DB}"/>
                  </a:ext>
                </a:extLst>
              </p:cNvPr>
              <p:cNvSpPr>
                <a:spLocks/>
              </p:cNvSpPr>
              <p:nvPr userDrawn="1"/>
            </p:nvSpPr>
            <p:spPr bwMode="auto">
              <a:xfrm>
                <a:off x="567258" y="168151"/>
                <a:ext cx="230188" cy="258763"/>
              </a:xfrm>
              <a:custGeom>
                <a:avLst/>
                <a:gdLst>
                  <a:gd name="T0" fmla="*/ 184 w 289"/>
                  <a:gd name="T1" fmla="*/ 325 h 325"/>
                  <a:gd name="T2" fmla="*/ 289 w 289"/>
                  <a:gd name="T3" fmla="*/ 0 h 325"/>
                  <a:gd name="T4" fmla="*/ 197 w 289"/>
                  <a:gd name="T5" fmla="*/ 0 h 325"/>
                  <a:gd name="T6" fmla="*/ 143 w 289"/>
                  <a:gd name="T7" fmla="*/ 167 h 325"/>
                  <a:gd name="T8" fmla="*/ 135 w 289"/>
                  <a:gd name="T9" fmla="*/ 191 h 325"/>
                  <a:gd name="T10" fmla="*/ 135 w 289"/>
                  <a:gd name="T11" fmla="*/ 191 h 325"/>
                  <a:gd name="T12" fmla="*/ 135 w 289"/>
                  <a:gd name="T13" fmla="*/ 191 h 325"/>
                  <a:gd name="T14" fmla="*/ 135 w 289"/>
                  <a:gd name="T15" fmla="*/ 191 h 325"/>
                  <a:gd name="T16" fmla="*/ 135 w 289"/>
                  <a:gd name="T17" fmla="*/ 191 h 325"/>
                  <a:gd name="T18" fmla="*/ 135 w 289"/>
                  <a:gd name="T19" fmla="*/ 191 h 325"/>
                  <a:gd name="T20" fmla="*/ 135 w 289"/>
                  <a:gd name="T21" fmla="*/ 191 h 325"/>
                  <a:gd name="T22" fmla="*/ 128 w 289"/>
                  <a:gd name="T23" fmla="*/ 167 h 325"/>
                  <a:gd name="T24" fmla="*/ 91 w 289"/>
                  <a:gd name="T25" fmla="*/ 60 h 325"/>
                  <a:gd name="T26" fmla="*/ 0 w 289"/>
                  <a:gd name="T27" fmla="*/ 60 h 325"/>
                  <a:gd name="T28" fmla="*/ 90 w 289"/>
                  <a:gd name="T29" fmla="*/ 325 h 325"/>
                  <a:gd name="T30" fmla="*/ 184 w 289"/>
                  <a:gd name="T31"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9" h="325">
                    <a:moveTo>
                      <a:pt x="184" y="325"/>
                    </a:moveTo>
                    <a:lnTo>
                      <a:pt x="289" y="0"/>
                    </a:lnTo>
                    <a:lnTo>
                      <a:pt x="197" y="0"/>
                    </a:lnTo>
                    <a:lnTo>
                      <a:pt x="143" y="167"/>
                    </a:lnTo>
                    <a:lnTo>
                      <a:pt x="135" y="191"/>
                    </a:lnTo>
                    <a:lnTo>
                      <a:pt x="135" y="191"/>
                    </a:lnTo>
                    <a:lnTo>
                      <a:pt x="135" y="191"/>
                    </a:lnTo>
                    <a:lnTo>
                      <a:pt x="135" y="191"/>
                    </a:lnTo>
                    <a:lnTo>
                      <a:pt x="135" y="191"/>
                    </a:lnTo>
                    <a:lnTo>
                      <a:pt x="135" y="191"/>
                    </a:lnTo>
                    <a:lnTo>
                      <a:pt x="135" y="191"/>
                    </a:lnTo>
                    <a:lnTo>
                      <a:pt x="128" y="167"/>
                    </a:lnTo>
                    <a:lnTo>
                      <a:pt x="91" y="60"/>
                    </a:lnTo>
                    <a:lnTo>
                      <a:pt x="0" y="60"/>
                    </a:lnTo>
                    <a:lnTo>
                      <a:pt x="90" y="325"/>
                    </a:lnTo>
                    <a:lnTo>
                      <a:pt x="184" y="325"/>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grpSp>
        <p:grpSp>
          <p:nvGrpSpPr>
            <p:cNvPr id="60" name="_VTT_logo_102019_06_orange_blue_on_white" hidden="1">
              <a:extLst>
                <a:ext uri="{FF2B5EF4-FFF2-40B4-BE49-F238E27FC236}">
                  <a16:creationId xmlns:a16="http://schemas.microsoft.com/office/drawing/2014/main" id="{6F612B32-2559-4F08-90E9-13EC50636A29}"/>
                </a:ext>
              </a:extLst>
            </p:cNvPr>
            <p:cNvGrpSpPr/>
            <p:nvPr userDrawn="1"/>
          </p:nvGrpSpPr>
          <p:grpSpPr>
            <a:xfrm>
              <a:off x="7909204" y="1770762"/>
              <a:ext cx="971550" cy="655638"/>
              <a:chOff x="379933" y="-15999"/>
              <a:chExt cx="971550" cy="655638"/>
            </a:xfrm>
          </p:grpSpPr>
          <p:sp>
            <p:nvSpPr>
              <p:cNvPr id="76" name="Box">
                <a:extLst>
                  <a:ext uri="{FF2B5EF4-FFF2-40B4-BE49-F238E27FC236}">
                    <a16:creationId xmlns:a16="http://schemas.microsoft.com/office/drawing/2014/main" id="{9997C5C0-C04A-462C-B991-B366C7AE60B0}"/>
                  </a:ext>
                </a:extLst>
              </p:cNvPr>
              <p:cNvSpPr>
                <a:spLocks noChangeArrowheads="1"/>
              </p:cNvSpPr>
              <p:nvPr userDrawn="1"/>
            </p:nvSpPr>
            <p:spPr bwMode="auto">
              <a:xfrm>
                <a:off x="379933" y="-15999"/>
                <a:ext cx="971550" cy="6556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77" name="T2">
                <a:extLst>
                  <a:ext uri="{FF2B5EF4-FFF2-40B4-BE49-F238E27FC236}">
                    <a16:creationId xmlns:a16="http://schemas.microsoft.com/office/drawing/2014/main" id="{EF94B57E-05AB-4E70-8C3A-B7B958EA080C}"/>
                  </a:ext>
                </a:extLst>
              </p:cNvPr>
              <p:cNvSpPr>
                <a:spLocks/>
              </p:cNvSpPr>
              <p:nvPr userDrawn="1"/>
            </p:nvSpPr>
            <p:spPr bwMode="auto">
              <a:xfrm>
                <a:off x="1011758" y="168151"/>
                <a:ext cx="176213" cy="258763"/>
              </a:xfrm>
              <a:custGeom>
                <a:avLst/>
                <a:gdLst>
                  <a:gd name="T0" fmla="*/ 157 w 222"/>
                  <a:gd name="T1" fmla="*/ 325 h 325"/>
                  <a:gd name="T2" fmla="*/ 157 w 222"/>
                  <a:gd name="T3" fmla="*/ 78 h 325"/>
                  <a:gd name="T4" fmla="*/ 222 w 222"/>
                  <a:gd name="T5" fmla="*/ 78 h 325"/>
                  <a:gd name="T6" fmla="*/ 222 w 222"/>
                  <a:gd name="T7" fmla="*/ 0 h 325"/>
                  <a:gd name="T8" fmla="*/ 0 w 222"/>
                  <a:gd name="T9" fmla="*/ 0 h 325"/>
                  <a:gd name="T10" fmla="*/ 0 w 222"/>
                  <a:gd name="T11" fmla="*/ 78 h 325"/>
                  <a:gd name="T12" fmla="*/ 66 w 222"/>
                  <a:gd name="T13" fmla="*/ 78 h 325"/>
                  <a:gd name="T14" fmla="*/ 66 w 222"/>
                  <a:gd name="T15" fmla="*/ 325 h 325"/>
                  <a:gd name="T16" fmla="*/ 66 w 222"/>
                  <a:gd name="T17" fmla="*/ 325 h 325"/>
                  <a:gd name="T18" fmla="*/ 157 w 222"/>
                  <a:gd name="T19"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2" h="325">
                    <a:moveTo>
                      <a:pt x="157" y="325"/>
                    </a:moveTo>
                    <a:lnTo>
                      <a:pt x="157" y="78"/>
                    </a:lnTo>
                    <a:lnTo>
                      <a:pt x="222" y="78"/>
                    </a:lnTo>
                    <a:lnTo>
                      <a:pt x="222" y="0"/>
                    </a:lnTo>
                    <a:lnTo>
                      <a:pt x="0" y="0"/>
                    </a:lnTo>
                    <a:lnTo>
                      <a:pt x="0" y="78"/>
                    </a:lnTo>
                    <a:lnTo>
                      <a:pt x="66" y="78"/>
                    </a:lnTo>
                    <a:lnTo>
                      <a:pt x="66" y="325"/>
                    </a:lnTo>
                    <a:lnTo>
                      <a:pt x="66" y="325"/>
                    </a:lnTo>
                    <a:lnTo>
                      <a:pt x="157" y="325"/>
                    </a:lnTo>
                    <a:close/>
                  </a:path>
                </a:pathLst>
              </a:custGeom>
              <a:solidFill>
                <a:srgbClr val="0057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78" name="T1">
                <a:extLst>
                  <a:ext uri="{FF2B5EF4-FFF2-40B4-BE49-F238E27FC236}">
                    <a16:creationId xmlns:a16="http://schemas.microsoft.com/office/drawing/2014/main" id="{CD056F72-F45C-4E67-8040-4FB948E5DB5D}"/>
                  </a:ext>
                </a:extLst>
              </p:cNvPr>
              <p:cNvSpPr>
                <a:spLocks/>
              </p:cNvSpPr>
              <p:nvPr userDrawn="1"/>
            </p:nvSpPr>
            <p:spPr bwMode="auto">
              <a:xfrm>
                <a:off x="799033" y="168151"/>
                <a:ext cx="193675" cy="258763"/>
              </a:xfrm>
              <a:custGeom>
                <a:avLst/>
                <a:gdLst>
                  <a:gd name="T0" fmla="*/ 88 w 244"/>
                  <a:gd name="T1" fmla="*/ 78 h 325"/>
                  <a:gd name="T2" fmla="*/ 88 w 244"/>
                  <a:gd name="T3" fmla="*/ 325 h 325"/>
                  <a:gd name="T4" fmla="*/ 179 w 244"/>
                  <a:gd name="T5" fmla="*/ 325 h 325"/>
                  <a:gd name="T6" fmla="*/ 179 w 244"/>
                  <a:gd name="T7" fmla="*/ 78 h 325"/>
                  <a:gd name="T8" fmla="*/ 244 w 244"/>
                  <a:gd name="T9" fmla="*/ 78 h 325"/>
                  <a:gd name="T10" fmla="*/ 244 w 244"/>
                  <a:gd name="T11" fmla="*/ 0 h 325"/>
                  <a:gd name="T12" fmla="*/ 25 w 244"/>
                  <a:gd name="T13" fmla="*/ 0 h 325"/>
                  <a:gd name="T14" fmla="*/ 0 w 244"/>
                  <a:gd name="T15" fmla="*/ 78 h 325"/>
                  <a:gd name="T16" fmla="*/ 88 w 244"/>
                  <a:gd name="T17" fmla="*/ 78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4" h="325">
                    <a:moveTo>
                      <a:pt x="88" y="78"/>
                    </a:moveTo>
                    <a:lnTo>
                      <a:pt x="88" y="325"/>
                    </a:lnTo>
                    <a:lnTo>
                      <a:pt x="179" y="325"/>
                    </a:lnTo>
                    <a:lnTo>
                      <a:pt x="179" y="78"/>
                    </a:lnTo>
                    <a:lnTo>
                      <a:pt x="244" y="78"/>
                    </a:lnTo>
                    <a:lnTo>
                      <a:pt x="244" y="0"/>
                    </a:lnTo>
                    <a:lnTo>
                      <a:pt x="25" y="0"/>
                    </a:lnTo>
                    <a:lnTo>
                      <a:pt x="0" y="78"/>
                    </a:lnTo>
                    <a:lnTo>
                      <a:pt x="88" y="78"/>
                    </a:lnTo>
                    <a:close/>
                  </a:path>
                </a:pathLst>
              </a:custGeom>
              <a:solidFill>
                <a:srgbClr val="0057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79" name="V">
                <a:extLst>
                  <a:ext uri="{FF2B5EF4-FFF2-40B4-BE49-F238E27FC236}">
                    <a16:creationId xmlns:a16="http://schemas.microsoft.com/office/drawing/2014/main" id="{F693D0CB-A74E-442F-8847-36C564B6BE71}"/>
                  </a:ext>
                </a:extLst>
              </p:cNvPr>
              <p:cNvSpPr>
                <a:spLocks/>
              </p:cNvSpPr>
              <p:nvPr userDrawn="1"/>
            </p:nvSpPr>
            <p:spPr bwMode="auto">
              <a:xfrm>
                <a:off x="567258" y="168151"/>
                <a:ext cx="230188" cy="258763"/>
              </a:xfrm>
              <a:custGeom>
                <a:avLst/>
                <a:gdLst>
                  <a:gd name="T0" fmla="*/ 184 w 289"/>
                  <a:gd name="T1" fmla="*/ 325 h 325"/>
                  <a:gd name="T2" fmla="*/ 289 w 289"/>
                  <a:gd name="T3" fmla="*/ 0 h 325"/>
                  <a:gd name="T4" fmla="*/ 197 w 289"/>
                  <a:gd name="T5" fmla="*/ 0 h 325"/>
                  <a:gd name="T6" fmla="*/ 143 w 289"/>
                  <a:gd name="T7" fmla="*/ 167 h 325"/>
                  <a:gd name="T8" fmla="*/ 135 w 289"/>
                  <a:gd name="T9" fmla="*/ 191 h 325"/>
                  <a:gd name="T10" fmla="*/ 135 w 289"/>
                  <a:gd name="T11" fmla="*/ 191 h 325"/>
                  <a:gd name="T12" fmla="*/ 135 w 289"/>
                  <a:gd name="T13" fmla="*/ 191 h 325"/>
                  <a:gd name="T14" fmla="*/ 135 w 289"/>
                  <a:gd name="T15" fmla="*/ 191 h 325"/>
                  <a:gd name="T16" fmla="*/ 135 w 289"/>
                  <a:gd name="T17" fmla="*/ 191 h 325"/>
                  <a:gd name="T18" fmla="*/ 135 w 289"/>
                  <a:gd name="T19" fmla="*/ 191 h 325"/>
                  <a:gd name="T20" fmla="*/ 135 w 289"/>
                  <a:gd name="T21" fmla="*/ 191 h 325"/>
                  <a:gd name="T22" fmla="*/ 128 w 289"/>
                  <a:gd name="T23" fmla="*/ 167 h 325"/>
                  <a:gd name="T24" fmla="*/ 91 w 289"/>
                  <a:gd name="T25" fmla="*/ 60 h 325"/>
                  <a:gd name="T26" fmla="*/ 0 w 289"/>
                  <a:gd name="T27" fmla="*/ 60 h 325"/>
                  <a:gd name="T28" fmla="*/ 90 w 289"/>
                  <a:gd name="T29" fmla="*/ 325 h 325"/>
                  <a:gd name="T30" fmla="*/ 184 w 289"/>
                  <a:gd name="T31"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9" h="325">
                    <a:moveTo>
                      <a:pt x="184" y="325"/>
                    </a:moveTo>
                    <a:lnTo>
                      <a:pt x="289" y="0"/>
                    </a:lnTo>
                    <a:lnTo>
                      <a:pt x="197" y="0"/>
                    </a:lnTo>
                    <a:lnTo>
                      <a:pt x="143" y="167"/>
                    </a:lnTo>
                    <a:lnTo>
                      <a:pt x="135" y="191"/>
                    </a:lnTo>
                    <a:lnTo>
                      <a:pt x="135" y="191"/>
                    </a:lnTo>
                    <a:lnTo>
                      <a:pt x="135" y="191"/>
                    </a:lnTo>
                    <a:lnTo>
                      <a:pt x="135" y="191"/>
                    </a:lnTo>
                    <a:lnTo>
                      <a:pt x="135" y="191"/>
                    </a:lnTo>
                    <a:lnTo>
                      <a:pt x="135" y="191"/>
                    </a:lnTo>
                    <a:lnTo>
                      <a:pt x="135" y="191"/>
                    </a:lnTo>
                    <a:lnTo>
                      <a:pt x="128" y="167"/>
                    </a:lnTo>
                    <a:lnTo>
                      <a:pt x="91" y="60"/>
                    </a:lnTo>
                    <a:lnTo>
                      <a:pt x="0" y="60"/>
                    </a:lnTo>
                    <a:lnTo>
                      <a:pt x="90" y="325"/>
                    </a:lnTo>
                    <a:lnTo>
                      <a:pt x="184" y="325"/>
                    </a:lnTo>
                    <a:close/>
                  </a:path>
                </a:pathLst>
              </a:custGeom>
              <a:solidFill>
                <a:srgbClr val="F06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grpSp>
        <p:grpSp>
          <p:nvGrpSpPr>
            <p:cNvPr id="61" name="_VTT_logo_102019_07_blue_on_white" hidden="1">
              <a:extLst>
                <a:ext uri="{FF2B5EF4-FFF2-40B4-BE49-F238E27FC236}">
                  <a16:creationId xmlns:a16="http://schemas.microsoft.com/office/drawing/2014/main" id="{FA9F57F1-C560-4D9D-930D-712EFC8D68E1}"/>
                </a:ext>
              </a:extLst>
            </p:cNvPr>
            <p:cNvGrpSpPr/>
            <p:nvPr userDrawn="1"/>
          </p:nvGrpSpPr>
          <p:grpSpPr>
            <a:xfrm>
              <a:off x="7909204" y="1770762"/>
              <a:ext cx="971550" cy="655638"/>
              <a:chOff x="379933" y="-15999"/>
              <a:chExt cx="971550" cy="655638"/>
            </a:xfrm>
          </p:grpSpPr>
          <p:sp>
            <p:nvSpPr>
              <p:cNvPr id="72" name="Box">
                <a:extLst>
                  <a:ext uri="{FF2B5EF4-FFF2-40B4-BE49-F238E27FC236}">
                    <a16:creationId xmlns:a16="http://schemas.microsoft.com/office/drawing/2014/main" id="{37B261BC-7EC9-4455-9644-8192B89E6C4B}"/>
                  </a:ext>
                </a:extLst>
              </p:cNvPr>
              <p:cNvSpPr>
                <a:spLocks noChangeArrowheads="1"/>
              </p:cNvSpPr>
              <p:nvPr userDrawn="1"/>
            </p:nvSpPr>
            <p:spPr bwMode="auto">
              <a:xfrm>
                <a:off x="379933" y="-15999"/>
                <a:ext cx="971550" cy="6556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73" name="T2">
                <a:extLst>
                  <a:ext uri="{FF2B5EF4-FFF2-40B4-BE49-F238E27FC236}">
                    <a16:creationId xmlns:a16="http://schemas.microsoft.com/office/drawing/2014/main" id="{B915B1F6-5947-4BA7-8E3D-DDEACB962D5F}"/>
                  </a:ext>
                </a:extLst>
              </p:cNvPr>
              <p:cNvSpPr>
                <a:spLocks/>
              </p:cNvSpPr>
              <p:nvPr userDrawn="1"/>
            </p:nvSpPr>
            <p:spPr bwMode="auto">
              <a:xfrm>
                <a:off x="1011758" y="168151"/>
                <a:ext cx="176213" cy="258763"/>
              </a:xfrm>
              <a:custGeom>
                <a:avLst/>
                <a:gdLst>
                  <a:gd name="T0" fmla="*/ 157 w 222"/>
                  <a:gd name="T1" fmla="*/ 325 h 325"/>
                  <a:gd name="T2" fmla="*/ 157 w 222"/>
                  <a:gd name="T3" fmla="*/ 78 h 325"/>
                  <a:gd name="T4" fmla="*/ 222 w 222"/>
                  <a:gd name="T5" fmla="*/ 78 h 325"/>
                  <a:gd name="T6" fmla="*/ 222 w 222"/>
                  <a:gd name="T7" fmla="*/ 0 h 325"/>
                  <a:gd name="T8" fmla="*/ 0 w 222"/>
                  <a:gd name="T9" fmla="*/ 0 h 325"/>
                  <a:gd name="T10" fmla="*/ 0 w 222"/>
                  <a:gd name="T11" fmla="*/ 78 h 325"/>
                  <a:gd name="T12" fmla="*/ 66 w 222"/>
                  <a:gd name="T13" fmla="*/ 78 h 325"/>
                  <a:gd name="T14" fmla="*/ 66 w 222"/>
                  <a:gd name="T15" fmla="*/ 325 h 325"/>
                  <a:gd name="T16" fmla="*/ 66 w 222"/>
                  <a:gd name="T17" fmla="*/ 325 h 325"/>
                  <a:gd name="T18" fmla="*/ 157 w 222"/>
                  <a:gd name="T19"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2" h="325">
                    <a:moveTo>
                      <a:pt x="157" y="325"/>
                    </a:moveTo>
                    <a:lnTo>
                      <a:pt x="157" y="78"/>
                    </a:lnTo>
                    <a:lnTo>
                      <a:pt x="222" y="78"/>
                    </a:lnTo>
                    <a:lnTo>
                      <a:pt x="222" y="0"/>
                    </a:lnTo>
                    <a:lnTo>
                      <a:pt x="0" y="0"/>
                    </a:lnTo>
                    <a:lnTo>
                      <a:pt x="0" y="78"/>
                    </a:lnTo>
                    <a:lnTo>
                      <a:pt x="66" y="78"/>
                    </a:lnTo>
                    <a:lnTo>
                      <a:pt x="66" y="325"/>
                    </a:lnTo>
                    <a:lnTo>
                      <a:pt x="66" y="325"/>
                    </a:lnTo>
                    <a:lnTo>
                      <a:pt x="157" y="325"/>
                    </a:lnTo>
                    <a:close/>
                  </a:path>
                </a:pathLst>
              </a:custGeom>
              <a:solidFill>
                <a:srgbClr val="0057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74" name="T1">
                <a:extLst>
                  <a:ext uri="{FF2B5EF4-FFF2-40B4-BE49-F238E27FC236}">
                    <a16:creationId xmlns:a16="http://schemas.microsoft.com/office/drawing/2014/main" id="{48A11847-BB39-4B5F-93EA-1C82A2F03ED9}"/>
                  </a:ext>
                </a:extLst>
              </p:cNvPr>
              <p:cNvSpPr>
                <a:spLocks/>
              </p:cNvSpPr>
              <p:nvPr userDrawn="1"/>
            </p:nvSpPr>
            <p:spPr bwMode="auto">
              <a:xfrm>
                <a:off x="799033" y="168151"/>
                <a:ext cx="193675" cy="258763"/>
              </a:xfrm>
              <a:custGeom>
                <a:avLst/>
                <a:gdLst>
                  <a:gd name="T0" fmla="*/ 88 w 244"/>
                  <a:gd name="T1" fmla="*/ 78 h 325"/>
                  <a:gd name="T2" fmla="*/ 88 w 244"/>
                  <a:gd name="T3" fmla="*/ 325 h 325"/>
                  <a:gd name="T4" fmla="*/ 179 w 244"/>
                  <a:gd name="T5" fmla="*/ 325 h 325"/>
                  <a:gd name="T6" fmla="*/ 179 w 244"/>
                  <a:gd name="T7" fmla="*/ 78 h 325"/>
                  <a:gd name="T8" fmla="*/ 244 w 244"/>
                  <a:gd name="T9" fmla="*/ 78 h 325"/>
                  <a:gd name="T10" fmla="*/ 244 w 244"/>
                  <a:gd name="T11" fmla="*/ 0 h 325"/>
                  <a:gd name="T12" fmla="*/ 25 w 244"/>
                  <a:gd name="T13" fmla="*/ 0 h 325"/>
                  <a:gd name="T14" fmla="*/ 0 w 244"/>
                  <a:gd name="T15" fmla="*/ 78 h 325"/>
                  <a:gd name="T16" fmla="*/ 88 w 244"/>
                  <a:gd name="T17" fmla="*/ 78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4" h="325">
                    <a:moveTo>
                      <a:pt x="88" y="78"/>
                    </a:moveTo>
                    <a:lnTo>
                      <a:pt x="88" y="325"/>
                    </a:lnTo>
                    <a:lnTo>
                      <a:pt x="179" y="325"/>
                    </a:lnTo>
                    <a:lnTo>
                      <a:pt x="179" y="78"/>
                    </a:lnTo>
                    <a:lnTo>
                      <a:pt x="244" y="78"/>
                    </a:lnTo>
                    <a:lnTo>
                      <a:pt x="244" y="0"/>
                    </a:lnTo>
                    <a:lnTo>
                      <a:pt x="25" y="0"/>
                    </a:lnTo>
                    <a:lnTo>
                      <a:pt x="0" y="78"/>
                    </a:lnTo>
                    <a:lnTo>
                      <a:pt x="88" y="78"/>
                    </a:lnTo>
                    <a:close/>
                  </a:path>
                </a:pathLst>
              </a:custGeom>
              <a:solidFill>
                <a:srgbClr val="0057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75" name="V">
                <a:extLst>
                  <a:ext uri="{FF2B5EF4-FFF2-40B4-BE49-F238E27FC236}">
                    <a16:creationId xmlns:a16="http://schemas.microsoft.com/office/drawing/2014/main" id="{423C0471-728F-4A75-9F24-DB4F71A71E28}"/>
                  </a:ext>
                </a:extLst>
              </p:cNvPr>
              <p:cNvSpPr>
                <a:spLocks/>
              </p:cNvSpPr>
              <p:nvPr userDrawn="1"/>
            </p:nvSpPr>
            <p:spPr bwMode="auto">
              <a:xfrm>
                <a:off x="567258" y="168151"/>
                <a:ext cx="230188" cy="258763"/>
              </a:xfrm>
              <a:custGeom>
                <a:avLst/>
                <a:gdLst>
                  <a:gd name="T0" fmla="*/ 184 w 289"/>
                  <a:gd name="T1" fmla="*/ 325 h 325"/>
                  <a:gd name="T2" fmla="*/ 289 w 289"/>
                  <a:gd name="T3" fmla="*/ 0 h 325"/>
                  <a:gd name="T4" fmla="*/ 197 w 289"/>
                  <a:gd name="T5" fmla="*/ 0 h 325"/>
                  <a:gd name="T6" fmla="*/ 143 w 289"/>
                  <a:gd name="T7" fmla="*/ 167 h 325"/>
                  <a:gd name="T8" fmla="*/ 135 w 289"/>
                  <a:gd name="T9" fmla="*/ 191 h 325"/>
                  <a:gd name="T10" fmla="*/ 135 w 289"/>
                  <a:gd name="T11" fmla="*/ 191 h 325"/>
                  <a:gd name="T12" fmla="*/ 135 w 289"/>
                  <a:gd name="T13" fmla="*/ 191 h 325"/>
                  <a:gd name="T14" fmla="*/ 135 w 289"/>
                  <a:gd name="T15" fmla="*/ 191 h 325"/>
                  <a:gd name="T16" fmla="*/ 135 w 289"/>
                  <a:gd name="T17" fmla="*/ 191 h 325"/>
                  <a:gd name="T18" fmla="*/ 135 w 289"/>
                  <a:gd name="T19" fmla="*/ 191 h 325"/>
                  <a:gd name="T20" fmla="*/ 135 w 289"/>
                  <a:gd name="T21" fmla="*/ 191 h 325"/>
                  <a:gd name="T22" fmla="*/ 128 w 289"/>
                  <a:gd name="T23" fmla="*/ 167 h 325"/>
                  <a:gd name="T24" fmla="*/ 91 w 289"/>
                  <a:gd name="T25" fmla="*/ 60 h 325"/>
                  <a:gd name="T26" fmla="*/ 0 w 289"/>
                  <a:gd name="T27" fmla="*/ 60 h 325"/>
                  <a:gd name="T28" fmla="*/ 90 w 289"/>
                  <a:gd name="T29" fmla="*/ 325 h 325"/>
                  <a:gd name="T30" fmla="*/ 184 w 289"/>
                  <a:gd name="T31"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9" h="325">
                    <a:moveTo>
                      <a:pt x="184" y="325"/>
                    </a:moveTo>
                    <a:lnTo>
                      <a:pt x="289" y="0"/>
                    </a:lnTo>
                    <a:lnTo>
                      <a:pt x="197" y="0"/>
                    </a:lnTo>
                    <a:lnTo>
                      <a:pt x="143" y="167"/>
                    </a:lnTo>
                    <a:lnTo>
                      <a:pt x="135" y="191"/>
                    </a:lnTo>
                    <a:lnTo>
                      <a:pt x="135" y="191"/>
                    </a:lnTo>
                    <a:lnTo>
                      <a:pt x="135" y="191"/>
                    </a:lnTo>
                    <a:lnTo>
                      <a:pt x="135" y="191"/>
                    </a:lnTo>
                    <a:lnTo>
                      <a:pt x="135" y="191"/>
                    </a:lnTo>
                    <a:lnTo>
                      <a:pt x="135" y="191"/>
                    </a:lnTo>
                    <a:lnTo>
                      <a:pt x="135" y="191"/>
                    </a:lnTo>
                    <a:lnTo>
                      <a:pt x="128" y="167"/>
                    </a:lnTo>
                    <a:lnTo>
                      <a:pt x="91" y="60"/>
                    </a:lnTo>
                    <a:lnTo>
                      <a:pt x="0" y="60"/>
                    </a:lnTo>
                    <a:lnTo>
                      <a:pt x="90" y="325"/>
                    </a:lnTo>
                    <a:lnTo>
                      <a:pt x="184" y="325"/>
                    </a:lnTo>
                    <a:close/>
                  </a:path>
                </a:pathLst>
              </a:custGeom>
              <a:solidFill>
                <a:srgbClr val="0057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grpSp>
        <p:grpSp>
          <p:nvGrpSpPr>
            <p:cNvPr id="62" name="_VTT_logo_102019_08_black_on_white" hidden="1">
              <a:extLst>
                <a:ext uri="{FF2B5EF4-FFF2-40B4-BE49-F238E27FC236}">
                  <a16:creationId xmlns:a16="http://schemas.microsoft.com/office/drawing/2014/main" id="{98502DAA-167D-4F11-9089-7FBB34BD774E}"/>
                </a:ext>
              </a:extLst>
            </p:cNvPr>
            <p:cNvGrpSpPr/>
            <p:nvPr userDrawn="1"/>
          </p:nvGrpSpPr>
          <p:grpSpPr>
            <a:xfrm>
              <a:off x="7909204" y="1770762"/>
              <a:ext cx="971550" cy="655638"/>
              <a:chOff x="379933" y="-15999"/>
              <a:chExt cx="971550" cy="655638"/>
            </a:xfrm>
          </p:grpSpPr>
          <p:sp>
            <p:nvSpPr>
              <p:cNvPr id="68" name="Box">
                <a:extLst>
                  <a:ext uri="{FF2B5EF4-FFF2-40B4-BE49-F238E27FC236}">
                    <a16:creationId xmlns:a16="http://schemas.microsoft.com/office/drawing/2014/main" id="{BC4C7FEA-15CF-41F0-9899-A9613A432312}"/>
                  </a:ext>
                </a:extLst>
              </p:cNvPr>
              <p:cNvSpPr>
                <a:spLocks noChangeArrowheads="1"/>
              </p:cNvSpPr>
              <p:nvPr userDrawn="1"/>
            </p:nvSpPr>
            <p:spPr bwMode="auto">
              <a:xfrm>
                <a:off x="379933" y="-15999"/>
                <a:ext cx="971550" cy="6556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69" name="T2">
                <a:extLst>
                  <a:ext uri="{FF2B5EF4-FFF2-40B4-BE49-F238E27FC236}">
                    <a16:creationId xmlns:a16="http://schemas.microsoft.com/office/drawing/2014/main" id="{C41DC861-750A-4E5E-9FDB-5B03335E691F}"/>
                  </a:ext>
                </a:extLst>
              </p:cNvPr>
              <p:cNvSpPr>
                <a:spLocks/>
              </p:cNvSpPr>
              <p:nvPr userDrawn="1"/>
            </p:nvSpPr>
            <p:spPr bwMode="auto">
              <a:xfrm>
                <a:off x="1011758" y="168151"/>
                <a:ext cx="176213" cy="258763"/>
              </a:xfrm>
              <a:custGeom>
                <a:avLst/>
                <a:gdLst>
                  <a:gd name="T0" fmla="*/ 157 w 222"/>
                  <a:gd name="T1" fmla="*/ 325 h 325"/>
                  <a:gd name="T2" fmla="*/ 157 w 222"/>
                  <a:gd name="T3" fmla="*/ 78 h 325"/>
                  <a:gd name="T4" fmla="*/ 222 w 222"/>
                  <a:gd name="T5" fmla="*/ 78 h 325"/>
                  <a:gd name="T6" fmla="*/ 222 w 222"/>
                  <a:gd name="T7" fmla="*/ 0 h 325"/>
                  <a:gd name="T8" fmla="*/ 0 w 222"/>
                  <a:gd name="T9" fmla="*/ 0 h 325"/>
                  <a:gd name="T10" fmla="*/ 0 w 222"/>
                  <a:gd name="T11" fmla="*/ 78 h 325"/>
                  <a:gd name="T12" fmla="*/ 66 w 222"/>
                  <a:gd name="T13" fmla="*/ 78 h 325"/>
                  <a:gd name="T14" fmla="*/ 66 w 222"/>
                  <a:gd name="T15" fmla="*/ 325 h 325"/>
                  <a:gd name="T16" fmla="*/ 66 w 222"/>
                  <a:gd name="T17" fmla="*/ 325 h 325"/>
                  <a:gd name="T18" fmla="*/ 157 w 222"/>
                  <a:gd name="T19"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2" h="325">
                    <a:moveTo>
                      <a:pt x="157" y="325"/>
                    </a:moveTo>
                    <a:lnTo>
                      <a:pt x="157" y="78"/>
                    </a:lnTo>
                    <a:lnTo>
                      <a:pt x="222" y="78"/>
                    </a:lnTo>
                    <a:lnTo>
                      <a:pt x="222" y="0"/>
                    </a:lnTo>
                    <a:lnTo>
                      <a:pt x="0" y="0"/>
                    </a:lnTo>
                    <a:lnTo>
                      <a:pt x="0" y="78"/>
                    </a:lnTo>
                    <a:lnTo>
                      <a:pt x="66" y="78"/>
                    </a:lnTo>
                    <a:lnTo>
                      <a:pt x="66" y="325"/>
                    </a:lnTo>
                    <a:lnTo>
                      <a:pt x="66" y="325"/>
                    </a:lnTo>
                    <a:lnTo>
                      <a:pt x="157" y="32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70" name="T1">
                <a:extLst>
                  <a:ext uri="{FF2B5EF4-FFF2-40B4-BE49-F238E27FC236}">
                    <a16:creationId xmlns:a16="http://schemas.microsoft.com/office/drawing/2014/main" id="{FC4C2684-2627-4771-9544-83F349D86477}"/>
                  </a:ext>
                </a:extLst>
              </p:cNvPr>
              <p:cNvSpPr>
                <a:spLocks/>
              </p:cNvSpPr>
              <p:nvPr userDrawn="1"/>
            </p:nvSpPr>
            <p:spPr bwMode="auto">
              <a:xfrm>
                <a:off x="799033" y="168151"/>
                <a:ext cx="193675" cy="258763"/>
              </a:xfrm>
              <a:custGeom>
                <a:avLst/>
                <a:gdLst>
                  <a:gd name="T0" fmla="*/ 88 w 244"/>
                  <a:gd name="T1" fmla="*/ 78 h 325"/>
                  <a:gd name="T2" fmla="*/ 88 w 244"/>
                  <a:gd name="T3" fmla="*/ 325 h 325"/>
                  <a:gd name="T4" fmla="*/ 179 w 244"/>
                  <a:gd name="T5" fmla="*/ 325 h 325"/>
                  <a:gd name="T6" fmla="*/ 179 w 244"/>
                  <a:gd name="T7" fmla="*/ 78 h 325"/>
                  <a:gd name="T8" fmla="*/ 244 w 244"/>
                  <a:gd name="T9" fmla="*/ 78 h 325"/>
                  <a:gd name="T10" fmla="*/ 244 w 244"/>
                  <a:gd name="T11" fmla="*/ 0 h 325"/>
                  <a:gd name="T12" fmla="*/ 25 w 244"/>
                  <a:gd name="T13" fmla="*/ 0 h 325"/>
                  <a:gd name="T14" fmla="*/ 0 w 244"/>
                  <a:gd name="T15" fmla="*/ 78 h 325"/>
                  <a:gd name="T16" fmla="*/ 88 w 244"/>
                  <a:gd name="T17" fmla="*/ 78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4" h="325">
                    <a:moveTo>
                      <a:pt x="88" y="78"/>
                    </a:moveTo>
                    <a:lnTo>
                      <a:pt x="88" y="325"/>
                    </a:lnTo>
                    <a:lnTo>
                      <a:pt x="179" y="325"/>
                    </a:lnTo>
                    <a:lnTo>
                      <a:pt x="179" y="78"/>
                    </a:lnTo>
                    <a:lnTo>
                      <a:pt x="244" y="78"/>
                    </a:lnTo>
                    <a:lnTo>
                      <a:pt x="244" y="0"/>
                    </a:lnTo>
                    <a:lnTo>
                      <a:pt x="25" y="0"/>
                    </a:lnTo>
                    <a:lnTo>
                      <a:pt x="0" y="78"/>
                    </a:lnTo>
                    <a:lnTo>
                      <a:pt x="88" y="7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71" name="V">
                <a:extLst>
                  <a:ext uri="{FF2B5EF4-FFF2-40B4-BE49-F238E27FC236}">
                    <a16:creationId xmlns:a16="http://schemas.microsoft.com/office/drawing/2014/main" id="{6E0CC0FF-C393-430F-8189-822149D65D04}"/>
                  </a:ext>
                </a:extLst>
              </p:cNvPr>
              <p:cNvSpPr>
                <a:spLocks/>
              </p:cNvSpPr>
              <p:nvPr userDrawn="1"/>
            </p:nvSpPr>
            <p:spPr bwMode="auto">
              <a:xfrm>
                <a:off x="567258" y="168151"/>
                <a:ext cx="230188" cy="258763"/>
              </a:xfrm>
              <a:custGeom>
                <a:avLst/>
                <a:gdLst>
                  <a:gd name="T0" fmla="*/ 184 w 289"/>
                  <a:gd name="T1" fmla="*/ 325 h 325"/>
                  <a:gd name="T2" fmla="*/ 289 w 289"/>
                  <a:gd name="T3" fmla="*/ 0 h 325"/>
                  <a:gd name="T4" fmla="*/ 197 w 289"/>
                  <a:gd name="T5" fmla="*/ 0 h 325"/>
                  <a:gd name="T6" fmla="*/ 143 w 289"/>
                  <a:gd name="T7" fmla="*/ 167 h 325"/>
                  <a:gd name="T8" fmla="*/ 135 w 289"/>
                  <a:gd name="T9" fmla="*/ 191 h 325"/>
                  <a:gd name="T10" fmla="*/ 135 w 289"/>
                  <a:gd name="T11" fmla="*/ 191 h 325"/>
                  <a:gd name="T12" fmla="*/ 135 w 289"/>
                  <a:gd name="T13" fmla="*/ 191 h 325"/>
                  <a:gd name="T14" fmla="*/ 135 w 289"/>
                  <a:gd name="T15" fmla="*/ 191 h 325"/>
                  <a:gd name="T16" fmla="*/ 135 w 289"/>
                  <a:gd name="T17" fmla="*/ 191 h 325"/>
                  <a:gd name="T18" fmla="*/ 135 w 289"/>
                  <a:gd name="T19" fmla="*/ 191 h 325"/>
                  <a:gd name="T20" fmla="*/ 135 w 289"/>
                  <a:gd name="T21" fmla="*/ 191 h 325"/>
                  <a:gd name="T22" fmla="*/ 128 w 289"/>
                  <a:gd name="T23" fmla="*/ 167 h 325"/>
                  <a:gd name="T24" fmla="*/ 91 w 289"/>
                  <a:gd name="T25" fmla="*/ 60 h 325"/>
                  <a:gd name="T26" fmla="*/ 0 w 289"/>
                  <a:gd name="T27" fmla="*/ 60 h 325"/>
                  <a:gd name="T28" fmla="*/ 90 w 289"/>
                  <a:gd name="T29" fmla="*/ 325 h 325"/>
                  <a:gd name="T30" fmla="*/ 184 w 289"/>
                  <a:gd name="T31"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9" h="325">
                    <a:moveTo>
                      <a:pt x="184" y="325"/>
                    </a:moveTo>
                    <a:lnTo>
                      <a:pt x="289" y="0"/>
                    </a:lnTo>
                    <a:lnTo>
                      <a:pt x="197" y="0"/>
                    </a:lnTo>
                    <a:lnTo>
                      <a:pt x="143" y="167"/>
                    </a:lnTo>
                    <a:lnTo>
                      <a:pt x="135" y="191"/>
                    </a:lnTo>
                    <a:lnTo>
                      <a:pt x="135" y="191"/>
                    </a:lnTo>
                    <a:lnTo>
                      <a:pt x="135" y="191"/>
                    </a:lnTo>
                    <a:lnTo>
                      <a:pt x="135" y="191"/>
                    </a:lnTo>
                    <a:lnTo>
                      <a:pt x="135" y="191"/>
                    </a:lnTo>
                    <a:lnTo>
                      <a:pt x="135" y="191"/>
                    </a:lnTo>
                    <a:lnTo>
                      <a:pt x="135" y="191"/>
                    </a:lnTo>
                    <a:lnTo>
                      <a:pt x="128" y="167"/>
                    </a:lnTo>
                    <a:lnTo>
                      <a:pt x="91" y="60"/>
                    </a:lnTo>
                    <a:lnTo>
                      <a:pt x="0" y="60"/>
                    </a:lnTo>
                    <a:lnTo>
                      <a:pt x="90" y="325"/>
                    </a:lnTo>
                    <a:lnTo>
                      <a:pt x="184" y="32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grpSp>
        <p:grpSp>
          <p:nvGrpSpPr>
            <p:cNvPr id="63" name="_VTT_logo_102019_09_orange_on_white" hidden="1">
              <a:extLst>
                <a:ext uri="{FF2B5EF4-FFF2-40B4-BE49-F238E27FC236}">
                  <a16:creationId xmlns:a16="http://schemas.microsoft.com/office/drawing/2014/main" id="{154616AC-F847-4F22-A9EC-00D1D023A4E6}"/>
                </a:ext>
              </a:extLst>
            </p:cNvPr>
            <p:cNvGrpSpPr/>
            <p:nvPr userDrawn="1"/>
          </p:nvGrpSpPr>
          <p:grpSpPr>
            <a:xfrm>
              <a:off x="7909204" y="1770762"/>
              <a:ext cx="971550" cy="655638"/>
              <a:chOff x="379933" y="-15999"/>
              <a:chExt cx="971550" cy="655638"/>
            </a:xfrm>
          </p:grpSpPr>
          <p:sp>
            <p:nvSpPr>
              <p:cNvPr id="64" name="Box">
                <a:extLst>
                  <a:ext uri="{FF2B5EF4-FFF2-40B4-BE49-F238E27FC236}">
                    <a16:creationId xmlns:a16="http://schemas.microsoft.com/office/drawing/2014/main" id="{7B17E5D7-3CA3-43A9-9D0C-D94A4545FB27}"/>
                  </a:ext>
                </a:extLst>
              </p:cNvPr>
              <p:cNvSpPr>
                <a:spLocks noChangeArrowheads="1"/>
              </p:cNvSpPr>
              <p:nvPr userDrawn="1"/>
            </p:nvSpPr>
            <p:spPr bwMode="auto">
              <a:xfrm>
                <a:off x="379933" y="-15999"/>
                <a:ext cx="971550" cy="6556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65" name="T2">
                <a:extLst>
                  <a:ext uri="{FF2B5EF4-FFF2-40B4-BE49-F238E27FC236}">
                    <a16:creationId xmlns:a16="http://schemas.microsoft.com/office/drawing/2014/main" id="{49D34E98-01B7-4102-9CB6-F4F43537FDD8}"/>
                  </a:ext>
                </a:extLst>
              </p:cNvPr>
              <p:cNvSpPr>
                <a:spLocks/>
              </p:cNvSpPr>
              <p:nvPr userDrawn="1"/>
            </p:nvSpPr>
            <p:spPr bwMode="auto">
              <a:xfrm>
                <a:off x="1011758" y="168151"/>
                <a:ext cx="176213" cy="258763"/>
              </a:xfrm>
              <a:custGeom>
                <a:avLst/>
                <a:gdLst>
                  <a:gd name="T0" fmla="*/ 157 w 222"/>
                  <a:gd name="T1" fmla="*/ 325 h 325"/>
                  <a:gd name="T2" fmla="*/ 157 w 222"/>
                  <a:gd name="T3" fmla="*/ 78 h 325"/>
                  <a:gd name="T4" fmla="*/ 222 w 222"/>
                  <a:gd name="T5" fmla="*/ 78 h 325"/>
                  <a:gd name="T6" fmla="*/ 222 w 222"/>
                  <a:gd name="T7" fmla="*/ 0 h 325"/>
                  <a:gd name="T8" fmla="*/ 0 w 222"/>
                  <a:gd name="T9" fmla="*/ 0 h 325"/>
                  <a:gd name="T10" fmla="*/ 0 w 222"/>
                  <a:gd name="T11" fmla="*/ 78 h 325"/>
                  <a:gd name="T12" fmla="*/ 66 w 222"/>
                  <a:gd name="T13" fmla="*/ 78 h 325"/>
                  <a:gd name="T14" fmla="*/ 66 w 222"/>
                  <a:gd name="T15" fmla="*/ 325 h 325"/>
                  <a:gd name="T16" fmla="*/ 66 w 222"/>
                  <a:gd name="T17" fmla="*/ 325 h 325"/>
                  <a:gd name="T18" fmla="*/ 157 w 222"/>
                  <a:gd name="T19"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2" h="325">
                    <a:moveTo>
                      <a:pt x="157" y="325"/>
                    </a:moveTo>
                    <a:lnTo>
                      <a:pt x="157" y="78"/>
                    </a:lnTo>
                    <a:lnTo>
                      <a:pt x="222" y="78"/>
                    </a:lnTo>
                    <a:lnTo>
                      <a:pt x="222" y="0"/>
                    </a:lnTo>
                    <a:lnTo>
                      <a:pt x="0" y="0"/>
                    </a:lnTo>
                    <a:lnTo>
                      <a:pt x="0" y="78"/>
                    </a:lnTo>
                    <a:lnTo>
                      <a:pt x="66" y="78"/>
                    </a:lnTo>
                    <a:lnTo>
                      <a:pt x="66" y="325"/>
                    </a:lnTo>
                    <a:lnTo>
                      <a:pt x="66" y="325"/>
                    </a:lnTo>
                    <a:lnTo>
                      <a:pt x="157" y="325"/>
                    </a:lnTo>
                    <a:close/>
                  </a:path>
                </a:pathLst>
              </a:custGeom>
              <a:solidFill>
                <a:srgbClr val="F06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66" name="T1">
                <a:extLst>
                  <a:ext uri="{FF2B5EF4-FFF2-40B4-BE49-F238E27FC236}">
                    <a16:creationId xmlns:a16="http://schemas.microsoft.com/office/drawing/2014/main" id="{BE19FEB8-5267-4AB6-B3E2-FA6D4AD29022}"/>
                  </a:ext>
                </a:extLst>
              </p:cNvPr>
              <p:cNvSpPr>
                <a:spLocks/>
              </p:cNvSpPr>
              <p:nvPr userDrawn="1"/>
            </p:nvSpPr>
            <p:spPr bwMode="auto">
              <a:xfrm>
                <a:off x="799033" y="168151"/>
                <a:ext cx="193675" cy="258763"/>
              </a:xfrm>
              <a:custGeom>
                <a:avLst/>
                <a:gdLst>
                  <a:gd name="T0" fmla="*/ 88 w 244"/>
                  <a:gd name="T1" fmla="*/ 78 h 325"/>
                  <a:gd name="T2" fmla="*/ 88 w 244"/>
                  <a:gd name="T3" fmla="*/ 325 h 325"/>
                  <a:gd name="T4" fmla="*/ 179 w 244"/>
                  <a:gd name="T5" fmla="*/ 325 h 325"/>
                  <a:gd name="T6" fmla="*/ 179 w 244"/>
                  <a:gd name="T7" fmla="*/ 78 h 325"/>
                  <a:gd name="T8" fmla="*/ 244 w 244"/>
                  <a:gd name="T9" fmla="*/ 78 h 325"/>
                  <a:gd name="T10" fmla="*/ 244 w 244"/>
                  <a:gd name="T11" fmla="*/ 0 h 325"/>
                  <a:gd name="T12" fmla="*/ 25 w 244"/>
                  <a:gd name="T13" fmla="*/ 0 h 325"/>
                  <a:gd name="T14" fmla="*/ 0 w 244"/>
                  <a:gd name="T15" fmla="*/ 78 h 325"/>
                  <a:gd name="T16" fmla="*/ 88 w 244"/>
                  <a:gd name="T17" fmla="*/ 78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4" h="325">
                    <a:moveTo>
                      <a:pt x="88" y="78"/>
                    </a:moveTo>
                    <a:lnTo>
                      <a:pt x="88" y="325"/>
                    </a:lnTo>
                    <a:lnTo>
                      <a:pt x="179" y="325"/>
                    </a:lnTo>
                    <a:lnTo>
                      <a:pt x="179" y="78"/>
                    </a:lnTo>
                    <a:lnTo>
                      <a:pt x="244" y="78"/>
                    </a:lnTo>
                    <a:lnTo>
                      <a:pt x="244" y="0"/>
                    </a:lnTo>
                    <a:lnTo>
                      <a:pt x="25" y="0"/>
                    </a:lnTo>
                    <a:lnTo>
                      <a:pt x="0" y="78"/>
                    </a:lnTo>
                    <a:lnTo>
                      <a:pt x="88" y="78"/>
                    </a:lnTo>
                    <a:close/>
                  </a:path>
                </a:pathLst>
              </a:custGeom>
              <a:solidFill>
                <a:srgbClr val="F06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67" name="V">
                <a:extLst>
                  <a:ext uri="{FF2B5EF4-FFF2-40B4-BE49-F238E27FC236}">
                    <a16:creationId xmlns:a16="http://schemas.microsoft.com/office/drawing/2014/main" id="{876EE734-700E-458F-87FB-AB9993791473}"/>
                  </a:ext>
                </a:extLst>
              </p:cNvPr>
              <p:cNvSpPr>
                <a:spLocks/>
              </p:cNvSpPr>
              <p:nvPr userDrawn="1"/>
            </p:nvSpPr>
            <p:spPr bwMode="auto">
              <a:xfrm>
                <a:off x="567258" y="168151"/>
                <a:ext cx="230188" cy="258763"/>
              </a:xfrm>
              <a:custGeom>
                <a:avLst/>
                <a:gdLst>
                  <a:gd name="T0" fmla="*/ 184 w 289"/>
                  <a:gd name="T1" fmla="*/ 325 h 325"/>
                  <a:gd name="T2" fmla="*/ 289 w 289"/>
                  <a:gd name="T3" fmla="*/ 0 h 325"/>
                  <a:gd name="T4" fmla="*/ 197 w 289"/>
                  <a:gd name="T5" fmla="*/ 0 h 325"/>
                  <a:gd name="T6" fmla="*/ 143 w 289"/>
                  <a:gd name="T7" fmla="*/ 167 h 325"/>
                  <a:gd name="T8" fmla="*/ 135 w 289"/>
                  <a:gd name="T9" fmla="*/ 191 h 325"/>
                  <a:gd name="T10" fmla="*/ 135 w 289"/>
                  <a:gd name="T11" fmla="*/ 191 h 325"/>
                  <a:gd name="T12" fmla="*/ 135 w 289"/>
                  <a:gd name="T13" fmla="*/ 191 h 325"/>
                  <a:gd name="T14" fmla="*/ 135 w 289"/>
                  <a:gd name="T15" fmla="*/ 191 h 325"/>
                  <a:gd name="T16" fmla="*/ 135 w 289"/>
                  <a:gd name="T17" fmla="*/ 191 h 325"/>
                  <a:gd name="T18" fmla="*/ 135 w 289"/>
                  <a:gd name="T19" fmla="*/ 191 h 325"/>
                  <a:gd name="T20" fmla="*/ 135 w 289"/>
                  <a:gd name="T21" fmla="*/ 191 h 325"/>
                  <a:gd name="T22" fmla="*/ 128 w 289"/>
                  <a:gd name="T23" fmla="*/ 167 h 325"/>
                  <a:gd name="T24" fmla="*/ 91 w 289"/>
                  <a:gd name="T25" fmla="*/ 60 h 325"/>
                  <a:gd name="T26" fmla="*/ 0 w 289"/>
                  <a:gd name="T27" fmla="*/ 60 h 325"/>
                  <a:gd name="T28" fmla="*/ 90 w 289"/>
                  <a:gd name="T29" fmla="*/ 325 h 325"/>
                  <a:gd name="T30" fmla="*/ 184 w 289"/>
                  <a:gd name="T31"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9" h="325">
                    <a:moveTo>
                      <a:pt x="184" y="325"/>
                    </a:moveTo>
                    <a:lnTo>
                      <a:pt x="289" y="0"/>
                    </a:lnTo>
                    <a:lnTo>
                      <a:pt x="197" y="0"/>
                    </a:lnTo>
                    <a:lnTo>
                      <a:pt x="143" y="167"/>
                    </a:lnTo>
                    <a:lnTo>
                      <a:pt x="135" y="191"/>
                    </a:lnTo>
                    <a:lnTo>
                      <a:pt x="135" y="191"/>
                    </a:lnTo>
                    <a:lnTo>
                      <a:pt x="135" y="191"/>
                    </a:lnTo>
                    <a:lnTo>
                      <a:pt x="135" y="191"/>
                    </a:lnTo>
                    <a:lnTo>
                      <a:pt x="135" y="191"/>
                    </a:lnTo>
                    <a:lnTo>
                      <a:pt x="135" y="191"/>
                    </a:lnTo>
                    <a:lnTo>
                      <a:pt x="135" y="191"/>
                    </a:lnTo>
                    <a:lnTo>
                      <a:pt x="128" y="167"/>
                    </a:lnTo>
                    <a:lnTo>
                      <a:pt x="91" y="60"/>
                    </a:lnTo>
                    <a:lnTo>
                      <a:pt x="0" y="60"/>
                    </a:lnTo>
                    <a:lnTo>
                      <a:pt x="90" y="325"/>
                    </a:lnTo>
                    <a:lnTo>
                      <a:pt x="184" y="325"/>
                    </a:lnTo>
                    <a:close/>
                  </a:path>
                </a:pathLst>
              </a:custGeom>
              <a:solidFill>
                <a:srgbClr val="F06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grpSp>
      </p:grpSp>
    </p:spTree>
    <p:extLst>
      <p:ext uri="{BB962C8B-B14F-4D97-AF65-F5344CB8AC3E}">
        <p14:creationId xmlns:p14="http://schemas.microsoft.com/office/powerpoint/2010/main" val="1754162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VTT 2020 Starter Pixel 2">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4B15939B-1EA9-49CD-B7AE-42CDF9FC1396}"/>
              </a:ext>
            </a:extLst>
          </p:cNvPr>
          <p:cNvSpPr/>
          <p:nvPr userDrawn="1"/>
        </p:nvSpPr>
        <p:spPr>
          <a:xfrm>
            <a:off x="0" y="0"/>
            <a:ext cx="9144000" cy="5143500"/>
          </a:xfrm>
          <a:prstGeom prst="rect">
            <a:avLst/>
          </a:prstGeom>
          <a:blipFill>
            <a:blip r:embed="rId2" cstate="email">
              <a:extLst>
                <a:ext uri="{28A0092B-C50C-407E-A947-70E740481C1C}">
                  <a14:useLocalDpi xmlns:a14="http://schemas.microsoft.com/office/drawing/2010/main"/>
                </a:ext>
              </a:extLst>
            </a:blip>
            <a:stretch>
              <a:fillRect/>
            </a:stretch>
          </a:blipFill>
          <a:ln w="9525">
            <a:noFill/>
          </a:ln>
          <a:effectLst/>
        </p:spPr>
        <p:style>
          <a:lnRef idx="1">
            <a:schemeClr val="dk1"/>
          </a:lnRef>
          <a:fillRef idx="3">
            <a:schemeClr val="dk1"/>
          </a:fillRef>
          <a:effectRef idx="2">
            <a:schemeClr val="dk1"/>
          </a:effectRef>
          <a:fontRef idx="minor">
            <a:schemeClr val="lt1"/>
          </a:fontRef>
        </p:style>
        <p:txBody>
          <a:bodyPr lIns="0" tIns="0" rIns="0" bIns="0" rtlCol="0" anchor="ctr"/>
          <a:lstStyle/>
          <a:p>
            <a:pPr algn="ctr"/>
            <a:endParaRPr lang="en-GB" dirty="0"/>
          </a:p>
        </p:txBody>
      </p:sp>
      <p:sp>
        <p:nvSpPr>
          <p:cNvPr id="6" name="Rectangle 5">
            <a:extLst>
              <a:ext uri="{FF2B5EF4-FFF2-40B4-BE49-F238E27FC236}">
                <a16:creationId xmlns:a16="http://schemas.microsoft.com/office/drawing/2014/main" id="{15E0DE9D-93EC-4504-8196-AFA4EA838235}"/>
              </a:ext>
            </a:extLst>
          </p:cNvPr>
          <p:cNvSpPr/>
          <p:nvPr userDrawn="1"/>
        </p:nvSpPr>
        <p:spPr>
          <a:xfrm>
            <a:off x="4572001" y="1021977"/>
            <a:ext cx="4572000" cy="313047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012" noProof="0" dirty="0"/>
          </a:p>
        </p:txBody>
      </p:sp>
      <p:sp>
        <p:nvSpPr>
          <p:cNvPr id="2" name="Title 1">
            <a:extLst>
              <a:ext uri="{FF2B5EF4-FFF2-40B4-BE49-F238E27FC236}">
                <a16:creationId xmlns:a16="http://schemas.microsoft.com/office/drawing/2014/main" id="{F6B3AD41-7055-4805-B84E-52A3DD32E0DB}"/>
              </a:ext>
            </a:extLst>
          </p:cNvPr>
          <p:cNvSpPr>
            <a:spLocks noGrp="1"/>
          </p:cNvSpPr>
          <p:nvPr>
            <p:ph type="title"/>
          </p:nvPr>
        </p:nvSpPr>
        <p:spPr>
          <a:xfrm>
            <a:off x="4895999" y="1818000"/>
            <a:ext cx="4017108" cy="1980000"/>
          </a:xfrm>
        </p:spPr>
        <p:txBody>
          <a:bodyPr bIns="360000" anchor="b" anchorCtr="0"/>
          <a:lstStyle>
            <a:lvl1pPr>
              <a:defRPr sz="3000">
                <a:solidFill>
                  <a:srgbClr val="005794"/>
                </a:solidFill>
              </a:defRPr>
            </a:lvl1pPr>
          </a:lstStyle>
          <a:p>
            <a:r>
              <a:rPr lang="en-US" noProof="0"/>
              <a:t>Click to edit Master title style</a:t>
            </a:r>
            <a:endParaRPr lang="en-GB" noProof="0" dirty="0"/>
          </a:p>
        </p:txBody>
      </p:sp>
      <p:sp>
        <p:nvSpPr>
          <p:cNvPr id="3" name="Date Placeholder 2">
            <a:extLst>
              <a:ext uri="{FF2B5EF4-FFF2-40B4-BE49-F238E27FC236}">
                <a16:creationId xmlns:a16="http://schemas.microsoft.com/office/drawing/2014/main" id="{55B5CA45-51C8-41AD-A83C-9C91FCE3E21A}"/>
              </a:ext>
            </a:extLst>
          </p:cNvPr>
          <p:cNvSpPr>
            <a:spLocks noGrp="1"/>
          </p:cNvSpPr>
          <p:nvPr>
            <p:ph type="dt" sz="half" idx="10"/>
          </p:nvPr>
        </p:nvSpPr>
        <p:spPr>
          <a:xfrm>
            <a:off x="4896000" y="3864452"/>
            <a:ext cx="720000" cy="283500"/>
          </a:xfrm>
        </p:spPr>
        <p:txBody>
          <a:bodyPr/>
          <a:lstStyle>
            <a:lvl1pPr>
              <a:defRPr b="1">
                <a:solidFill>
                  <a:srgbClr val="000000"/>
                </a:solidFill>
              </a:defRPr>
            </a:lvl1pPr>
          </a:lstStyle>
          <a:p>
            <a:fld id="{87E4A2BD-FE3F-41AD-9454-03CDFC1D79C8}" type="datetime1">
              <a:rPr lang="en-GB" smtClean="0"/>
              <a:t>30/05/2025</a:t>
            </a:fld>
            <a:endParaRPr lang="en-GB" dirty="0"/>
          </a:p>
        </p:txBody>
      </p:sp>
      <p:sp>
        <p:nvSpPr>
          <p:cNvPr id="4" name="Footer Placeholder 3">
            <a:extLst>
              <a:ext uri="{FF2B5EF4-FFF2-40B4-BE49-F238E27FC236}">
                <a16:creationId xmlns:a16="http://schemas.microsoft.com/office/drawing/2014/main" id="{401F3AE7-5732-43E3-9ED8-7E460F8E52B8}"/>
              </a:ext>
            </a:extLst>
          </p:cNvPr>
          <p:cNvSpPr>
            <a:spLocks noGrp="1"/>
          </p:cNvSpPr>
          <p:nvPr>
            <p:ph type="ftr" sz="quarter" idx="11"/>
          </p:nvPr>
        </p:nvSpPr>
        <p:spPr>
          <a:xfrm>
            <a:off x="5616000" y="3864452"/>
            <a:ext cx="3291916" cy="288000"/>
          </a:xfrm>
        </p:spPr>
        <p:txBody>
          <a:bodyPr/>
          <a:lstStyle>
            <a:lvl1pPr algn="l">
              <a:defRPr>
                <a:solidFill>
                  <a:srgbClr val="000000"/>
                </a:solidFill>
              </a:defRPr>
            </a:lvl1pPr>
          </a:lstStyle>
          <a:p>
            <a:r>
              <a:rPr lang="en-GB"/>
              <a:t>VTT – beyond the obvious</a:t>
            </a:r>
            <a:endParaRPr lang="en-GB" dirty="0"/>
          </a:p>
        </p:txBody>
      </p:sp>
      <p:grpSp>
        <p:nvGrpSpPr>
          <p:cNvPr id="147" name="VTT_LogoStack_v3_16092019 pienempi koko">
            <a:extLst>
              <a:ext uri="{FF2B5EF4-FFF2-40B4-BE49-F238E27FC236}">
                <a16:creationId xmlns:a16="http://schemas.microsoft.com/office/drawing/2014/main" id="{A89E149E-3313-4DE9-BD04-DCE58C40146E}"/>
              </a:ext>
            </a:extLst>
          </p:cNvPr>
          <p:cNvGrpSpPr/>
          <p:nvPr userDrawn="1"/>
        </p:nvGrpSpPr>
        <p:grpSpPr>
          <a:xfrm>
            <a:off x="8042862" y="1021977"/>
            <a:ext cx="869543" cy="586800"/>
            <a:chOff x="7909204" y="1770762"/>
            <a:chExt cx="971550" cy="655638"/>
          </a:xfrm>
        </p:grpSpPr>
        <p:grpSp>
          <p:nvGrpSpPr>
            <p:cNvPr id="148" name="_VTT_logo_102019_01_white_on_orange" hidden="1">
              <a:extLst>
                <a:ext uri="{FF2B5EF4-FFF2-40B4-BE49-F238E27FC236}">
                  <a16:creationId xmlns:a16="http://schemas.microsoft.com/office/drawing/2014/main" id="{D32E2A48-CDC0-47A5-8151-8C7AC06C9C66}"/>
                </a:ext>
              </a:extLst>
            </p:cNvPr>
            <p:cNvGrpSpPr/>
            <p:nvPr userDrawn="1"/>
          </p:nvGrpSpPr>
          <p:grpSpPr>
            <a:xfrm>
              <a:off x="7909204" y="1770762"/>
              <a:ext cx="971550" cy="655638"/>
              <a:chOff x="379933" y="-15999"/>
              <a:chExt cx="971550" cy="655638"/>
            </a:xfrm>
          </p:grpSpPr>
          <p:sp>
            <p:nvSpPr>
              <p:cNvPr id="189" name="Box">
                <a:extLst>
                  <a:ext uri="{FF2B5EF4-FFF2-40B4-BE49-F238E27FC236}">
                    <a16:creationId xmlns:a16="http://schemas.microsoft.com/office/drawing/2014/main" id="{FFF33618-4AF8-4D7E-9EB3-E1DD806112D8}"/>
                  </a:ext>
                </a:extLst>
              </p:cNvPr>
              <p:cNvSpPr>
                <a:spLocks noChangeArrowheads="1"/>
              </p:cNvSpPr>
              <p:nvPr userDrawn="1"/>
            </p:nvSpPr>
            <p:spPr bwMode="auto">
              <a:xfrm>
                <a:off x="379933" y="-15999"/>
                <a:ext cx="971550" cy="655638"/>
              </a:xfrm>
              <a:prstGeom prst="rect">
                <a:avLst/>
              </a:prstGeom>
              <a:solidFill>
                <a:srgbClr val="F06E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190" name="T2">
                <a:extLst>
                  <a:ext uri="{FF2B5EF4-FFF2-40B4-BE49-F238E27FC236}">
                    <a16:creationId xmlns:a16="http://schemas.microsoft.com/office/drawing/2014/main" id="{296B2CFF-4987-4E9B-87D8-4D60EF1FD216}"/>
                  </a:ext>
                </a:extLst>
              </p:cNvPr>
              <p:cNvSpPr>
                <a:spLocks/>
              </p:cNvSpPr>
              <p:nvPr userDrawn="1"/>
            </p:nvSpPr>
            <p:spPr bwMode="auto">
              <a:xfrm>
                <a:off x="1011758" y="168151"/>
                <a:ext cx="176213" cy="258763"/>
              </a:xfrm>
              <a:custGeom>
                <a:avLst/>
                <a:gdLst>
                  <a:gd name="T0" fmla="*/ 157 w 222"/>
                  <a:gd name="T1" fmla="*/ 325 h 325"/>
                  <a:gd name="T2" fmla="*/ 157 w 222"/>
                  <a:gd name="T3" fmla="*/ 78 h 325"/>
                  <a:gd name="T4" fmla="*/ 222 w 222"/>
                  <a:gd name="T5" fmla="*/ 78 h 325"/>
                  <a:gd name="T6" fmla="*/ 222 w 222"/>
                  <a:gd name="T7" fmla="*/ 0 h 325"/>
                  <a:gd name="T8" fmla="*/ 0 w 222"/>
                  <a:gd name="T9" fmla="*/ 0 h 325"/>
                  <a:gd name="T10" fmla="*/ 0 w 222"/>
                  <a:gd name="T11" fmla="*/ 78 h 325"/>
                  <a:gd name="T12" fmla="*/ 66 w 222"/>
                  <a:gd name="T13" fmla="*/ 78 h 325"/>
                  <a:gd name="T14" fmla="*/ 66 w 222"/>
                  <a:gd name="T15" fmla="*/ 325 h 325"/>
                  <a:gd name="T16" fmla="*/ 66 w 222"/>
                  <a:gd name="T17" fmla="*/ 325 h 325"/>
                  <a:gd name="T18" fmla="*/ 157 w 222"/>
                  <a:gd name="T19"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2" h="325">
                    <a:moveTo>
                      <a:pt x="157" y="325"/>
                    </a:moveTo>
                    <a:lnTo>
                      <a:pt x="157" y="78"/>
                    </a:lnTo>
                    <a:lnTo>
                      <a:pt x="222" y="78"/>
                    </a:lnTo>
                    <a:lnTo>
                      <a:pt x="222" y="0"/>
                    </a:lnTo>
                    <a:lnTo>
                      <a:pt x="0" y="0"/>
                    </a:lnTo>
                    <a:lnTo>
                      <a:pt x="0" y="78"/>
                    </a:lnTo>
                    <a:lnTo>
                      <a:pt x="66" y="78"/>
                    </a:lnTo>
                    <a:lnTo>
                      <a:pt x="66" y="325"/>
                    </a:lnTo>
                    <a:lnTo>
                      <a:pt x="66" y="325"/>
                    </a:lnTo>
                    <a:lnTo>
                      <a:pt x="157" y="3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191" name="T1">
                <a:extLst>
                  <a:ext uri="{FF2B5EF4-FFF2-40B4-BE49-F238E27FC236}">
                    <a16:creationId xmlns:a16="http://schemas.microsoft.com/office/drawing/2014/main" id="{3B8253A7-FB65-4154-A202-B21FA4880C0E}"/>
                  </a:ext>
                </a:extLst>
              </p:cNvPr>
              <p:cNvSpPr>
                <a:spLocks/>
              </p:cNvSpPr>
              <p:nvPr userDrawn="1"/>
            </p:nvSpPr>
            <p:spPr bwMode="auto">
              <a:xfrm>
                <a:off x="799033" y="168151"/>
                <a:ext cx="193675" cy="258763"/>
              </a:xfrm>
              <a:custGeom>
                <a:avLst/>
                <a:gdLst>
                  <a:gd name="T0" fmla="*/ 88 w 244"/>
                  <a:gd name="T1" fmla="*/ 78 h 325"/>
                  <a:gd name="T2" fmla="*/ 88 w 244"/>
                  <a:gd name="T3" fmla="*/ 325 h 325"/>
                  <a:gd name="T4" fmla="*/ 179 w 244"/>
                  <a:gd name="T5" fmla="*/ 325 h 325"/>
                  <a:gd name="T6" fmla="*/ 179 w 244"/>
                  <a:gd name="T7" fmla="*/ 78 h 325"/>
                  <a:gd name="T8" fmla="*/ 244 w 244"/>
                  <a:gd name="T9" fmla="*/ 78 h 325"/>
                  <a:gd name="T10" fmla="*/ 244 w 244"/>
                  <a:gd name="T11" fmla="*/ 0 h 325"/>
                  <a:gd name="T12" fmla="*/ 25 w 244"/>
                  <a:gd name="T13" fmla="*/ 0 h 325"/>
                  <a:gd name="T14" fmla="*/ 0 w 244"/>
                  <a:gd name="T15" fmla="*/ 78 h 325"/>
                  <a:gd name="T16" fmla="*/ 88 w 244"/>
                  <a:gd name="T17" fmla="*/ 78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4" h="325">
                    <a:moveTo>
                      <a:pt x="88" y="78"/>
                    </a:moveTo>
                    <a:lnTo>
                      <a:pt x="88" y="325"/>
                    </a:lnTo>
                    <a:lnTo>
                      <a:pt x="179" y="325"/>
                    </a:lnTo>
                    <a:lnTo>
                      <a:pt x="179" y="78"/>
                    </a:lnTo>
                    <a:lnTo>
                      <a:pt x="244" y="78"/>
                    </a:lnTo>
                    <a:lnTo>
                      <a:pt x="244" y="0"/>
                    </a:lnTo>
                    <a:lnTo>
                      <a:pt x="25" y="0"/>
                    </a:lnTo>
                    <a:lnTo>
                      <a:pt x="0" y="78"/>
                    </a:lnTo>
                    <a:lnTo>
                      <a:pt x="88" y="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192" name="V">
                <a:extLst>
                  <a:ext uri="{FF2B5EF4-FFF2-40B4-BE49-F238E27FC236}">
                    <a16:creationId xmlns:a16="http://schemas.microsoft.com/office/drawing/2014/main" id="{6AE3FB81-14E1-4674-A0E5-41E944E0471E}"/>
                  </a:ext>
                </a:extLst>
              </p:cNvPr>
              <p:cNvSpPr>
                <a:spLocks/>
              </p:cNvSpPr>
              <p:nvPr userDrawn="1"/>
            </p:nvSpPr>
            <p:spPr bwMode="auto">
              <a:xfrm>
                <a:off x="567258" y="168151"/>
                <a:ext cx="230188" cy="258763"/>
              </a:xfrm>
              <a:custGeom>
                <a:avLst/>
                <a:gdLst>
                  <a:gd name="T0" fmla="*/ 184 w 289"/>
                  <a:gd name="T1" fmla="*/ 325 h 325"/>
                  <a:gd name="T2" fmla="*/ 289 w 289"/>
                  <a:gd name="T3" fmla="*/ 0 h 325"/>
                  <a:gd name="T4" fmla="*/ 197 w 289"/>
                  <a:gd name="T5" fmla="*/ 0 h 325"/>
                  <a:gd name="T6" fmla="*/ 143 w 289"/>
                  <a:gd name="T7" fmla="*/ 167 h 325"/>
                  <a:gd name="T8" fmla="*/ 135 w 289"/>
                  <a:gd name="T9" fmla="*/ 191 h 325"/>
                  <a:gd name="T10" fmla="*/ 135 w 289"/>
                  <a:gd name="T11" fmla="*/ 191 h 325"/>
                  <a:gd name="T12" fmla="*/ 135 w 289"/>
                  <a:gd name="T13" fmla="*/ 191 h 325"/>
                  <a:gd name="T14" fmla="*/ 135 w 289"/>
                  <a:gd name="T15" fmla="*/ 191 h 325"/>
                  <a:gd name="T16" fmla="*/ 135 w 289"/>
                  <a:gd name="T17" fmla="*/ 191 h 325"/>
                  <a:gd name="T18" fmla="*/ 135 w 289"/>
                  <a:gd name="T19" fmla="*/ 191 h 325"/>
                  <a:gd name="T20" fmla="*/ 135 w 289"/>
                  <a:gd name="T21" fmla="*/ 191 h 325"/>
                  <a:gd name="T22" fmla="*/ 128 w 289"/>
                  <a:gd name="T23" fmla="*/ 167 h 325"/>
                  <a:gd name="T24" fmla="*/ 91 w 289"/>
                  <a:gd name="T25" fmla="*/ 60 h 325"/>
                  <a:gd name="T26" fmla="*/ 0 w 289"/>
                  <a:gd name="T27" fmla="*/ 60 h 325"/>
                  <a:gd name="T28" fmla="*/ 90 w 289"/>
                  <a:gd name="T29" fmla="*/ 325 h 325"/>
                  <a:gd name="T30" fmla="*/ 184 w 289"/>
                  <a:gd name="T31"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9" h="325">
                    <a:moveTo>
                      <a:pt x="184" y="325"/>
                    </a:moveTo>
                    <a:lnTo>
                      <a:pt x="289" y="0"/>
                    </a:lnTo>
                    <a:lnTo>
                      <a:pt x="197" y="0"/>
                    </a:lnTo>
                    <a:lnTo>
                      <a:pt x="143" y="167"/>
                    </a:lnTo>
                    <a:lnTo>
                      <a:pt x="135" y="191"/>
                    </a:lnTo>
                    <a:lnTo>
                      <a:pt x="135" y="191"/>
                    </a:lnTo>
                    <a:lnTo>
                      <a:pt x="135" y="191"/>
                    </a:lnTo>
                    <a:lnTo>
                      <a:pt x="135" y="191"/>
                    </a:lnTo>
                    <a:lnTo>
                      <a:pt x="135" y="191"/>
                    </a:lnTo>
                    <a:lnTo>
                      <a:pt x="135" y="191"/>
                    </a:lnTo>
                    <a:lnTo>
                      <a:pt x="135" y="191"/>
                    </a:lnTo>
                    <a:lnTo>
                      <a:pt x="128" y="167"/>
                    </a:lnTo>
                    <a:lnTo>
                      <a:pt x="91" y="60"/>
                    </a:lnTo>
                    <a:lnTo>
                      <a:pt x="0" y="60"/>
                    </a:lnTo>
                    <a:lnTo>
                      <a:pt x="90" y="325"/>
                    </a:lnTo>
                    <a:lnTo>
                      <a:pt x="184" y="3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grpSp>
        <p:grpSp>
          <p:nvGrpSpPr>
            <p:cNvPr id="149" name="_VTT_logo_102019_02_white_on_black" hidden="1">
              <a:extLst>
                <a:ext uri="{FF2B5EF4-FFF2-40B4-BE49-F238E27FC236}">
                  <a16:creationId xmlns:a16="http://schemas.microsoft.com/office/drawing/2014/main" id="{656CD451-777D-4AAC-BA55-B932CB76F864}"/>
                </a:ext>
              </a:extLst>
            </p:cNvPr>
            <p:cNvGrpSpPr/>
            <p:nvPr userDrawn="1"/>
          </p:nvGrpSpPr>
          <p:grpSpPr>
            <a:xfrm>
              <a:off x="7909204" y="1770762"/>
              <a:ext cx="971550" cy="655638"/>
              <a:chOff x="379933" y="-15999"/>
              <a:chExt cx="971550" cy="655638"/>
            </a:xfrm>
          </p:grpSpPr>
          <p:sp>
            <p:nvSpPr>
              <p:cNvPr id="185" name="Box">
                <a:extLst>
                  <a:ext uri="{FF2B5EF4-FFF2-40B4-BE49-F238E27FC236}">
                    <a16:creationId xmlns:a16="http://schemas.microsoft.com/office/drawing/2014/main" id="{227D90A4-E386-4FD2-9A8A-E108B665349F}"/>
                  </a:ext>
                </a:extLst>
              </p:cNvPr>
              <p:cNvSpPr>
                <a:spLocks noChangeArrowheads="1"/>
              </p:cNvSpPr>
              <p:nvPr userDrawn="1"/>
            </p:nvSpPr>
            <p:spPr bwMode="auto">
              <a:xfrm>
                <a:off x="379933" y="-15999"/>
                <a:ext cx="971550" cy="6556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186" name="T2">
                <a:extLst>
                  <a:ext uri="{FF2B5EF4-FFF2-40B4-BE49-F238E27FC236}">
                    <a16:creationId xmlns:a16="http://schemas.microsoft.com/office/drawing/2014/main" id="{561FFEA2-7F43-4C19-BE4B-B0EE65ACAAAE}"/>
                  </a:ext>
                </a:extLst>
              </p:cNvPr>
              <p:cNvSpPr>
                <a:spLocks/>
              </p:cNvSpPr>
              <p:nvPr userDrawn="1"/>
            </p:nvSpPr>
            <p:spPr bwMode="auto">
              <a:xfrm>
                <a:off x="1011758" y="168151"/>
                <a:ext cx="176213" cy="258763"/>
              </a:xfrm>
              <a:custGeom>
                <a:avLst/>
                <a:gdLst>
                  <a:gd name="T0" fmla="*/ 157 w 222"/>
                  <a:gd name="T1" fmla="*/ 325 h 325"/>
                  <a:gd name="T2" fmla="*/ 157 w 222"/>
                  <a:gd name="T3" fmla="*/ 78 h 325"/>
                  <a:gd name="T4" fmla="*/ 222 w 222"/>
                  <a:gd name="T5" fmla="*/ 78 h 325"/>
                  <a:gd name="T6" fmla="*/ 222 w 222"/>
                  <a:gd name="T7" fmla="*/ 0 h 325"/>
                  <a:gd name="T8" fmla="*/ 0 w 222"/>
                  <a:gd name="T9" fmla="*/ 0 h 325"/>
                  <a:gd name="T10" fmla="*/ 0 w 222"/>
                  <a:gd name="T11" fmla="*/ 78 h 325"/>
                  <a:gd name="T12" fmla="*/ 66 w 222"/>
                  <a:gd name="T13" fmla="*/ 78 h 325"/>
                  <a:gd name="T14" fmla="*/ 66 w 222"/>
                  <a:gd name="T15" fmla="*/ 325 h 325"/>
                  <a:gd name="T16" fmla="*/ 66 w 222"/>
                  <a:gd name="T17" fmla="*/ 325 h 325"/>
                  <a:gd name="T18" fmla="*/ 157 w 222"/>
                  <a:gd name="T19"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2" h="325">
                    <a:moveTo>
                      <a:pt x="157" y="325"/>
                    </a:moveTo>
                    <a:lnTo>
                      <a:pt x="157" y="78"/>
                    </a:lnTo>
                    <a:lnTo>
                      <a:pt x="222" y="78"/>
                    </a:lnTo>
                    <a:lnTo>
                      <a:pt x="222" y="0"/>
                    </a:lnTo>
                    <a:lnTo>
                      <a:pt x="0" y="0"/>
                    </a:lnTo>
                    <a:lnTo>
                      <a:pt x="0" y="78"/>
                    </a:lnTo>
                    <a:lnTo>
                      <a:pt x="66" y="78"/>
                    </a:lnTo>
                    <a:lnTo>
                      <a:pt x="66" y="325"/>
                    </a:lnTo>
                    <a:lnTo>
                      <a:pt x="66" y="325"/>
                    </a:lnTo>
                    <a:lnTo>
                      <a:pt x="157" y="3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187" name="T1">
                <a:extLst>
                  <a:ext uri="{FF2B5EF4-FFF2-40B4-BE49-F238E27FC236}">
                    <a16:creationId xmlns:a16="http://schemas.microsoft.com/office/drawing/2014/main" id="{A48BDB2C-A7A3-4C66-A0B3-9C2EB1B42618}"/>
                  </a:ext>
                </a:extLst>
              </p:cNvPr>
              <p:cNvSpPr>
                <a:spLocks/>
              </p:cNvSpPr>
              <p:nvPr userDrawn="1"/>
            </p:nvSpPr>
            <p:spPr bwMode="auto">
              <a:xfrm>
                <a:off x="799033" y="168151"/>
                <a:ext cx="193675" cy="258763"/>
              </a:xfrm>
              <a:custGeom>
                <a:avLst/>
                <a:gdLst>
                  <a:gd name="T0" fmla="*/ 88 w 244"/>
                  <a:gd name="T1" fmla="*/ 78 h 325"/>
                  <a:gd name="T2" fmla="*/ 88 w 244"/>
                  <a:gd name="T3" fmla="*/ 325 h 325"/>
                  <a:gd name="T4" fmla="*/ 179 w 244"/>
                  <a:gd name="T5" fmla="*/ 325 h 325"/>
                  <a:gd name="T6" fmla="*/ 179 w 244"/>
                  <a:gd name="T7" fmla="*/ 78 h 325"/>
                  <a:gd name="T8" fmla="*/ 244 w 244"/>
                  <a:gd name="T9" fmla="*/ 78 h 325"/>
                  <a:gd name="T10" fmla="*/ 244 w 244"/>
                  <a:gd name="T11" fmla="*/ 0 h 325"/>
                  <a:gd name="T12" fmla="*/ 25 w 244"/>
                  <a:gd name="T13" fmla="*/ 0 h 325"/>
                  <a:gd name="T14" fmla="*/ 0 w 244"/>
                  <a:gd name="T15" fmla="*/ 78 h 325"/>
                  <a:gd name="T16" fmla="*/ 88 w 244"/>
                  <a:gd name="T17" fmla="*/ 78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4" h="325">
                    <a:moveTo>
                      <a:pt x="88" y="78"/>
                    </a:moveTo>
                    <a:lnTo>
                      <a:pt x="88" y="325"/>
                    </a:lnTo>
                    <a:lnTo>
                      <a:pt x="179" y="325"/>
                    </a:lnTo>
                    <a:lnTo>
                      <a:pt x="179" y="78"/>
                    </a:lnTo>
                    <a:lnTo>
                      <a:pt x="244" y="78"/>
                    </a:lnTo>
                    <a:lnTo>
                      <a:pt x="244" y="0"/>
                    </a:lnTo>
                    <a:lnTo>
                      <a:pt x="25" y="0"/>
                    </a:lnTo>
                    <a:lnTo>
                      <a:pt x="0" y="78"/>
                    </a:lnTo>
                    <a:lnTo>
                      <a:pt x="88" y="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188" name="V">
                <a:extLst>
                  <a:ext uri="{FF2B5EF4-FFF2-40B4-BE49-F238E27FC236}">
                    <a16:creationId xmlns:a16="http://schemas.microsoft.com/office/drawing/2014/main" id="{FAFD2E5E-268F-4C7E-A1D4-CBAC46C709F8}"/>
                  </a:ext>
                </a:extLst>
              </p:cNvPr>
              <p:cNvSpPr>
                <a:spLocks/>
              </p:cNvSpPr>
              <p:nvPr userDrawn="1"/>
            </p:nvSpPr>
            <p:spPr bwMode="auto">
              <a:xfrm>
                <a:off x="567258" y="168151"/>
                <a:ext cx="230188" cy="258763"/>
              </a:xfrm>
              <a:custGeom>
                <a:avLst/>
                <a:gdLst>
                  <a:gd name="T0" fmla="*/ 184 w 289"/>
                  <a:gd name="T1" fmla="*/ 325 h 325"/>
                  <a:gd name="T2" fmla="*/ 289 w 289"/>
                  <a:gd name="T3" fmla="*/ 0 h 325"/>
                  <a:gd name="T4" fmla="*/ 197 w 289"/>
                  <a:gd name="T5" fmla="*/ 0 h 325"/>
                  <a:gd name="T6" fmla="*/ 143 w 289"/>
                  <a:gd name="T7" fmla="*/ 167 h 325"/>
                  <a:gd name="T8" fmla="*/ 135 w 289"/>
                  <a:gd name="T9" fmla="*/ 191 h 325"/>
                  <a:gd name="T10" fmla="*/ 135 w 289"/>
                  <a:gd name="T11" fmla="*/ 191 h 325"/>
                  <a:gd name="T12" fmla="*/ 135 w 289"/>
                  <a:gd name="T13" fmla="*/ 191 h 325"/>
                  <a:gd name="T14" fmla="*/ 135 w 289"/>
                  <a:gd name="T15" fmla="*/ 191 h 325"/>
                  <a:gd name="T16" fmla="*/ 135 w 289"/>
                  <a:gd name="T17" fmla="*/ 191 h 325"/>
                  <a:gd name="T18" fmla="*/ 135 w 289"/>
                  <a:gd name="T19" fmla="*/ 191 h 325"/>
                  <a:gd name="T20" fmla="*/ 135 w 289"/>
                  <a:gd name="T21" fmla="*/ 191 h 325"/>
                  <a:gd name="T22" fmla="*/ 128 w 289"/>
                  <a:gd name="T23" fmla="*/ 167 h 325"/>
                  <a:gd name="T24" fmla="*/ 91 w 289"/>
                  <a:gd name="T25" fmla="*/ 60 h 325"/>
                  <a:gd name="T26" fmla="*/ 0 w 289"/>
                  <a:gd name="T27" fmla="*/ 60 h 325"/>
                  <a:gd name="T28" fmla="*/ 90 w 289"/>
                  <a:gd name="T29" fmla="*/ 325 h 325"/>
                  <a:gd name="T30" fmla="*/ 184 w 289"/>
                  <a:gd name="T31"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9" h="325">
                    <a:moveTo>
                      <a:pt x="184" y="325"/>
                    </a:moveTo>
                    <a:lnTo>
                      <a:pt x="289" y="0"/>
                    </a:lnTo>
                    <a:lnTo>
                      <a:pt x="197" y="0"/>
                    </a:lnTo>
                    <a:lnTo>
                      <a:pt x="143" y="167"/>
                    </a:lnTo>
                    <a:lnTo>
                      <a:pt x="135" y="191"/>
                    </a:lnTo>
                    <a:lnTo>
                      <a:pt x="135" y="191"/>
                    </a:lnTo>
                    <a:lnTo>
                      <a:pt x="135" y="191"/>
                    </a:lnTo>
                    <a:lnTo>
                      <a:pt x="135" y="191"/>
                    </a:lnTo>
                    <a:lnTo>
                      <a:pt x="135" y="191"/>
                    </a:lnTo>
                    <a:lnTo>
                      <a:pt x="135" y="191"/>
                    </a:lnTo>
                    <a:lnTo>
                      <a:pt x="135" y="191"/>
                    </a:lnTo>
                    <a:lnTo>
                      <a:pt x="128" y="167"/>
                    </a:lnTo>
                    <a:lnTo>
                      <a:pt x="91" y="60"/>
                    </a:lnTo>
                    <a:lnTo>
                      <a:pt x="0" y="60"/>
                    </a:lnTo>
                    <a:lnTo>
                      <a:pt x="90" y="325"/>
                    </a:lnTo>
                    <a:lnTo>
                      <a:pt x="184" y="3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grpSp>
        <p:grpSp>
          <p:nvGrpSpPr>
            <p:cNvPr id="150" name="_VTT_logo_102019_03_white_on_blue">
              <a:extLst>
                <a:ext uri="{FF2B5EF4-FFF2-40B4-BE49-F238E27FC236}">
                  <a16:creationId xmlns:a16="http://schemas.microsoft.com/office/drawing/2014/main" id="{EF2C7E24-CB01-4E22-A495-2EF6859A4A73}"/>
                </a:ext>
              </a:extLst>
            </p:cNvPr>
            <p:cNvGrpSpPr/>
            <p:nvPr userDrawn="1"/>
          </p:nvGrpSpPr>
          <p:grpSpPr>
            <a:xfrm>
              <a:off x="7909204" y="1770762"/>
              <a:ext cx="971550" cy="655638"/>
              <a:chOff x="379933" y="-15999"/>
              <a:chExt cx="971550" cy="655638"/>
            </a:xfrm>
          </p:grpSpPr>
          <p:sp>
            <p:nvSpPr>
              <p:cNvPr id="181" name="Box">
                <a:extLst>
                  <a:ext uri="{FF2B5EF4-FFF2-40B4-BE49-F238E27FC236}">
                    <a16:creationId xmlns:a16="http://schemas.microsoft.com/office/drawing/2014/main" id="{BB9FA08F-6B5F-437F-989F-A35945252C20}"/>
                  </a:ext>
                </a:extLst>
              </p:cNvPr>
              <p:cNvSpPr>
                <a:spLocks noChangeArrowheads="1"/>
              </p:cNvSpPr>
              <p:nvPr userDrawn="1"/>
            </p:nvSpPr>
            <p:spPr bwMode="auto">
              <a:xfrm>
                <a:off x="379933" y="-15999"/>
                <a:ext cx="971550" cy="655638"/>
              </a:xfrm>
              <a:prstGeom prst="rect">
                <a:avLst/>
              </a:prstGeom>
              <a:solidFill>
                <a:srgbClr val="0057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182" name="T2">
                <a:extLst>
                  <a:ext uri="{FF2B5EF4-FFF2-40B4-BE49-F238E27FC236}">
                    <a16:creationId xmlns:a16="http://schemas.microsoft.com/office/drawing/2014/main" id="{A4ACDE41-9896-405A-8610-0DDC1C5AE33F}"/>
                  </a:ext>
                </a:extLst>
              </p:cNvPr>
              <p:cNvSpPr>
                <a:spLocks/>
              </p:cNvSpPr>
              <p:nvPr userDrawn="1"/>
            </p:nvSpPr>
            <p:spPr bwMode="auto">
              <a:xfrm>
                <a:off x="1011758" y="168151"/>
                <a:ext cx="176213" cy="258763"/>
              </a:xfrm>
              <a:custGeom>
                <a:avLst/>
                <a:gdLst>
                  <a:gd name="T0" fmla="*/ 157 w 222"/>
                  <a:gd name="T1" fmla="*/ 325 h 325"/>
                  <a:gd name="T2" fmla="*/ 157 w 222"/>
                  <a:gd name="T3" fmla="*/ 78 h 325"/>
                  <a:gd name="T4" fmla="*/ 222 w 222"/>
                  <a:gd name="T5" fmla="*/ 78 h 325"/>
                  <a:gd name="T6" fmla="*/ 222 w 222"/>
                  <a:gd name="T7" fmla="*/ 0 h 325"/>
                  <a:gd name="T8" fmla="*/ 0 w 222"/>
                  <a:gd name="T9" fmla="*/ 0 h 325"/>
                  <a:gd name="T10" fmla="*/ 0 w 222"/>
                  <a:gd name="T11" fmla="*/ 78 h 325"/>
                  <a:gd name="T12" fmla="*/ 66 w 222"/>
                  <a:gd name="T13" fmla="*/ 78 h 325"/>
                  <a:gd name="T14" fmla="*/ 66 w 222"/>
                  <a:gd name="T15" fmla="*/ 325 h 325"/>
                  <a:gd name="T16" fmla="*/ 66 w 222"/>
                  <a:gd name="T17" fmla="*/ 325 h 325"/>
                  <a:gd name="T18" fmla="*/ 157 w 222"/>
                  <a:gd name="T19"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2" h="325">
                    <a:moveTo>
                      <a:pt x="157" y="325"/>
                    </a:moveTo>
                    <a:lnTo>
                      <a:pt x="157" y="78"/>
                    </a:lnTo>
                    <a:lnTo>
                      <a:pt x="222" y="78"/>
                    </a:lnTo>
                    <a:lnTo>
                      <a:pt x="222" y="0"/>
                    </a:lnTo>
                    <a:lnTo>
                      <a:pt x="0" y="0"/>
                    </a:lnTo>
                    <a:lnTo>
                      <a:pt x="0" y="78"/>
                    </a:lnTo>
                    <a:lnTo>
                      <a:pt x="66" y="78"/>
                    </a:lnTo>
                    <a:lnTo>
                      <a:pt x="66" y="325"/>
                    </a:lnTo>
                    <a:lnTo>
                      <a:pt x="66" y="325"/>
                    </a:lnTo>
                    <a:lnTo>
                      <a:pt x="157" y="3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183" name="T1">
                <a:extLst>
                  <a:ext uri="{FF2B5EF4-FFF2-40B4-BE49-F238E27FC236}">
                    <a16:creationId xmlns:a16="http://schemas.microsoft.com/office/drawing/2014/main" id="{8099A33E-708B-433E-9FAE-9804B49C0280}"/>
                  </a:ext>
                </a:extLst>
              </p:cNvPr>
              <p:cNvSpPr>
                <a:spLocks/>
              </p:cNvSpPr>
              <p:nvPr userDrawn="1"/>
            </p:nvSpPr>
            <p:spPr bwMode="auto">
              <a:xfrm>
                <a:off x="799033" y="168151"/>
                <a:ext cx="193675" cy="258763"/>
              </a:xfrm>
              <a:custGeom>
                <a:avLst/>
                <a:gdLst>
                  <a:gd name="T0" fmla="*/ 88 w 244"/>
                  <a:gd name="T1" fmla="*/ 78 h 325"/>
                  <a:gd name="T2" fmla="*/ 88 w 244"/>
                  <a:gd name="T3" fmla="*/ 325 h 325"/>
                  <a:gd name="T4" fmla="*/ 179 w 244"/>
                  <a:gd name="T5" fmla="*/ 325 h 325"/>
                  <a:gd name="T6" fmla="*/ 179 w 244"/>
                  <a:gd name="T7" fmla="*/ 78 h 325"/>
                  <a:gd name="T8" fmla="*/ 244 w 244"/>
                  <a:gd name="T9" fmla="*/ 78 h 325"/>
                  <a:gd name="T10" fmla="*/ 244 w 244"/>
                  <a:gd name="T11" fmla="*/ 0 h 325"/>
                  <a:gd name="T12" fmla="*/ 25 w 244"/>
                  <a:gd name="T13" fmla="*/ 0 h 325"/>
                  <a:gd name="T14" fmla="*/ 0 w 244"/>
                  <a:gd name="T15" fmla="*/ 78 h 325"/>
                  <a:gd name="T16" fmla="*/ 88 w 244"/>
                  <a:gd name="T17" fmla="*/ 78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4" h="325">
                    <a:moveTo>
                      <a:pt x="88" y="78"/>
                    </a:moveTo>
                    <a:lnTo>
                      <a:pt x="88" y="325"/>
                    </a:lnTo>
                    <a:lnTo>
                      <a:pt x="179" y="325"/>
                    </a:lnTo>
                    <a:lnTo>
                      <a:pt x="179" y="78"/>
                    </a:lnTo>
                    <a:lnTo>
                      <a:pt x="244" y="78"/>
                    </a:lnTo>
                    <a:lnTo>
                      <a:pt x="244" y="0"/>
                    </a:lnTo>
                    <a:lnTo>
                      <a:pt x="25" y="0"/>
                    </a:lnTo>
                    <a:lnTo>
                      <a:pt x="0" y="78"/>
                    </a:lnTo>
                    <a:lnTo>
                      <a:pt x="88" y="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184" name="V">
                <a:extLst>
                  <a:ext uri="{FF2B5EF4-FFF2-40B4-BE49-F238E27FC236}">
                    <a16:creationId xmlns:a16="http://schemas.microsoft.com/office/drawing/2014/main" id="{B685ED20-0D9C-41D8-843E-8EDC2DA7BAC6}"/>
                  </a:ext>
                </a:extLst>
              </p:cNvPr>
              <p:cNvSpPr>
                <a:spLocks/>
              </p:cNvSpPr>
              <p:nvPr userDrawn="1"/>
            </p:nvSpPr>
            <p:spPr bwMode="auto">
              <a:xfrm>
                <a:off x="567258" y="168151"/>
                <a:ext cx="230188" cy="258763"/>
              </a:xfrm>
              <a:custGeom>
                <a:avLst/>
                <a:gdLst>
                  <a:gd name="T0" fmla="*/ 184 w 289"/>
                  <a:gd name="T1" fmla="*/ 325 h 325"/>
                  <a:gd name="T2" fmla="*/ 289 w 289"/>
                  <a:gd name="T3" fmla="*/ 0 h 325"/>
                  <a:gd name="T4" fmla="*/ 197 w 289"/>
                  <a:gd name="T5" fmla="*/ 0 h 325"/>
                  <a:gd name="T6" fmla="*/ 143 w 289"/>
                  <a:gd name="T7" fmla="*/ 167 h 325"/>
                  <a:gd name="T8" fmla="*/ 135 w 289"/>
                  <a:gd name="T9" fmla="*/ 191 h 325"/>
                  <a:gd name="T10" fmla="*/ 135 w 289"/>
                  <a:gd name="T11" fmla="*/ 191 h 325"/>
                  <a:gd name="T12" fmla="*/ 135 w 289"/>
                  <a:gd name="T13" fmla="*/ 191 h 325"/>
                  <a:gd name="T14" fmla="*/ 135 w 289"/>
                  <a:gd name="T15" fmla="*/ 191 h 325"/>
                  <a:gd name="T16" fmla="*/ 135 w 289"/>
                  <a:gd name="T17" fmla="*/ 191 h 325"/>
                  <a:gd name="T18" fmla="*/ 135 w 289"/>
                  <a:gd name="T19" fmla="*/ 191 h 325"/>
                  <a:gd name="T20" fmla="*/ 135 w 289"/>
                  <a:gd name="T21" fmla="*/ 191 h 325"/>
                  <a:gd name="T22" fmla="*/ 128 w 289"/>
                  <a:gd name="T23" fmla="*/ 167 h 325"/>
                  <a:gd name="T24" fmla="*/ 91 w 289"/>
                  <a:gd name="T25" fmla="*/ 60 h 325"/>
                  <a:gd name="T26" fmla="*/ 0 w 289"/>
                  <a:gd name="T27" fmla="*/ 60 h 325"/>
                  <a:gd name="T28" fmla="*/ 90 w 289"/>
                  <a:gd name="T29" fmla="*/ 325 h 325"/>
                  <a:gd name="T30" fmla="*/ 184 w 289"/>
                  <a:gd name="T31"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9" h="325">
                    <a:moveTo>
                      <a:pt x="184" y="325"/>
                    </a:moveTo>
                    <a:lnTo>
                      <a:pt x="289" y="0"/>
                    </a:lnTo>
                    <a:lnTo>
                      <a:pt x="197" y="0"/>
                    </a:lnTo>
                    <a:lnTo>
                      <a:pt x="143" y="167"/>
                    </a:lnTo>
                    <a:lnTo>
                      <a:pt x="135" y="191"/>
                    </a:lnTo>
                    <a:lnTo>
                      <a:pt x="135" y="191"/>
                    </a:lnTo>
                    <a:lnTo>
                      <a:pt x="135" y="191"/>
                    </a:lnTo>
                    <a:lnTo>
                      <a:pt x="135" y="191"/>
                    </a:lnTo>
                    <a:lnTo>
                      <a:pt x="135" y="191"/>
                    </a:lnTo>
                    <a:lnTo>
                      <a:pt x="135" y="191"/>
                    </a:lnTo>
                    <a:lnTo>
                      <a:pt x="135" y="191"/>
                    </a:lnTo>
                    <a:lnTo>
                      <a:pt x="128" y="167"/>
                    </a:lnTo>
                    <a:lnTo>
                      <a:pt x="91" y="60"/>
                    </a:lnTo>
                    <a:lnTo>
                      <a:pt x="0" y="60"/>
                    </a:lnTo>
                    <a:lnTo>
                      <a:pt x="90" y="325"/>
                    </a:lnTo>
                    <a:lnTo>
                      <a:pt x="184" y="3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grpSp>
        <p:grpSp>
          <p:nvGrpSpPr>
            <p:cNvPr id="151" name="_VTT_logo_102019_04_white_on_dark_grey" hidden="1">
              <a:extLst>
                <a:ext uri="{FF2B5EF4-FFF2-40B4-BE49-F238E27FC236}">
                  <a16:creationId xmlns:a16="http://schemas.microsoft.com/office/drawing/2014/main" id="{842A1095-9BEA-4E39-82BD-37C8848CA4CA}"/>
                </a:ext>
              </a:extLst>
            </p:cNvPr>
            <p:cNvGrpSpPr/>
            <p:nvPr userDrawn="1"/>
          </p:nvGrpSpPr>
          <p:grpSpPr>
            <a:xfrm>
              <a:off x="7909204" y="1770762"/>
              <a:ext cx="971550" cy="655638"/>
              <a:chOff x="379933" y="-15999"/>
              <a:chExt cx="971550" cy="655638"/>
            </a:xfrm>
          </p:grpSpPr>
          <p:sp>
            <p:nvSpPr>
              <p:cNvPr id="177" name="Box">
                <a:extLst>
                  <a:ext uri="{FF2B5EF4-FFF2-40B4-BE49-F238E27FC236}">
                    <a16:creationId xmlns:a16="http://schemas.microsoft.com/office/drawing/2014/main" id="{B60204F1-CA8D-4CE0-80B9-E6DEDE79C925}"/>
                  </a:ext>
                </a:extLst>
              </p:cNvPr>
              <p:cNvSpPr>
                <a:spLocks noChangeArrowheads="1"/>
              </p:cNvSpPr>
              <p:nvPr userDrawn="1"/>
            </p:nvSpPr>
            <p:spPr bwMode="auto">
              <a:xfrm>
                <a:off x="379933" y="-15999"/>
                <a:ext cx="971550" cy="655638"/>
              </a:xfrm>
              <a:prstGeom prst="rect">
                <a:avLst/>
              </a:prstGeom>
              <a:solidFill>
                <a:srgbClr val="AFAFA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178" name="T2">
                <a:extLst>
                  <a:ext uri="{FF2B5EF4-FFF2-40B4-BE49-F238E27FC236}">
                    <a16:creationId xmlns:a16="http://schemas.microsoft.com/office/drawing/2014/main" id="{614792F2-D682-47B7-8628-1A5DD7A04707}"/>
                  </a:ext>
                </a:extLst>
              </p:cNvPr>
              <p:cNvSpPr>
                <a:spLocks/>
              </p:cNvSpPr>
              <p:nvPr userDrawn="1"/>
            </p:nvSpPr>
            <p:spPr bwMode="auto">
              <a:xfrm>
                <a:off x="1011758" y="168151"/>
                <a:ext cx="176213" cy="258763"/>
              </a:xfrm>
              <a:custGeom>
                <a:avLst/>
                <a:gdLst>
                  <a:gd name="T0" fmla="*/ 157 w 222"/>
                  <a:gd name="T1" fmla="*/ 325 h 325"/>
                  <a:gd name="T2" fmla="*/ 157 w 222"/>
                  <a:gd name="T3" fmla="*/ 78 h 325"/>
                  <a:gd name="T4" fmla="*/ 222 w 222"/>
                  <a:gd name="T5" fmla="*/ 78 h 325"/>
                  <a:gd name="T6" fmla="*/ 222 w 222"/>
                  <a:gd name="T7" fmla="*/ 0 h 325"/>
                  <a:gd name="T8" fmla="*/ 0 w 222"/>
                  <a:gd name="T9" fmla="*/ 0 h 325"/>
                  <a:gd name="T10" fmla="*/ 0 w 222"/>
                  <a:gd name="T11" fmla="*/ 78 h 325"/>
                  <a:gd name="T12" fmla="*/ 66 w 222"/>
                  <a:gd name="T13" fmla="*/ 78 h 325"/>
                  <a:gd name="T14" fmla="*/ 66 w 222"/>
                  <a:gd name="T15" fmla="*/ 325 h 325"/>
                  <a:gd name="T16" fmla="*/ 66 w 222"/>
                  <a:gd name="T17" fmla="*/ 325 h 325"/>
                  <a:gd name="T18" fmla="*/ 157 w 222"/>
                  <a:gd name="T19"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2" h="325">
                    <a:moveTo>
                      <a:pt x="157" y="325"/>
                    </a:moveTo>
                    <a:lnTo>
                      <a:pt x="157" y="78"/>
                    </a:lnTo>
                    <a:lnTo>
                      <a:pt x="222" y="78"/>
                    </a:lnTo>
                    <a:lnTo>
                      <a:pt x="222" y="0"/>
                    </a:lnTo>
                    <a:lnTo>
                      <a:pt x="0" y="0"/>
                    </a:lnTo>
                    <a:lnTo>
                      <a:pt x="0" y="78"/>
                    </a:lnTo>
                    <a:lnTo>
                      <a:pt x="66" y="78"/>
                    </a:lnTo>
                    <a:lnTo>
                      <a:pt x="66" y="325"/>
                    </a:lnTo>
                    <a:lnTo>
                      <a:pt x="66" y="325"/>
                    </a:lnTo>
                    <a:lnTo>
                      <a:pt x="157" y="3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179" name="T1">
                <a:extLst>
                  <a:ext uri="{FF2B5EF4-FFF2-40B4-BE49-F238E27FC236}">
                    <a16:creationId xmlns:a16="http://schemas.microsoft.com/office/drawing/2014/main" id="{E3A4086D-A330-4E2D-80E9-B66DF1E307D2}"/>
                  </a:ext>
                </a:extLst>
              </p:cNvPr>
              <p:cNvSpPr>
                <a:spLocks/>
              </p:cNvSpPr>
              <p:nvPr userDrawn="1"/>
            </p:nvSpPr>
            <p:spPr bwMode="auto">
              <a:xfrm>
                <a:off x="799033" y="168151"/>
                <a:ext cx="193675" cy="258763"/>
              </a:xfrm>
              <a:custGeom>
                <a:avLst/>
                <a:gdLst>
                  <a:gd name="T0" fmla="*/ 88 w 244"/>
                  <a:gd name="T1" fmla="*/ 78 h 325"/>
                  <a:gd name="T2" fmla="*/ 88 w 244"/>
                  <a:gd name="T3" fmla="*/ 325 h 325"/>
                  <a:gd name="T4" fmla="*/ 179 w 244"/>
                  <a:gd name="T5" fmla="*/ 325 h 325"/>
                  <a:gd name="T6" fmla="*/ 179 w 244"/>
                  <a:gd name="T7" fmla="*/ 78 h 325"/>
                  <a:gd name="T8" fmla="*/ 244 w 244"/>
                  <a:gd name="T9" fmla="*/ 78 h 325"/>
                  <a:gd name="T10" fmla="*/ 244 w 244"/>
                  <a:gd name="T11" fmla="*/ 0 h 325"/>
                  <a:gd name="T12" fmla="*/ 25 w 244"/>
                  <a:gd name="T13" fmla="*/ 0 h 325"/>
                  <a:gd name="T14" fmla="*/ 0 w 244"/>
                  <a:gd name="T15" fmla="*/ 78 h 325"/>
                  <a:gd name="T16" fmla="*/ 88 w 244"/>
                  <a:gd name="T17" fmla="*/ 78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4" h="325">
                    <a:moveTo>
                      <a:pt x="88" y="78"/>
                    </a:moveTo>
                    <a:lnTo>
                      <a:pt x="88" y="325"/>
                    </a:lnTo>
                    <a:lnTo>
                      <a:pt x="179" y="325"/>
                    </a:lnTo>
                    <a:lnTo>
                      <a:pt x="179" y="78"/>
                    </a:lnTo>
                    <a:lnTo>
                      <a:pt x="244" y="78"/>
                    </a:lnTo>
                    <a:lnTo>
                      <a:pt x="244" y="0"/>
                    </a:lnTo>
                    <a:lnTo>
                      <a:pt x="25" y="0"/>
                    </a:lnTo>
                    <a:lnTo>
                      <a:pt x="0" y="78"/>
                    </a:lnTo>
                    <a:lnTo>
                      <a:pt x="88" y="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180" name="V">
                <a:extLst>
                  <a:ext uri="{FF2B5EF4-FFF2-40B4-BE49-F238E27FC236}">
                    <a16:creationId xmlns:a16="http://schemas.microsoft.com/office/drawing/2014/main" id="{FDC20754-B3F6-4222-9019-0BC1D98F6058}"/>
                  </a:ext>
                </a:extLst>
              </p:cNvPr>
              <p:cNvSpPr>
                <a:spLocks/>
              </p:cNvSpPr>
              <p:nvPr userDrawn="1"/>
            </p:nvSpPr>
            <p:spPr bwMode="auto">
              <a:xfrm>
                <a:off x="567258" y="168151"/>
                <a:ext cx="230188" cy="258763"/>
              </a:xfrm>
              <a:custGeom>
                <a:avLst/>
                <a:gdLst>
                  <a:gd name="T0" fmla="*/ 184 w 289"/>
                  <a:gd name="T1" fmla="*/ 325 h 325"/>
                  <a:gd name="T2" fmla="*/ 289 w 289"/>
                  <a:gd name="T3" fmla="*/ 0 h 325"/>
                  <a:gd name="T4" fmla="*/ 197 w 289"/>
                  <a:gd name="T5" fmla="*/ 0 h 325"/>
                  <a:gd name="T6" fmla="*/ 143 w 289"/>
                  <a:gd name="T7" fmla="*/ 167 h 325"/>
                  <a:gd name="T8" fmla="*/ 135 w 289"/>
                  <a:gd name="T9" fmla="*/ 191 h 325"/>
                  <a:gd name="T10" fmla="*/ 135 w 289"/>
                  <a:gd name="T11" fmla="*/ 191 h 325"/>
                  <a:gd name="T12" fmla="*/ 135 w 289"/>
                  <a:gd name="T13" fmla="*/ 191 h 325"/>
                  <a:gd name="T14" fmla="*/ 135 w 289"/>
                  <a:gd name="T15" fmla="*/ 191 h 325"/>
                  <a:gd name="T16" fmla="*/ 135 w 289"/>
                  <a:gd name="T17" fmla="*/ 191 h 325"/>
                  <a:gd name="T18" fmla="*/ 135 w 289"/>
                  <a:gd name="T19" fmla="*/ 191 h 325"/>
                  <a:gd name="T20" fmla="*/ 135 w 289"/>
                  <a:gd name="T21" fmla="*/ 191 h 325"/>
                  <a:gd name="T22" fmla="*/ 128 w 289"/>
                  <a:gd name="T23" fmla="*/ 167 h 325"/>
                  <a:gd name="T24" fmla="*/ 91 w 289"/>
                  <a:gd name="T25" fmla="*/ 60 h 325"/>
                  <a:gd name="T26" fmla="*/ 0 w 289"/>
                  <a:gd name="T27" fmla="*/ 60 h 325"/>
                  <a:gd name="T28" fmla="*/ 90 w 289"/>
                  <a:gd name="T29" fmla="*/ 325 h 325"/>
                  <a:gd name="T30" fmla="*/ 184 w 289"/>
                  <a:gd name="T31"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9" h="325">
                    <a:moveTo>
                      <a:pt x="184" y="325"/>
                    </a:moveTo>
                    <a:lnTo>
                      <a:pt x="289" y="0"/>
                    </a:lnTo>
                    <a:lnTo>
                      <a:pt x="197" y="0"/>
                    </a:lnTo>
                    <a:lnTo>
                      <a:pt x="143" y="167"/>
                    </a:lnTo>
                    <a:lnTo>
                      <a:pt x="135" y="191"/>
                    </a:lnTo>
                    <a:lnTo>
                      <a:pt x="135" y="191"/>
                    </a:lnTo>
                    <a:lnTo>
                      <a:pt x="135" y="191"/>
                    </a:lnTo>
                    <a:lnTo>
                      <a:pt x="135" y="191"/>
                    </a:lnTo>
                    <a:lnTo>
                      <a:pt x="135" y="191"/>
                    </a:lnTo>
                    <a:lnTo>
                      <a:pt x="135" y="191"/>
                    </a:lnTo>
                    <a:lnTo>
                      <a:pt x="135" y="191"/>
                    </a:lnTo>
                    <a:lnTo>
                      <a:pt x="128" y="167"/>
                    </a:lnTo>
                    <a:lnTo>
                      <a:pt x="91" y="60"/>
                    </a:lnTo>
                    <a:lnTo>
                      <a:pt x="0" y="60"/>
                    </a:lnTo>
                    <a:lnTo>
                      <a:pt x="90" y="325"/>
                    </a:lnTo>
                    <a:lnTo>
                      <a:pt x="184" y="3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grpSp>
        <p:grpSp>
          <p:nvGrpSpPr>
            <p:cNvPr id="152" name="_VTT_logo_102019_05_dark_grey_on_white" hidden="1">
              <a:extLst>
                <a:ext uri="{FF2B5EF4-FFF2-40B4-BE49-F238E27FC236}">
                  <a16:creationId xmlns:a16="http://schemas.microsoft.com/office/drawing/2014/main" id="{E43223F6-5272-4957-B0CE-DB66514BC9AF}"/>
                </a:ext>
              </a:extLst>
            </p:cNvPr>
            <p:cNvGrpSpPr/>
            <p:nvPr userDrawn="1"/>
          </p:nvGrpSpPr>
          <p:grpSpPr>
            <a:xfrm>
              <a:off x="7909204" y="1770762"/>
              <a:ext cx="971550" cy="655638"/>
              <a:chOff x="379933" y="-15999"/>
              <a:chExt cx="971550" cy="655638"/>
            </a:xfrm>
          </p:grpSpPr>
          <p:sp>
            <p:nvSpPr>
              <p:cNvPr id="173" name="Box">
                <a:extLst>
                  <a:ext uri="{FF2B5EF4-FFF2-40B4-BE49-F238E27FC236}">
                    <a16:creationId xmlns:a16="http://schemas.microsoft.com/office/drawing/2014/main" id="{01263C06-DADF-47D5-8650-4C5B15352132}"/>
                  </a:ext>
                </a:extLst>
              </p:cNvPr>
              <p:cNvSpPr>
                <a:spLocks noChangeArrowheads="1"/>
              </p:cNvSpPr>
              <p:nvPr userDrawn="1"/>
            </p:nvSpPr>
            <p:spPr bwMode="auto">
              <a:xfrm>
                <a:off x="379933" y="-15999"/>
                <a:ext cx="971550" cy="6556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174" name="T2">
                <a:extLst>
                  <a:ext uri="{FF2B5EF4-FFF2-40B4-BE49-F238E27FC236}">
                    <a16:creationId xmlns:a16="http://schemas.microsoft.com/office/drawing/2014/main" id="{657CA2A0-B3CB-4845-A0BD-3C48965A435B}"/>
                  </a:ext>
                </a:extLst>
              </p:cNvPr>
              <p:cNvSpPr>
                <a:spLocks/>
              </p:cNvSpPr>
              <p:nvPr userDrawn="1"/>
            </p:nvSpPr>
            <p:spPr bwMode="auto">
              <a:xfrm>
                <a:off x="1011758" y="168151"/>
                <a:ext cx="176213" cy="258763"/>
              </a:xfrm>
              <a:custGeom>
                <a:avLst/>
                <a:gdLst>
                  <a:gd name="T0" fmla="*/ 157 w 222"/>
                  <a:gd name="T1" fmla="*/ 325 h 325"/>
                  <a:gd name="T2" fmla="*/ 157 w 222"/>
                  <a:gd name="T3" fmla="*/ 78 h 325"/>
                  <a:gd name="T4" fmla="*/ 222 w 222"/>
                  <a:gd name="T5" fmla="*/ 78 h 325"/>
                  <a:gd name="T6" fmla="*/ 222 w 222"/>
                  <a:gd name="T7" fmla="*/ 0 h 325"/>
                  <a:gd name="T8" fmla="*/ 0 w 222"/>
                  <a:gd name="T9" fmla="*/ 0 h 325"/>
                  <a:gd name="T10" fmla="*/ 0 w 222"/>
                  <a:gd name="T11" fmla="*/ 78 h 325"/>
                  <a:gd name="T12" fmla="*/ 66 w 222"/>
                  <a:gd name="T13" fmla="*/ 78 h 325"/>
                  <a:gd name="T14" fmla="*/ 66 w 222"/>
                  <a:gd name="T15" fmla="*/ 325 h 325"/>
                  <a:gd name="T16" fmla="*/ 66 w 222"/>
                  <a:gd name="T17" fmla="*/ 325 h 325"/>
                  <a:gd name="T18" fmla="*/ 157 w 222"/>
                  <a:gd name="T19"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2" h="325">
                    <a:moveTo>
                      <a:pt x="157" y="325"/>
                    </a:moveTo>
                    <a:lnTo>
                      <a:pt x="157" y="78"/>
                    </a:lnTo>
                    <a:lnTo>
                      <a:pt x="222" y="78"/>
                    </a:lnTo>
                    <a:lnTo>
                      <a:pt x="222" y="0"/>
                    </a:lnTo>
                    <a:lnTo>
                      <a:pt x="0" y="0"/>
                    </a:lnTo>
                    <a:lnTo>
                      <a:pt x="0" y="78"/>
                    </a:lnTo>
                    <a:lnTo>
                      <a:pt x="66" y="78"/>
                    </a:lnTo>
                    <a:lnTo>
                      <a:pt x="66" y="325"/>
                    </a:lnTo>
                    <a:lnTo>
                      <a:pt x="66" y="325"/>
                    </a:lnTo>
                    <a:lnTo>
                      <a:pt x="157" y="325"/>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175" name="T1">
                <a:extLst>
                  <a:ext uri="{FF2B5EF4-FFF2-40B4-BE49-F238E27FC236}">
                    <a16:creationId xmlns:a16="http://schemas.microsoft.com/office/drawing/2014/main" id="{25784618-82A2-4C7C-B7FE-65589FB7A99F}"/>
                  </a:ext>
                </a:extLst>
              </p:cNvPr>
              <p:cNvSpPr>
                <a:spLocks/>
              </p:cNvSpPr>
              <p:nvPr userDrawn="1"/>
            </p:nvSpPr>
            <p:spPr bwMode="auto">
              <a:xfrm>
                <a:off x="799033" y="168151"/>
                <a:ext cx="193675" cy="258763"/>
              </a:xfrm>
              <a:custGeom>
                <a:avLst/>
                <a:gdLst>
                  <a:gd name="T0" fmla="*/ 88 w 244"/>
                  <a:gd name="T1" fmla="*/ 78 h 325"/>
                  <a:gd name="T2" fmla="*/ 88 w 244"/>
                  <a:gd name="T3" fmla="*/ 325 h 325"/>
                  <a:gd name="T4" fmla="*/ 179 w 244"/>
                  <a:gd name="T5" fmla="*/ 325 h 325"/>
                  <a:gd name="T6" fmla="*/ 179 w 244"/>
                  <a:gd name="T7" fmla="*/ 78 h 325"/>
                  <a:gd name="T8" fmla="*/ 244 w 244"/>
                  <a:gd name="T9" fmla="*/ 78 h 325"/>
                  <a:gd name="T10" fmla="*/ 244 w 244"/>
                  <a:gd name="T11" fmla="*/ 0 h 325"/>
                  <a:gd name="T12" fmla="*/ 25 w 244"/>
                  <a:gd name="T13" fmla="*/ 0 h 325"/>
                  <a:gd name="T14" fmla="*/ 0 w 244"/>
                  <a:gd name="T15" fmla="*/ 78 h 325"/>
                  <a:gd name="T16" fmla="*/ 88 w 244"/>
                  <a:gd name="T17" fmla="*/ 78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4" h="325">
                    <a:moveTo>
                      <a:pt x="88" y="78"/>
                    </a:moveTo>
                    <a:lnTo>
                      <a:pt x="88" y="325"/>
                    </a:lnTo>
                    <a:lnTo>
                      <a:pt x="179" y="325"/>
                    </a:lnTo>
                    <a:lnTo>
                      <a:pt x="179" y="78"/>
                    </a:lnTo>
                    <a:lnTo>
                      <a:pt x="244" y="78"/>
                    </a:lnTo>
                    <a:lnTo>
                      <a:pt x="244" y="0"/>
                    </a:lnTo>
                    <a:lnTo>
                      <a:pt x="25" y="0"/>
                    </a:lnTo>
                    <a:lnTo>
                      <a:pt x="0" y="78"/>
                    </a:lnTo>
                    <a:lnTo>
                      <a:pt x="88" y="78"/>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176" name="V">
                <a:extLst>
                  <a:ext uri="{FF2B5EF4-FFF2-40B4-BE49-F238E27FC236}">
                    <a16:creationId xmlns:a16="http://schemas.microsoft.com/office/drawing/2014/main" id="{54CA7231-7203-4D4A-9CB9-551347D448F8}"/>
                  </a:ext>
                </a:extLst>
              </p:cNvPr>
              <p:cNvSpPr>
                <a:spLocks/>
              </p:cNvSpPr>
              <p:nvPr userDrawn="1"/>
            </p:nvSpPr>
            <p:spPr bwMode="auto">
              <a:xfrm>
                <a:off x="567258" y="168151"/>
                <a:ext cx="230188" cy="258763"/>
              </a:xfrm>
              <a:custGeom>
                <a:avLst/>
                <a:gdLst>
                  <a:gd name="T0" fmla="*/ 184 w 289"/>
                  <a:gd name="T1" fmla="*/ 325 h 325"/>
                  <a:gd name="T2" fmla="*/ 289 w 289"/>
                  <a:gd name="T3" fmla="*/ 0 h 325"/>
                  <a:gd name="T4" fmla="*/ 197 w 289"/>
                  <a:gd name="T5" fmla="*/ 0 h 325"/>
                  <a:gd name="T6" fmla="*/ 143 w 289"/>
                  <a:gd name="T7" fmla="*/ 167 h 325"/>
                  <a:gd name="T8" fmla="*/ 135 w 289"/>
                  <a:gd name="T9" fmla="*/ 191 h 325"/>
                  <a:gd name="T10" fmla="*/ 135 w 289"/>
                  <a:gd name="T11" fmla="*/ 191 h 325"/>
                  <a:gd name="T12" fmla="*/ 135 w 289"/>
                  <a:gd name="T13" fmla="*/ 191 h 325"/>
                  <a:gd name="T14" fmla="*/ 135 w 289"/>
                  <a:gd name="T15" fmla="*/ 191 h 325"/>
                  <a:gd name="T16" fmla="*/ 135 w 289"/>
                  <a:gd name="T17" fmla="*/ 191 h 325"/>
                  <a:gd name="T18" fmla="*/ 135 w 289"/>
                  <a:gd name="T19" fmla="*/ 191 h 325"/>
                  <a:gd name="T20" fmla="*/ 135 w 289"/>
                  <a:gd name="T21" fmla="*/ 191 h 325"/>
                  <a:gd name="T22" fmla="*/ 128 w 289"/>
                  <a:gd name="T23" fmla="*/ 167 h 325"/>
                  <a:gd name="T24" fmla="*/ 91 w 289"/>
                  <a:gd name="T25" fmla="*/ 60 h 325"/>
                  <a:gd name="T26" fmla="*/ 0 w 289"/>
                  <a:gd name="T27" fmla="*/ 60 h 325"/>
                  <a:gd name="T28" fmla="*/ 90 w 289"/>
                  <a:gd name="T29" fmla="*/ 325 h 325"/>
                  <a:gd name="T30" fmla="*/ 184 w 289"/>
                  <a:gd name="T31"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9" h="325">
                    <a:moveTo>
                      <a:pt x="184" y="325"/>
                    </a:moveTo>
                    <a:lnTo>
                      <a:pt x="289" y="0"/>
                    </a:lnTo>
                    <a:lnTo>
                      <a:pt x="197" y="0"/>
                    </a:lnTo>
                    <a:lnTo>
                      <a:pt x="143" y="167"/>
                    </a:lnTo>
                    <a:lnTo>
                      <a:pt x="135" y="191"/>
                    </a:lnTo>
                    <a:lnTo>
                      <a:pt x="135" y="191"/>
                    </a:lnTo>
                    <a:lnTo>
                      <a:pt x="135" y="191"/>
                    </a:lnTo>
                    <a:lnTo>
                      <a:pt x="135" y="191"/>
                    </a:lnTo>
                    <a:lnTo>
                      <a:pt x="135" y="191"/>
                    </a:lnTo>
                    <a:lnTo>
                      <a:pt x="135" y="191"/>
                    </a:lnTo>
                    <a:lnTo>
                      <a:pt x="135" y="191"/>
                    </a:lnTo>
                    <a:lnTo>
                      <a:pt x="128" y="167"/>
                    </a:lnTo>
                    <a:lnTo>
                      <a:pt x="91" y="60"/>
                    </a:lnTo>
                    <a:lnTo>
                      <a:pt x="0" y="60"/>
                    </a:lnTo>
                    <a:lnTo>
                      <a:pt x="90" y="325"/>
                    </a:lnTo>
                    <a:lnTo>
                      <a:pt x="184" y="325"/>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grpSp>
        <p:grpSp>
          <p:nvGrpSpPr>
            <p:cNvPr id="153" name="_VTT_logo_102019_06_orange_blue_on_white" hidden="1">
              <a:extLst>
                <a:ext uri="{FF2B5EF4-FFF2-40B4-BE49-F238E27FC236}">
                  <a16:creationId xmlns:a16="http://schemas.microsoft.com/office/drawing/2014/main" id="{C0A5B3BD-18D2-461E-9F86-E183F395B2A6}"/>
                </a:ext>
              </a:extLst>
            </p:cNvPr>
            <p:cNvGrpSpPr/>
            <p:nvPr userDrawn="1"/>
          </p:nvGrpSpPr>
          <p:grpSpPr>
            <a:xfrm>
              <a:off x="7909204" y="1770762"/>
              <a:ext cx="971550" cy="655638"/>
              <a:chOff x="379933" y="-15999"/>
              <a:chExt cx="971550" cy="655638"/>
            </a:xfrm>
          </p:grpSpPr>
          <p:sp>
            <p:nvSpPr>
              <p:cNvPr id="169" name="Box">
                <a:extLst>
                  <a:ext uri="{FF2B5EF4-FFF2-40B4-BE49-F238E27FC236}">
                    <a16:creationId xmlns:a16="http://schemas.microsoft.com/office/drawing/2014/main" id="{47B4F8FB-0205-4EC0-9DF4-276CB50A912A}"/>
                  </a:ext>
                </a:extLst>
              </p:cNvPr>
              <p:cNvSpPr>
                <a:spLocks noChangeArrowheads="1"/>
              </p:cNvSpPr>
              <p:nvPr userDrawn="1"/>
            </p:nvSpPr>
            <p:spPr bwMode="auto">
              <a:xfrm>
                <a:off x="379933" y="-15999"/>
                <a:ext cx="971550" cy="6556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170" name="T2">
                <a:extLst>
                  <a:ext uri="{FF2B5EF4-FFF2-40B4-BE49-F238E27FC236}">
                    <a16:creationId xmlns:a16="http://schemas.microsoft.com/office/drawing/2014/main" id="{2108FB56-216D-4352-9811-92F147AC9C2D}"/>
                  </a:ext>
                </a:extLst>
              </p:cNvPr>
              <p:cNvSpPr>
                <a:spLocks/>
              </p:cNvSpPr>
              <p:nvPr userDrawn="1"/>
            </p:nvSpPr>
            <p:spPr bwMode="auto">
              <a:xfrm>
                <a:off x="1011758" y="168151"/>
                <a:ext cx="176213" cy="258763"/>
              </a:xfrm>
              <a:custGeom>
                <a:avLst/>
                <a:gdLst>
                  <a:gd name="T0" fmla="*/ 157 w 222"/>
                  <a:gd name="T1" fmla="*/ 325 h 325"/>
                  <a:gd name="T2" fmla="*/ 157 w 222"/>
                  <a:gd name="T3" fmla="*/ 78 h 325"/>
                  <a:gd name="T4" fmla="*/ 222 w 222"/>
                  <a:gd name="T5" fmla="*/ 78 h 325"/>
                  <a:gd name="T6" fmla="*/ 222 w 222"/>
                  <a:gd name="T7" fmla="*/ 0 h 325"/>
                  <a:gd name="T8" fmla="*/ 0 w 222"/>
                  <a:gd name="T9" fmla="*/ 0 h 325"/>
                  <a:gd name="T10" fmla="*/ 0 w 222"/>
                  <a:gd name="T11" fmla="*/ 78 h 325"/>
                  <a:gd name="T12" fmla="*/ 66 w 222"/>
                  <a:gd name="T13" fmla="*/ 78 h 325"/>
                  <a:gd name="T14" fmla="*/ 66 w 222"/>
                  <a:gd name="T15" fmla="*/ 325 h 325"/>
                  <a:gd name="T16" fmla="*/ 66 w 222"/>
                  <a:gd name="T17" fmla="*/ 325 h 325"/>
                  <a:gd name="T18" fmla="*/ 157 w 222"/>
                  <a:gd name="T19"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2" h="325">
                    <a:moveTo>
                      <a:pt x="157" y="325"/>
                    </a:moveTo>
                    <a:lnTo>
                      <a:pt x="157" y="78"/>
                    </a:lnTo>
                    <a:lnTo>
                      <a:pt x="222" y="78"/>
                    </a:lnTo>
                    <a:lnTo>
                      <a:pt x="222" y="0"/>
                    </a:lnTo>
                    <a:lnTo>
                      <a:pt x="0" y="0"/>
                    </a:lnTo>
                    <a:lnTo>
                      <a:pt x="0" y="78"/>
                    </a:lnTo>
                    <a:lnTo>
                      <a:pt x="66" y="78"/>
                    </a:lnTo>
                    <a:lnTo>
                      <a:pt x="66" y="325"/>
                    </a:lnTo>
                    <a:lnTo>
                      <a:pt x="66" y="325"/>
                    </a:lnTo>
                    <a:lnTo>
                      <a:pt x="157" y="325"/>
                    </a:lnTo>
                    <a:close/>
                  </a:path>
                </a:pathLst>
              </a:custGeom>
              <a:solidFill>
                <a:srgbClr val="0057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171" name="T1">
                <a:extLst>
                  <a:ext uri="{FF2B5EF4-FFF2-40B4-BE49-F238E27FC236}">
                    <a16:creationId xmlns:a16="http://schemas.microsoft.com/office/drawing/2014/main" id="{B0328973-CEB2-453A-A295-737C8872D1A8}"/>
                  </a:ext>
                </a:extLst>
              </p:cNvPr>
              <p:cNvSpPr>
                <a:spLocks/>
              </p:cNvSpPr>
              <p:nvPr userDrawn="1"/>
            </p:nvSpPr>
            <p:spPr bwMode="auto">
              <a:xfrm>
                <a:off x="799033" y="168151"/>
                <a:ext cx="193675" cy="258763"/>
              </a:xfrm>
              <a:custGeom>
                <a:avLst/>
                <a:gdLst>
                  <a:gd name="T0" fmla="*/ 88 w 244"/>
                  <a:gd name="T1" fmla="*/ 78 h 325"/>
                  <a:gd name="T2" fmla="*/ 88 w 244"/>
                  <a:gd name="T3" fmla="*/ 325 h 325"/>
                  <a:gd name="T4" fmla="*/ 179 w 244"/>
                  <a:gd name="T5" fmla="*/ 325 h 325"/>
                  <a:gd name="T6" fmla="*/ 179 w 244"/>
                  <a:gd name="T7" fmla="*/ 78 h 325"/>
                  <a:gd name="T8" fmla="*/ 244 w 244"/>
                  <a:gd name="T9" fmla="*/ 78 h 325"/>
                  <a:gd name="T10" fmla="*/ 244 w 244"/>
                  <a:gd name="T11" fmla="*/ 0 h 325"/>
                  <a:gd name="T12" fmla="*/ 25 w 244"/>
                  <a:gd name="T13" fmla="*/ 0 h 325"/>
                  <a:gd name="T14" fmla="*/ 0 w 244"/>
                  <a:gd name="T15" fmla="*/ 78 h 325"/>
                  <a:gd name="T16" fmla="*/ 88 w 244"/>
                  <a:gd name="T17" fmla="*/ 78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4" h="325">
                    <a:moveTo>
                      <a:pt x="88" y="78"/>
                    </a:moveTo>
                    <a:lnTo>
                      <a:pt x="88" y="325"/>
                    </a:lnTo>
                    <a:lnTo>
                      <a:pt x="179" y="325"/>
                    </a:lnTo>
                    <a:lnTo>
                      <a:pt x="179" y="78"/>
                    </a:lnTo>
                    <a:lnTo>
                      <a:pt x="244" y="78"/>
                    </a:lnTo>
                    <a:lnTo>
                      <a:pt x="244" y="0"/>
                    </a:lnTo>
                    <a:lnTo>
                      <a:pt x="25" y="0"/>
                    </a:lnTo>
                    <a:lnTo>
                      <a:pt x="0" y="78"/>
                    </a:lnTo>
                    <a:lnTo>
                      <a:pt x="88" y="78"/>
                    </a:lnTo>
                    <a:close/>
                  </a:path>
                </a:pathLst>
              </a:custGeom>
              <a:solidFill>
                <a:srgbClr val="0057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172" name="V">
                <a:extLst>
                  <a:ext uri="{FF2B5EF4-FFF2-40B4-BE49-F238E27FC236}">
                    <a16:creationId xmlns:a16="http://schemas.microsoft.com/office/drawing/2014/main" id="{9B4373EF-019D-4095-9A21-8B3FA0A29868}"/>
                  </a:ext>
                </a:extLst>
              </p:cNvPr>
              <p:cNvSpPr>
                <a:spLocks/>
              </p:cNvSpPr>
              <p:nvPr userDrawn="1"/>
            </p:nvSpPr>
            <p:spPr bwMode="auto">
              <a:xfrm>
                <a:off x="567258" y="168151"/>
                <a:ext cx="230188" cy="258763"/>
              </a:xfrm>
              <a:custGeom>
                <a:avLst/>
                <a:gdLst>
                  <a:gd name="T0" fmla="*/ 184 w 289"/>
                  <a:gd name="T1" fmla="*/ 325 h 325"/>
                  <a:gd name="T2" fmla="*/ 289 w 289"/>
                  <a:gd name="T3" fmla="*/ 0 h 325"/>
                  <a:gd name="T4" fmla="*/ 197 w 289"/>
                  <a:gd name="T5" fmla="*/ 0 h 325"/>
                  <a:gd name="T6" fmla="*/ 143 w 289"/>
                  <a:gd name="T7" fmla="*/ 167 h 325"/>
                  <a:gd name="T8" fmla="*/ 135 w 289"/>
                  <a:gd name="T9" fmla="*/ 191 h 325"/>
                  <a:gd name="T10" fmla="*/ 135 w 289"/>
                  <a:gd name="T11" fmla="*/ 191 h 325"/>
                  <a:gd name="T12" fmla="*/ 135 w 289"/>
                  <a:gd name="T13" fmla="*/ 191 h 325"/>
                  <a:gd name="T14" fmla="*/ 135 w 289"/>
                  <a:gd name="T15" fmla="*/ 191 h 325"/>
                  <a:gd name="T16" fmla="*/ 135 w 289"/>
                  <a:gd name="T17" fmla="*/ 191 h 325"/>
                  <a:gd name="T18" fmla="*/ 135 w 289"/>
                  <a:gd name="T19" fmla="*/ 191 h 325"/>
                  <a:gd name="T20" fmla="*/ 135 w 289"/>
                  <a:gd name="T21" fmla="*/ 191 h 325"/>
                  <a:gd name="T22" fmla="*/ 128 w 289"/>
                  <a:gd name="T23" fmla="*/ 167 h 325"/>
                  <a:gd name="T24" fmla="*/ 91 w 289"/>
                  <a:gd name="T25" fmla="*/ 60 h 325"/>
                  <a:gd name="T26" fmla="*/ 0 w 289"/>
                  <a:gd name="T27" fmla="*/ 60 h 325"/>
                  <a:gd name="T28" fmla="*/ 90 w 289"/>
                  <a:gd name="T29" fmla="*/ 325 h 325"/>
                  <a:gd name="T30" fmla="*/ 184 w 289"/>
                  <a:gd name="T31"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9" h="325">
                    <a:moveTo>
                      <a:pt x="184" y="325"/>
                    </a:moveTo>
                    <a:lnTo>
                      <a:pt x="289" y="0"/>
                    </a:lnTo>
                    <a:lnTo>
                      <a:pt x="197" y="0"/>
                    </a:lnTo>
                    <a:lnTo>
                      <a:pt x="143" y="167"/>
                    </a:lnTo>
                    <a:lnTo>
                      <a:pt x="135" y="191"/>
                    </a:lnTo>
                    <a:lnTo>
                      <a:pt x="135" y="191"/>
                    </a:lnTo>
                    <a:lnTo>
                      <a:pt x="135" y="191"/>
                    </a:lnTo>
                    <a:lnTo>
                      <a:pt x="135" y="191"/>
                    </a:lnTo>
                    <a:lnTo>
                      <a:pt x="135" y="191"/>
                    </a:lnTo>
                    <a:lnTo>
                      <a:pt x="135" y="191"/>
                    </a:lnTo>
                    <a:lnTo>
                      <a:pt x="135" y="191"/>
                    </a:lnTo>
                    <a:lnTo>
                      <a:pt x="128" y="167"/>
                    </a:lnTo>
                    <a:lnTo>
                      <a:pt x="91" y="60"/>
                    </a:lnTo>
                    <a:lnTo>
                      <a:pt x="0" y="60"/>
                    </a:lnTo>
                    <a:lnTo>
                      <a:pt x="90" y="325"/>
                    </a:lnTo>
                    <a:lnTo>
                      <a:pt x="184" y="325"/>
                    </a:lnTo>
                    <a:close/>
                  </a:path>
                </a:pathLst>
              </a:custGeom>
              <a:solidFill>
                <a:srgbClr val="F06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grpSp>
        <p:grpSp>
          <p:nvGrpSpPr>
            <p:cNvPr id="154" name="_VTT_logo_102019_07_blue_on_white" hidden="1">
              <a:extLst>
                <a:ext uri="{FF2B5EF4-FFF2-40B4-BE49-F238E27FC236}">
                  <a16:creationId xmlns:a16="http://schemas.microsoft.com/office/drawing/2014/main" id="{55B059C3-D780-4978-B1A2-BF704257E727}"/>
                </a:ext>
              </a:extLst>
            </p:cNvPr>
            <p:cNvGrpSpPr/>
            <p:nvPr userDrawn="1"/>
          </p:nvGrpSpPr>
          <p:grpSpPr>
            <a:xfrm>
              <a:off x="7909204" y="1770762"/>
              <a:ext cx="971550" cy="655638"/>
              <a:chOff x="379933" y="-15999"/>
              <a:chExt cx="971550" cy="655638"/>
            </a:xfrm>
          </p:grpSpPr>
          <p:sp>
            <p:nvSpPr>
              <p:cNvPr id="165" name="Box">
                <a:extLst>
                  <a:ext uri="{FF2B5EF4-FFF2-40B4-BE49-F238E27FC236}">
                    <a16:creationId xmlns:a16="http://schemas.microsoft.com/office/drawing/2014/main" id="{69B88B91-50D1-4142-BD5A-15B6AF0C6E6B}"/>
                  </a:ext>
                </a:extLst>
              </p:cNvPr>
              <p:cNvSpPr>
                <a:spLocks noChangeArrowheads="1"/>
              </p:cNvSpPr>
              <p:nvPr userDrawn="1"/>
            </p:nvSpPr>
            <p:spPr bwMode="auto">
              <a:xfrm>
                <a:off x="379933" y="-15999"/>
                <a:ext cx="971550" cy="6556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166" name="T2">
                <a:extLst>
                  <a:ext uri="{FF2B5EF4-FFF2-40B4-BE49-F238E27FC236}">
                    <a16:creationId xmlns:a16="http://schemas.microsoft.com/office/drawing/2014/main" id="{782F6564-37E6-436D-945A-E279779B1A33}"/>
                  </a:ext>
                </a:extLst>
              </p:cNvPr>
              <p:cNvSpPr>
                <a:spLocks/>
              </p:cNvSpPr>
              <p:nvPr userDrawn="1"/>
            </p:nvSpPr>
            <p:spPr bwMode="auto">
              <a:xfrm>
                <a:off x="1011758" y="168151"/>
                <a:ext cx="176213" cy="258763"/>
              </a:xfrm>
              <a:custGeom>
                <a:avLst/>
                <a:gdLst>
                  <a:gd name="T0" fmla="*/ 157 w 222"/>
                  <a:gd name="T1" fmla="*/ 325 h 325"/>
                  <a:gd name="T2" fmla="*/ 157 w 222"/>
                  <a:gd name="T3" fmla="*/ 78 h 325"/>
                  <a:gd name="T4" fmla="*/ 222 w 222"/>
                  <a:gd name="T5" fmla="*/ 78 h 325"/>
                  <a:gd name="T6" fmla="*/ 222 w 222"/>
                  <a:gd name="T7" fmla="*/ 0 h 325"/>
                  <a:gd name="T8" fmla="*/ 0 w 222"/>
                  <a:gd name="T9" fmla="*/ 0 h 325"/>
                  <a:gd name="T10" fmla="*/ 0 w 222"/>
                  <a:gd name="T11" fmla="*/ 78 h 325"/>
                  <a:gd name="T12" fmla="*/ 66 w 222"/>
                  <a:gd name="T13" fmla="*/ 78 h 325"/>
                  <a:gd name="T14" fmla="*/ 66 w 222"/>
                  <a:gd name="T15" fmla="*/ 325 h 325"/>
                  <a:gd name="T16" fmla="*/ 66 w 222"/>
                  <a:gd name="T17" fmla="*/ 325 h 325"/>
                  <a:gd name="T18" fmla="*/ 157 w 222"/>
                  <a:gd name="T19"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2" h="325">
                    <a:moveTo>
                      <a:pt x="157" y="325"/>
                    </a:moveTo>
                    <a:lnTo>
                      <a:pt x="157" y="78"/>
                    </a:lnTo>
                    <a:lnTo>
                      <a:pt x="222" y="78"/>
                    </a:lnTo>
                    <a:lnTo>
                      <a:pt x="222" y="0"/>
                    </a:lnTo>
                    <a:lnTo>
                      <a:pt x="0" y="0"/>
                    </a:lnTo>
                    <a:lnTo>
                      <a:pt x="0" y="78"/>
                    </a:lnTo>
                    <a:lnTo>
                      <a:pt x="66" y="78"/>
                    </a:lnTo>
                    <a:lnTo>
                      <a:pt x="66" y="325"/>
                    </a:lnTo>
                    <a:lnTo>
                      <a:pt x="66" y="325"/>
                    </a:lnTo>
                    <a:lnTo>
                      <a:pt x="157" y="325"/>
                    </a:lnTo>
                    <a:close/>
                  </a:path>
                </a:pathLst>
              </a:custGeom>
              <a:solidFill>
                <a:srgbClr val="0057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167" name="T1">
                <a:extLst>
                  <a:ext uri="{FF2B5EF4-FFF2-40B4-BE49-F238E27FC236}">
                    <a16:creationId xmlns:a16="http://schemas.microsoft.com/office/drawing/2014/main" id="{B57EFB93-3FDD-4AED-B88A-2F62C504640F}"/>
                  </a:ext>
                </a:extLst>
              </p:cNvPr>
              <p:cNvSpPr>
                <a:spLocks/>
              </p:cNvSpPr>
              <p:nvPr userDrawn="1"/>
            </p:nvSpPr>
            <p:spPr bwMode="auto">
              <a:xfrm>
                <a:off x="799033" y="168151"/>
                <a:ext cx="193675" cy="258763"/>
              </a:xfrm>
              <a:custGeom>
                <a:avLst/>
                <a:gdLst>
                  <a:gd name="T0" fmla="*/ 88 w 244"/>
                  <a:gd name="T1" fmla="*/ 78 h 325"/>
                  <a:gd name="T2" fmla="*/ 88 w 244"/>
                  <a:gd name="T3" fmla="*/ 325 h 325"/>
                  <a:gd name="T4" fmla="*/ 179 w 244"/>
                  <a:gd name="T5" fmla="*/ 325 h 325"/>
                  <a:gd name="T6" fmla="*/ 179 w 244"/>
                  <a:gd name="T7" fmla="*/ 78 h 325"/>
                  <a:gd name="T8" fmla="*/ 244 w 244"/>
                  <a:gd name="T9" fmla="*/ 78 h 325"/>
                  <a:gd name="T10" fmla="*/ 244 w 244"/>
                  <a:gd name="T11" fmla="*/ 0 h 325"/>
                  <a:gd name="T12" fmla="*/ 25 w 244"/>
                  <a:gd name="T13" fmla="*/ 0 h 325"/>
                  <a:gd name="T14" fmla="*/ 0 w 244"/>
                  <a:gd name="T15" fmla="*/ 78 h 325"/>
                  <a:gd name="T16" fmla="*/ 88 w 244"/>
                  <a:gd name="T17" fmla="*/ 78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4" h="325">
                    <a:moveTo>
                      <a:pt x="88" y="78"/>
                    </a:moveTo>
                    <a:lnTo>
                      <a:pt x="88" y="325"/>
                    </a:lnTo>
                    <a:lnTo>
                      <a:pt x="179" y="325"/>
                    </a:lnTo>
                    <a:lnTo>
                      <a:pt x="179" y="78"/>
                    </a:lnTo>
                    <a:lnTo>
                      <a:pt x="244" y="78"/>
                    </a:lnTo>
                    <a:lnTo>
                      <a:pt x="244" y="0"/>
                    </a:lnTo>
                    <a:lnTo>
                      <a:pt x="25" y="0"/>
                    </a:lnTo>
                    <a:lnTo>
                      <a:pt x="0" y="78"/>
                    </a:lnTo>
                    <a:lnTo>
                      <a:pt x="88" y="78"/>
                    </a:lnTo>
                    <a:close/>
                  </a:path>
                </a:pathLst>
              </a:custGeom>
              <a:solidFill>
                <a:srgbClr val="0057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168" name="V">
                <a:extLst>
                  <a:ext uri="{FF2B5EF4-FFF2-40B4-BE49-F238E27FC236}">
                    <a16:creationId xmlns:a16="http://schemas.microsoft.com/office/drawing/2014/main" id="{C5E301A6-4E37-4D21-B3CC-7AC0F16F0BE6}"/>
                  </a:ext>
                </a:extLst>
              </p:cNvPr>
              <p:cNvSpPr>
                <a:spLocks/>
              </p:cNvSpPr>
              <p:nvPr userDrawn="1"/>
            </p:nvSpPr>
            <p:spPr bwMode="auto">
              <a:xfrm>
                <a:off x="567258" y="168151"/>
                <a:ext cx="230188" cy="258763"/>
              </a:xfrm>
              <a:custGeom>
                <a:avLst/>
                <a:gdLst>
                  <a:gd name="T0" fmla="*/ 184 w 289"/>
                  <a:gd name="T1" fmla="*/ 325 h 325"/>
                  <a:gd name="T2" fmla="*/ 289 w 289"/>
                  <a:gd name="T3" fmla="*/ 0 h 325"/>
                  <a:gd name="T4" fmla="*/ 197 w 289"/>
                  <a:gd name="T5" fmla="*/ 0 h 325"/>
                  <a:gd name="T6" fmla="*/ 143 w 289"/>
                  <a:gd name="T7" fmla="*/ 167 h 325"/>
                  <a:gd name="T8" fmla="*/ 135 w 289"/>
                  <a:gd name="T9" fmla="*/ 191 h 325"/>
                  <a:gd name="T10" fmla="*/ 135 w 289"/>
                  <a:gd name="T11" fmla="*/ 191 h 325"/>
                  <a:gd name="T12" fmla="*/ 135 w 289"/>
                  <a:gd name="T13" fmla="*/ 191 h 325"/>
                  <a:gd name="T14" fmla="*/ 135 w 289"/>
                  <a:gd name="T15" fmla="*/ 191 h 325"/>
                  <a:gd name="T16" fmla="*/ 135 w 289"/>
                  <a:gd name="T17" fmla="*/ 191 h 325"/>
                  <a:gd name="T18" fmla="*/ 135 w 289"/>
                  <a:gd name="T19" fmla="*/ 191 h 325"/>
                  <a:gd name="T20" fmla="*/ 135 w 289"/>
                  <a:gd name="T21" fmla="*/ 191 h 325"/>
                  <a:gd name="T22" fmla="*/ 128 w 289"/>
                  <a:gd name="T23" fmla="*/ 167 h 325"/>
                  <a:gd name="T24" fmla="*/ 91 w 289"/>
                  <a:gd name="T25" fmla="*/ 60 h 325"/>
                  <a:gd name="T26" fmla="*/ 0 w 289"/>
                  <a:gd name="T27" fmla="*/ 60 h 325"/>
                  <a:gd name="T28" fmla="*/ 90 w 289"/>
                  <a:gd name="T29" fmla="*/ 325 h 325"/>
                  <a:gd name="T30" fmla="*/ 184 w 289"/>
                  <a:gd name="T31"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9" h="325">
                    <a:moveTo>
                      <a:pt x="184" y="325"/>
                    </a:moveTo>
                    <a:lnTo>
                      <a:pt x="289" y="0"/>
                    </a:lnTo>
                    <a:lnTo>
                      <a:pt x="197" y="0"/>
                    </a:lnTo>
                    <a:lnTo>
                      <a:pt x="143" y="167"/>
                    </a:lnTo>
                    <a:lnTo>
                      <a:pt x="135" y="191"/>
                    </a:lnTo>
                    <a:lnTo>
                      <a:pt x="135" y="191"/>
                    </a:lnTo>
                    <a:lnTo>
                      <a:pt x="135" y="191"/>
                    </a:lnTo>
                    <a:lnTo>
                      <a:pt x="135" y="191"/>
                    </a:lnTo>
                    <a:lnTo>
                      <a:pt x="135" y="191"/>
                    </a:lnTo>
                    <a:lnTo>
                      <a:pt x="135" y="191"/>
                    </a:lnTo>
                    <a:lnTo>
                      <a:pt x="135" y="191"/>
                    </a:lnTo>
                    <a:lnTo>
                      <a:pt x="128" y="167"/>
                    </a:lnTo>
                    <a:lnTo>
                      <a:pt x="91" y="60"/>
                    </a:lnTo>
                    <a:lnTo>
                      <a:pt x="0" y="60"/>
                    </a:lnTo>
                    <a:lnTo>
                      <a:pt x="90" y="325"/>
                    </a:lnTo>
                    <a:lnTo>
                      <a:pt x="184" y="325"/>
                    </a:lnTo>
                    <a:close/>
                  </a:path>
                </a:pathLst>
              </a:custGeom>
              <a:solidFill>
                <a:srgbClr val="0057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grpSp>
        <p:grpSp>
          <p:nvGrpSpPr>
            <p:cNvPr id="155" name="_VTT_logo_102019_08_black_on_white" hidden="1">
              <a:extLst>
                <a:ext uri="{FF2B5EF4-FFF2-40B4-BE49-F238E27FC236}">
                  <a16:creationId xmlns:a16="http://schemas.microsoft.com/office/drawing/2014/main" id="{7D2DF0C7-1DB7-4AEE-A151-51E0D3E33A0C}"/>
                </a:ext>
              </a:extLst>
            </p:cNvPr>
            <p:cNvGrpSpPr/>
            <p:nvPr userDrawn="1"/>
          </p:nvGrpSpPr>
          <p:grpSpPr>
            <a:xfrm>
              <a:off x="7909204" y="1770762"/>
              <a:ext cx="971550" cy="655638"/>
              <a:chOff x="379933" y="-15999"/>
              <a:chExt cx="971550" cy="655638"/>
            </a:xfrm>
          </p:grpSpPr>
          <p:sp>
            <p:nvSpPr>
              <p:cNvPr id="161" name="Box">
                <a:extLst>
                  <a:ext uri="{FF2B5EF4-FFF2-40B4-BE49-F238E27FC236}">
                    <a16:creationId xmlns:a16="http://schemas.microsoft.com/office/drawing/2014/main" id="{91E59861-052D-4F92-B33A-4780A46D072B}"/>
                  </a:ext>
                </a:extLst>
              </p:cNvPr>
              <p:cNvSpPr>
                <a:spLocks noChangeArrowheads="1"/>
              </p:cNvSpPr>
              <p:nvPr userDrawn="1"/>
            </p:nvSpPr>
            <p:spPr bwMode="auto">
              <a:xfrm>
                <a:off x="379933" y="-15999"/>
                <a:ext cx="971550" cy="6556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162" name="T2">
                <a:extLst>
                  <a:ext uri="{FF2B5EF4-FFF2-40B4-BE49-F238E27FC236}">
                    <a16:creationId xmlns:a16="http://schemas.microsoft.com/office/drawing/2014/main" id="{F6CE02A6-D778-40CE-8261-D03367682454}"/>
                  </a:ext>
                </a:extLst>
              </p:cNvPr>
              <p:cNvSpPr>
                <a:spLocks/>
              </p:cNvSpPr>
              <p:nvPr userDrawn="1"/>
            </p:nvSpPr>
            <p:spPr bwMode="auto">
              <a:xfrm>
                <a:off x="1011758" y="168151"/>
                <a:ext cx="176213" cy="258763"/>
              </a:xfrm>
              <a:custGeom>
                <a:avLst/>
                <a:gdLst>
                  <a:gd name="T0" fmla="*/ 157 w 222"/>
                  <a:gd name="T1" fmla="*/ 325 h 325"/>
                  <a:gd name="T2" fmla="*/ 157 w 222"/>
                  <a:gd name="T3" fmla="*/ 78 h 325"/>
                  <a:gd name="T4" fmla="*/ 222 w 222"/>
                  <a:gd name="T5" fmla="*/ 78 h 325"/>
                  <a:gd name="T6" fmla="*/ 222 w 222"/>
                  <a:gd name="T7" fmla="*/ 0 h 325"/>
                  <a:gd name="T8" fmla="*/ 0 w 222"/>
                  <a:gd name="T9" fmla="*/ 0 h 325"/>
                  <a:gd name="T10" fmla="*/ 0 w 222"/>
                  <a:gd name="T11" fmla="*/ 78 h 325"/>
                  <a:gd name="T12" fmla="*/ 66 w 222"/>
                  <a:gd name="T13" fmla="*/ 78 h 325"/>
                  <a:gd name="T14" fmla="*/ 66 w 222"/>
                  <a:gd name="T15" fmla="*/ 325 h 325"/>
                  <a:gd name="T16" fmla="*/ 66 w 222"/>
                  <a:gd name="T17" fmla="*/ 325 h 325"/>
                  <a:gd name="T18" fmla="*/ 157 w 222"/>
                  <a:gd name="T19"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2" h="325">
                    <a:moveTo>
                      <a:pt x="157" y="325"/>
                    </a:moveTo>
                    <a:lnTo>
                      <a:pt x="157" y="78"/>
                    </a:lnTo>
                    <a:lnTo>
                      <a:pt x="222" y="78"/>
                    </a:lnTo>
                    <a:lnTo>
                      <a:pt x="222" y="0"/>
                    </a:lnTo>
                    <a:lnTo>
                      <a:pt x="0" y="0"/>
                    </a:lnTo>
                    <a:lnTo>
                      <a:pt x="0" y="78"/>
                    </a:lnTo>
                    <a:lnTo>
                      <a:pt x="66" y="78"/>
                    </a:lnTo>
                    <a:lnTo>
                      <a:pt x="66" y="325"/>
                    </a:lnTo>
                    <a:lnTo>
                      <a:pt x="66" y="325"/>
                    </a:lnTo>
                    <a:lnTo>
                      <a:pt x="157" y="32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163" name="T1">
                <a:extLst>
                  <a:ext uri="{FF2B5EF4-FFF2-40B4-BE49-F238E27FC236}">
                    <a16:creationId xmlns:a16="http://schemas.microsoft.com/office/drawing/2014/main" id="{9F2996B6-42A6-4A37-ABD1-26F10B9FE98E}"/>
                  </a:ext>
                </a:extLst>
              </p:cNvPr>
              <p:cNvSpPr>
                <a:spLocks/>
              </p:cNvSpPr>
              <p:nvPr userDrawn="1"/>
            </p:nvSpPr>
            <p:spPr bwMode="auto">
              <a:xfrm>
                <a:off x="799033" y="168151"/>
                <a:ext cx="193675" cy="258763"/>
              </a:xfrm>
              <a:custGeom>
                <a:avLst/>
                <a:gdLst>
                  <a:gd name="T0" fmla="*/ 88 w 244"/>
                  <a:gd name="T1" fmla="*/ 78 h 325"/>
                  <a:gd name="T2" fmla="*/ 88 w 244"/>
                  <a:gd name="T3" fmla="*/ 325 h 325"/>
                  <a:gd name="T4" fmla="*/ 179 w 244"/>
                  <a:gd name="T5" fmla="*/ 325 h 325"/>
                  <a:gd name="T6" fmla="*/ 179 w 244"/>
                  <a:gd name="T7" fmla="*/ 78 h 325"/>
                  <a:gd name="T8" fmla="*/ 244 w 244"/>
                  <a:gd name="T9" fmla="*/ 78 h 325"/>
                  <a:gd name="T10" fmla="*/ 244 w 244"/>
                  <a:gd name="T11" fmla="*/ 0 h 325"/>
                  <a:gd name="T12" fmla="*/ 25 w 244"/>
                  <a:gd name="T13" fmla="*/ 0 h 325"/>
                  <a:gd name="T14" fmla="*/ 0 w 244"/>
                  <a:gd name="T15" fmla="*/ 78 h 325"/>
                  <a:gd name="T16" fmla="*/ 88 w 244"/>
                  <a:gd name="T17" fmla="*/ 78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4" h="325">
                    <a:moveTo>
                      <a:pt x="88" y="78"/>
                    </a:moveTo>
                    <a:lnTo>
                      <a:pt x="88" y="325"/>
                    </a:lnTo>
                    <a:lnTo>
                      <a:pt x="179" y="325"/>
                    </a:lnTo>
                    <a:lnTo>
                      <a:pt x="179" y="78"/>
                    </a:lnTo>
                    <a:lnTo>
                      <a:pt x="244" y="78"/>
                    </a:lnTo>
                    <a:lnTo>
                      <a:pt x="244" y="0"/>
                    </a:lnTo>
                    <a:lnTo>
                      <a:pt x="25" y="0"/>
                    </a:lnTo>
                    <a:lnTo>
                      <a:pt x="0" y="78"/>
                    </a:lnTo>
                    <a:lnTo>
                      <a:pt x="88" y="7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164" name="V">
                <a:extLst>
                  <a:ext uri="{FF2B5EF4-FFF2-40B4-BE49-F238E27FC236}">
                    <a16:creationId xmlns:a16="http://schemas.microsoft.com/office/drawing/2014/main" id="{E607087C-E7FA-4805-8268-BE4E9B1FAD90}"/>
                  </a:ext>
                </a:extLst>
              </p:cNvPr>
              <p:cNvSpPr>
                <a:spLocks/>
              </p:cNvSpPr>
              <p:nvPr userDrawn="1"/>
            </p:nvSpPr>
            <p:spPr bwMode="auto">
              <a:xfrm>
                <a:off x="567258" y="168151"/>
                <a:ext cx="230188" cy="258763"/>
              </a:xfrm>
              <a:custGeom>
                <a:avLst/>
                <a:gdLst>
                  <a:gd name="T0" fmla="*/ 184 w 289"/>
                  <a:gd name="T1" fmla="*/ 325 h 325"/>
                  <a:gd name="T2" fmla="*/ 289 w 289"/>
                  <a:gd name="T3" fmla="*/ 0 h 325"/>
                  <a:gd name="T4" fmla="*/ 197 w 289"/>
                  <a:gd name="T5" fmla="*/ 0 h 325"/>
                  <a:gd name="T6" fmla="*/ 143 w 289"/>
                  <a:gd name="T7" fmla="*/ 167 h 325"/>
                  <a:gd name="T8" fmla="*/ 135 w 289"/>
                  <a:gd name="T9" fmla="*/ 191 h 325"/>
                  <a:gd name="T10" fmla="*/ 135 w 289"/>
                  <a:gd name="T11" fmla="*/ 191 h 325"/>
                  <a:gd name="T12" fmla="*/ 135 w 289"/>
                  <a:gd name="T13" fmla="*/ 191 h 325"/>
                  <a:gd name="T14" fmla="*/ 135 w 289"/>
                  <a:gd name="T15" fmla="*/ 191 h 325"/>
                  <a:gd name="T16" fmla="*/ 135 w 289"/>
                  <a:gd name="T17" fmla="*/ 191 h 325"/>
                  <a:gd name="T18" fmla="*/ 135 w 289"/>
                  <a:gd name="T19" fmla="*/ 191 h 325"/>
                  <a:gd name="T20" fmla="*/ 135 w 289"/>
                  <a:gd name="T21" fmla="*/ 191 h 325"/>
                  <a:gd name="T22" fmla="*/ 128 w 289"/>
                  <a:gd name="T23" fmla="*/ 167 h 325"/>
                  <a:gd name="T24" fmla="*/ 91 w 289"/>
                  <a:gd name="T25" fmla="*/ 60 h 325"/>
                  <a:gd name="T26" fmla="*/ 0 w 289"/>
                  <a:gd name="T27" fmla="*/ 60 h 325"/>
                  <a:gd name="T28" fmla="*/ 90 w 289"/>
                  <a:gd name="T29" fmla="*/ 325 h 325"/>
                  <a:gd name="T30" fmla="*/ 184 w 289"/>
                  <a:gd name="T31"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9" h="325">
                    <a:moveTo>
                      <a:pt x="184" y="325"/>
                    </a:moveTo>
                    <a:lnTo>
                      <a:pt x="289" y="0"/>
                    </a:lnTo>
                    <a:lnTo>
                      <a:pt x="197" y="0"/>
                    </a:lnTo>
                    <a:lnTo>
                      <a:pt x="143" y="167"/>
                    </a:lnTo>
                    <a:lnTo>
                      <a:pt x="135" y="191"/>
                    </a:lnTo>
                    <a:lnTo>
                      <a:pt x="135" y="191"/>
                    </a:lnTo>
                    <a:lnTo>
                      <a:pt x="135" y="191"/>
                    </a:lnTo>
                    <a:lnTo>
                      <a:pt x="135" y="191"/>
                    </a:lnTo>
                    <a:lnTo>
                      <a:pt x="135" y="191"/>
                    </a:lnTo>
                    <a:lnTo>
                      <a:pt x="135" y="191"/>
                    </a:lnTo>
                    <a:lnTo>
                      <a:pt x="135" y="191"/>
                    </a:lnTo>
                    <a:lnTo>
                      <a:pt x="128" y="167"/>
                    </a:lnTo>
                    <a:lnTo>
                      <a:pt x="91" y="60"/>
                    </a:lnTo>
                    <a:lnTo>
                      <a:pt x="0" y="60"/>
                    </a:lnTo>
                    <a:lnTo>
                      <a:pt x="90" y="325"/>
                    </a:lnTo>
                    <a:lnTo>
                      <a:pt x="184" y="32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grpSp>
        <p:grpSp>
          <p:nvGrpSpPr>
            <p:cNvPr id="156" name="_VTT_logo_102019_09_orange_on_white" hidden="1">
              <a:extLst>
                <a:ext uri="{FF2B5EF4-FFF2-40B4-BE49-F238E27FC236}">
                  <a16:creationId xmlns:a16="http://schemas.microsoft.com/office/drawing/2014/main" id="{30AE5BDE-823E-4957-AD40-B9EC4AFE49F2}"/>
                </a:ext>
              </a:extLst>
            </p:cNvPr>
            <p:cNvGrpSpPr/>
            <p:nvPr userDrawn="1"/>
          </p:nvGrpSpPr>
          <p:grpSpPr>
            <a:xfrm>
              <a:off x="7909204" y="1770762"/>
              <a:ext cx="971550" cy="655638"/>
              <a:chOff x="379933" y="-15999"/>
              <a:chExt cx="971550" cy="655638"/>
            </a:xfrm>
          </p:grpSpPr>
          <p:sp>
            <p:nvSpPr>
              <p:cNvPr id="157" name="Box">
                <a:extLst>
                  <a:ext uri="{FF2B5EF4-FFF2-40B4-BE49-F238E27FC236}">
                    <a16:creationId xmlns:a16="http://schemas.microsoft.com/office/drawing/2014/main" id="{A5811062-75C9-4ABE-BEEB-1F22EC49BDED}"/>
                  </a:ext>
                </a:extLst>
              </p:cNvPr>
              <p:cNvSpPr>
                <a:spLocks noChangeArrowheads="1"/>
              </p:cNvSpPr>
              <p:nvPr userDrawn="1"/>
            </p:nvSpPr>
            <p:spPr bwMode="auto">
              <a:xfrm>
                <a:off x="379933" y="-15999"/>
                <a:ext cx="971550" cy="6556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158" name="T2">
                <a:extLst>
                  <a:ext uri="{FF2B5EF4-FFF2-40B4-BE49-F238E27FC236}">
                    <a16:creationId xmlns:a16="http://schemas.microsoft.com/office/drawing/2014/main" id="{10D3211D-2349-4A0B-8040-85BEB4F66CC8}"/>
                  </a:ext>
                </a:extLst>
              </p:cNvPr>
              <p:cNvSpPr>
                <a:spLocks/>
              </p:cNvSpPr>
              <p:nvPr userDrawn="1"/>
            </p:nvSpPr>
            <p:spPr bwMode="auto">
              <a:xfrm>
                <a:off x="1011758" y="168151"/>
                <a:ext cx="176213" cy="258763"/>
              </a:xfrm>
              <a:custGeom>
                <a:avLst/>
                <a:gdLst>
                  <a:gd name="T0" fmla="*/ 157 w 222"/>
                  <a:gd name="T1" fmla="*/ 325 h 325"/>
                  <a:gd name="T2" fmla="*/ 157 w 222"/>
                  <a:gd name="T3" fmla="*/ 78 h 325"/>
                  <a:gd name="T4" fmla="*/ 222 w 222"/>
                  <a:gd name="T5" fmla="*/ 78 h 325"/>
                  <a:gd name="T6" fmla="*/ 222 w 222"/>
                  <a:gd name="T7" fmla="*/ 0 h 325"/>
                  <a:gd name="T8" fmla="*/ 0 w 222"/>
                  <a:gd name="T9" fmla="*/ 0 h 325"/>
                  <a:gd name="T10" fmla="*/ 0 w 222"/>
                  <a:gd name="T11" fmla="*/ 78 h 325"/>
                  <a:gd name="T12" fmla="*/ 66 w 222"/>
                  <a:gd name="T13" fmla="*/ 78 h 325"/>
                  <a:gd name="T14" fmla="*/ 66 w 222"/>
                  <a:gd name="T15" fmla="*/ 325 h 325"/>
                  <a:gd name="T16" fmla="*/ 66 w 222"/>
                  <a:gd name="T17" fmla="*/ 325 h 325"/>
                  <a:gd name="T18" fmla="*/ 157 w 222"/>
                  <a:gd name="T19"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2" h="325">
                    <a:moveTo>
                      <a:pt x="157" y="325"/>
                    </a:moveTo>
                    <a:lnTo>
                      <a:pt x="157" y="78"/>
                    </a:lnTo>
                    <a:lnTo>
                      <a:pt x="222" y="78"/>
                    </a:lnTo>
                    <a:lnTo>
                      <a:pt x="222" y="0"/>
                    </a:lnTo>
                    <a:lnTo>
                      <a:pt x="0" y="0"/>
                    </a:lnTo>
                    <a:lnTo>
                      <a:pt x="0" y="78"/>
                    </a:lnTo>
                    <a:lnTo>
                      <a:pt x="66" y="78"/>
                    </a:lnTo>
                    <a:lnTo>
                      <a:pt x="66" y="325"/>
                    </a:lnTo>
                    <a:lnTo>
                      <a:pt x="66" y="325"/>
                    </a:lnTo>
                    <a:lnTo>
                      <a:pt x="157" y="325"/>
                    </a:lnTo>
                    <a:close/>
                  </a:path>
                </a:pathLst>
              </a:custGeom>
              <a:solidFill>
                <a:srgbClr val="F06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159" name="T1">
                <a:extLst>
                  <a:ext uri="{FF2B5EF4-FFF2-40B4-BE49-F238E27FC236}">
                    <a16:creationId xmlns:a16="http://schemas.microsoft.com/office/drawing/2014/main" id="{D8979468-243E-4B5F-A322-18151A2240D8}"/>
                  </a:ext>
                </a:extLst>
              </p:cNvPr>
              <p:cNvSpPr>
                <a:spLocks/>
              </p:cNvSpPr>
              <p:nvPr userDrawn="1"/>
            </p:nvSpPr>
            <p:spPr bwMode="auto">
              <a:xfrm>
                <a:off x="799033" y="168151"/>
                <a:ext cx="193675" cy="258763"/>
              </a:xfrm>
              <a:custGeom>
                <a:avLst/>
                <a:gdLst>
                  <a:gd name="T0" fmla="*/ 88 w 244"/>
                  <a:gd name="T1" fmla="*/ 78 h 325"/>
                  <a:gd name="T2" fmla="*/ 88 w 244"/>
                  <a:gd name="T3" fmla="*/ 325 h 325"/>
                  <a:gd name="T4" fmla="*/ 179 w 244"/>
                  <a:gd name="T5" fmla="*/ 325 h 325"/>
                  <a:gd name="T6" fmla="*/ 179 w 244"/>
                  <a:gd name="T7" fmla="*/ 78 h 325"/>
                  <a:gd name="T8" fmla="*/ 244 w 244"/>
                  <a:gd name="T9" fmla="*/ 78 h 325"/>
                  <a:gd name="T10" fmla="*/ 244 w 244"/>
                  <a:gd name="T11" fmla="*/ 0 h 325"/>
                  <a:gd name="T12" fmla="*/ 25 w 244"/>
                  <a:gd name="T13" fmla="*/ 0 h 325"/>
                  <a:gd name="T14" fmla="*/ 0 w 244"/>
                  <a:gd name="T15" fmla="*/ 78 h 325"/>
                  <a:gd name="T16" fmla="*/ 88 w 244"/>
                  <a:gd name="T17" fmla="*/ 78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4" h="325">
                    <a:moveTo>
                      <a:pt x="88" y="78"/>
                    </a:moveTo>
                    <a:lnTo>
                      <a:pt x="88" y="325"/>
                    </a:lnTo>
                    <a:lnTo>
                      <a:pt x="179" y="325"/>
                    </a:lnTo>
                    <a:lnTo>
                      <a:pt x="179" y="78"/>
                    </a:lnTo>
                    <a:lnTo>
                      <a:pt x="244" y="78"/>
                    </a:lnTo>
                    <a:lnTo>
                      <a:pt x="244" y="0"/>
                    </a:lnTo>
                    <a:lnTo>
                      <a:pt x="25" y="0"/>
                    </a:lnTo>
                    <a:lnTo>
                      <a:pt x="0" y="78"/>
                    </a:lnTo>
                    <a:lnTo>
                      <a:pt x="88" y="78"/>
                    </a:lnTo>
                    <a:close/>
                  </a:path>
                </a:pathLst>
              </a:custGeom>
              <a:solidFill>
                <a:srgbClr val="F06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160" name="V">
                <a:extLst>
                  <a:ext uri="{FF2B5EF4-FFF2-40B4-BE49-F238E27FC236}">
                    <a16:creationId xmlns:a16="http://schemas.microsoft.com/office/drawing/2014/main" id="{4278C7FC-6D8E-4E13-BCA4-99056AABA631}"/>
                  </a:ext>
                </a:extLst>
              </p:cNvPr>
              <p:cNvSpPr>
                <a:spLocks/>
              </p:cNvSpPr>
              <p:nvPr userDrawn="1"/>
            </p:nvSpPr>
            <p:spPr bwMode="auto">
              <a:xfrm>
                <a:off x="567258" y="168151"/>
                <a:ext cx="230188" cy="258763"/>
              </a:xfrm>
              <a:custGeom>
                <a:avLst/>
                <a:gdLst>
                  <a:gd name="T0" fmla="*/ 184 w 289"/>
                  <a:gd name="T1" fmla="*/ 325 h 325"/>
                  <a:gd name="T2" fmla="*/ 289 w 289"/>
                  <a:gd name="T3" fmla="*/ 0 h 325"/>
                  <a:gd name="T4" fmla="*/ 197 w 289"/>
                  <a:gd name="T5" fmla="*/ 0 h 325"/>
                  <a:gd name="T6" fmla="*/ 143 w 289"/>
                  <a:gd name="T7" fmla="*/ 167 h 325"/>
                  <a:gd name="T8" fmla="*/ 135 w 289"/>
                  <a:gd name="T9" fmla="*/ 191 h 325"/>
                  <a:gd name="T10" fmla="*/ 135 w 289"/>
                  <a:gd name="T11" fmla="*/ 191 h 325"/>
                  <a:gd name="T12" fmla="*/ 135 w 289"/>
                  <a:gd name="T13" fmla="*/ 191 h 325"/>
                  <a:gd name="T14" fmla="*/ 135 w 289"/>
                  <a:gd name="T15" fmla="*/ 191 h 325"/>
                  <a:gd name="T16" fmla="*/ 135 w 289"/>
                  <a:gd name="T17" fmla="*/ 191 h 325"/>
                  <a:gd name="T18" fmla="*/ 135 w 289"/>
                  <a:gd name="T19" fmla="*/ 191 h 325"/>
                  <a:gd name="T20" fmla="*/ 135 w 289"/>
                  <a:gd name="T21" fmla="*/ 191 h 325"/>
                  <a:gd name="T22" fmla="*/ 128 w 289"/>
                  <a:gd name="T23" fmla="*/ 167 h 325"/>
                  <a:gd name="T24" fmla="*/ 91 w 289"/>
                  <a:gd name="T25" fmla="*/ 60 h 325"/>
                  <a:gd name="T26" fmla="*/ 0 w 289"/>
                  <a:gd name="T27" fmla="*/ 60 h 325"/>
                  <a:gd name="T28" fmla="*/ 90 w 289"/>
                  <a:gd name="T29" fmla="*/ 325 h 325"/>
                  <a:gd name="T30" fmla="*/ 184 w 289"/>
                  <a:gd name="T31"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9" h="325">
                    <a:moveTo>
                      <a:pt x="184" y="325"/>
                    </a:moveTo>
                    <a:lnTo>
                      <a:pt x="289" y="0"/>
                    </a:lnTo>
                    <a:lnTo>
                      <a:pt x="197" y="0"/>
                    </a:lnTo>
                    <a:lnTo>
                      <a:pt x="143" y="167"/>
                    </a:lnTo>
                    <a:lnTo>
                      <a:pt x="135" y="191"/>
                    </a:lnTo>
                    <a:lnTo>
                      <a:pt x="135" y="191"/>
                    </a:lnTo>
                    <a:lnTo>
                      <a:pt x="135" y="191"/>
                    </a:lnTo>
                    <a:lnTo>
                      <a:pt x="135" y="191"/>
                    </a:lnTo>
                    <a:lnTo>
                      <a:pt x="135" y="191"/>
                    </a:lnTo>
                    <a:lnTo>
                      <a:pt x="135" y="191"/>
                    </a:lnTo>
                    <a:lnTo>
                      <a:pt x="135" y="191"/>
                    </a:lnTo>
                    <a:lnTo>
                      <a:pt x="128" y="167"/>
                    </a:lnTo>
                    <a:lnTo>
                      <a:pt x="91" y="60"/>
                    </a:lnTo>
                    <a:lnTo>
                      <a:pt x="0" y="60"/>
                    </a:lnTo>
                    <a:lnTo>
                      <a:pt x="90" y="325"/>
                    </a:lnTo>
                    <a:lnTo>
                      <a:pt x="184" y="325"/>
                    </a:lnTo>
                    <a:close/>
                  </a:path>
                </a:pathLst>
              </a:custGeom>
              <a:solidFill>
                <a:srgbClr val="F06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grpSp>
      </p:grpSp>
    </p:spTree>
    <p:extLst>
      <p:ext uri="{BB962C8B-B14F-4D97-AF65-F5344CB8AC3E}">
        <p14:creationId xmlns:p14="http://schemas.microsoft.com/office/powerpoint/2010/main" val="729129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VTT 2020 Starter Pixel 3">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4B15939B-1EA9-49CD-B7AE-42CDF9FC1396}"/>
              </a:ext>
            </a:extLst>
          </p:cNvPr>
          <p:cNvSpPr/>
          <p:nvPr userDrawn="1"/>
        </p:nvSpPr>
        <p:spPr>
          <a:xfrm>
            <a:off x="0" y="-4786"/>
            <a:ext cx="9144000" cy="5184000"/>
          </a:xfrm>
          <a:prstGeom prst="rect">
            <a:avLst/>
          </a:prstGeom>
          <a:blipFill>
            <a:blip r:embed="rId2" cstate="email">
              <a:extLst>
                <a:ext uri="{28A0092B-C50C-407E-A947-70E740481C1C}">
                  <a14:useLocalDpi xmlns:a14="http://schemas.microsoft.com/office/drawing/2010/main"/>
                </a:ext>
              </a:extLst>
            </a:blip>
            <a:stretch>
              <a:fillRect/>
            </a:stretch>
          </a:blipFill>
          <a:ln w="9525">
            <a:noFill/>
          </a:ln>
          <a:effectLst/>
        </p:spPr>
        <p:style>
          <a:lnRef idx="1">
            <a:schemeClr val="dk1"/>
          </a:lnRef>
          <a:fillRef idx="3">
            <a:schemeClr val="dk1"/>
          </a:fillRef>
          <a:effectRef idx="2">
            <a:schemeClr val="dk1"/>
          </a:effectRef>
          <a:fontRef idx="minor">
            <a:schemeClr val="lt1"/>
          </a:fontRef>
        </p:style>
        <p:txBody>
          <a:bodyPr lIns="0" tIns="0" rIns="0" bIns="0" rtlCol="0" anchor="ctr"/>
          <a:lstStyle/>
          <a:p>
            <a:pPr algn="ctr"/>
            <a:endParaRPr lang="en-GB" dirty="0"/>
          </a:p>
        </p:txBody>
      </p:sp>
      <p:sp>
        <p:nvSpPr>
          <p:cNvPr id="6" name="Rectangle 5">
            <a:extLst>
              <a:ext uri="{FF2B5EF4-FFF2-40B4-BE49-F238E27FC236}">
                <a16:creationId xmlns:a16="http://schemas.microsoft.com/office/drawing/2014/main" id="{15E0DE9D-93EC-4504-8196-AFA4EA838235}"/>
              </a:ext>
            </a:extLst>
          </p:cNvPr>
          <p:cNvSpPr/>
          <p:nvPr userDrawn="1"/>
        </p:nvSpPr>
        <p:spPr>
          <a:xfrm>
            <a:off x="4572001" y="1021977"/>
            <a:ext cx="4572000" cy="313047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012" noProof="0" dirty="0"/>
          </a:p>
        </p:txBody>
      </p:sp>
      <p:sp>
        <p:nvSpPr>
          <p:cNvPr id="2" name="Title 1">
            <a:extLst>
              <a:ext uri="{FF2B5EF4-FFF2-40B4-BE49-F238E27FC236}">
                <a16:creationId xmlns:a16="http://schemas.microsoft.com/office/drawing/2014/main" id="{F6B3AD41-7055-4805-B84E-52A3DD32E0DB}"/>
              </a:ext>
            </a:extLst>
          </p:cNvPr>
          <p:cNvSpPr>
            <a:spLocks noGrp="1"/>
          </p:cNvSpPr>
          <p:nvPr>
            <p:ph type="title"/>
          </p:nvPr>
        </p:nvSpPr>
        <p:spPr>
          <a:xfrm>
            <a:off x="4896000" y="1818000"/>
            <a:ext cx="4017110" cy="1980000"/>
          </a:xfrm>
        </p:spPr>
        <p:txBody>
          <a:bodyPr bIns="360000" anchor="b" anchorCtr="0"/>
          <a:lstStyle>
            <a:lvl1pPr>
              <a:defRPr sz="3000">
                <a:solidFill>
                  <a:srgbClr val="F06E00"/>
                </a:solidFill>
              </a:defRPr>
            </a:lvl1pPr>
          </a:lstStyle>
          <a:p>
            <a:r>
              <a:rPr lang="en-US" noProof="0"/>
              <a:t>Click to edit Master title style</a:t>
            </a:r>
            <a:endParaRPr lang="en-GB" noProof="0" dirty="0"/>
          </a:p>
        </p:txBody>
      </p:sp>
      <p:sp>
        <p:nvSpPr>
          <p:cNvPr id="3" name="Date Placeholder 2">
            <a:extLst>
              <a:ext uri="{FF2B5EF4-FFF2-40B4-BE49-F238E27FC236}">
                <a16:creationId xmlns:a16="http://schemas.microsoft.com/office/drawing/2014/main" id="{55B5CA45-51C8-41AD-A83C-9C91FCE3E21A}"/>
              </a:ext>
            </a:extLst>
          </p:cNvPr>
          <p:cNvSpPr>
            <a:spLocks noGrp="1"/>
          </p:cNvSpPr>
          <p:nvPr>
            <p:ph type="dt" sz="half" idx="10"/>
          </p:nvPr>
        </p:nvSpPr>
        <p:spPr>
          <a:xfrm>
            <a:off x="4896000" y="3864452"/>
            <a:ext cx="720000" cy="283500"/>
          </a:xfrm>
        </p:spPr>
        <p:txBody>
          <a:bodyPr/>
          <a:lstStyle>
            <a:lvl1pPr>
              <a:defRPr b="1">
                <a:solidFill>
                  <a:srgbClr val="000000"/>
                </a:solidFill>
              </a:defRPr>
            </a:lvl1pPr>
          </a:lstStyle>
          <a:p>
            <a:fld id="{D6ED20E8-92FD-494A-89FF-E36589E7159D}" type="datetime1">
              <a:rPr lang="en-GB" smtClean="0"/>
              <a:t>30/05/2025</a:t>
            </a:fld>
            <a:endParaRPr lang="en-GB" dirty="0"/>
          </a:p>
        </p:txBody>
      </p:sp>
      <p:sp>
        <p:nvSpPr>
          <p:cNvPr id="4" name="Footer Placeholder 3">
            <a:extLst>
              <a:ext uri="{FF2B5EF4-FFF2-40B4-BE49-F238E27FC236}">
                <a16:creationId xmlns:a16="http://schemas.microsoft.com/office/drawing/2014/main" id="{401F3AE7-5732-43E3-9ED8-7E460F8E52B8}"/>
              </a:ext>
            </a:extLst>
          </p:cNvPr>
          <p:cNvSpPr>
            <a:spLocks noGrp="1"/>
          </p:cNvSpPr>
          <p:nvPr>
            <p:ph type="ftr" sz="quarter" idx="11"/>
          </p:nvPr>
        </p:nvSpPr>
        <p:spPr>
          <a:xfrm>
            <a:off x="5616000" y="3864452"/>
            <a:ext cx="3291917" cy="288000"/>
          </a:xfrm>
        </p:spPr>
        <p:txBody>
          <a:bodyPr/>
          <a:lstStyle>
            <a:lvl1pPr algn="l">
              <a:defRPr>
                <a:solidFill>
                  <a:srgbClr val="000000"/>
                </a:solidFill>
              </a:defRPr>
            </a:lvl1pPr>
          </a:lstStyle>
          <a:p>
            <a:r>
              <a:rPr lang="en-GB"/>
              <a:t>VTT – beyond the obvious</a:t>
            </a:r>
            <a:endParaRPr lang="en-GB" dirty="0"/>
          </a:p>
        </p:txBody>
      </p:sp>
      <p:grpSp>
        <p:nvGrpSpPr>
          <p:cNvPr id="100" name="VTT_LogoStack_v3_16092019 pienempi koko">
            <a:extLst>
              <a:ext uri="{FF2B5EF4-FFF2-40B4-BE49-F238E27FC236}">
                <a16:creationId xmlns:a16="http://schemas.microsoft.com/office/drawing/2014/main" id="{862E2730-F130-4A54-A0B2-5506B22DF72C}"/>
              </a:ext>
            </a:extLst>
          </p:cNvPr>
          <p:cNvGrpSpPr/>
          <p:nvPr userDrawn="1"/>
        </p:nvGrpSpPr>
        <p:grpSpPr>
          <a:xfrm>
            <a:off x="8042862" y="1021977"/>
            <a:ext cx="869543" cy="586800"/>
            <a:chOff x="7909204" y="1770762"/>
            <a:chExt cx="971550" cy="655638"/>
          </a:xfrm>
        </p:grpSpPr>
        <p:grpSp>
          <p:nvGrpSpPr>
            <p:cNvPr id="101" name="_VTT_logo_102019_01_white_on_orange">
              <a:extLst>
                <a:ext uri="{FF2B5EF4-FFF2-40B4-BE49-F238E27FC236}">
                  <a16:creationId xmlns:a16="http://schemas.microsoft.com/office/drawing/2014/main" id="{4A87152F-CEC1-48F7-9B8D-7897B5A52849}"/>
                </a:ext>
              </a:extLst>
            </p:cNvPr>
            <p:cNvGrpSpPr/>
            <p:nvPr userDrawn="1"/>
          </p:nvGrpSpPr>
          <p:grpSpPr>
            <a:xfrm>
              <a:off x="7909204" y="1770762"/>
              <a:ext cx="971550" cy="655638"/>
              <a:chOff x="379933" y="-15999"/>
              <a:chExt cx="971550" cy="655638"/>
            </a:xfrm>
          </p:grpSpPr>
          <p:sp>
            <p:nvSpPr>
              <p:cNvPr id="142" name="Box">
                <a:extLst>
                  <a:ext uri="{FF2B5EF4-FFF2-40B4-BE49-F238E27FC236}">
                    <a16:creationId xmlns:a16="http://schemas.microsoft.com/office/drawing/2014/main" id="{A0D2DCEA-8A54-4D44-BFC2-404D7F9BC055}"/>
                  </a:ext>
                </a:extLst>
              </p:cNvPr>
              <p:cNvSpPr>
                <a:spLocks noChangeArrowheads="1"/>
              </p:cNvSpPr>
              <p:nvPr userDrawn="1"/>
            </p:nvSpPr>
            <p:spPr bwMode="auto">
              <a:xfrm>
                <a:off x="379933" y="-15999"/>
                <a:ext cx="971550" cy="655638"/>
              </a:xfrm>
              <a:prstGeom prst="rect">
                <a:avLst/>
              </a:prstGeom>
              <a:solidFill>
                <a:srgbClr val="F06E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143" name="T2">
                <a:extLst>
                  <a:ext uri="{FF2B5EF4-FFF2-40B4-BE49-F238E27FC236}">
                    <a16:creationId xmlns:a16="http://schemas.microsoft.com/office/drawing/2014/main" id="{607FF003-907C-4D10-8083-F9C515A48977}"/>
                  </a:ext>
                </a:extLst>
              </p:cNvPr>
              <p:cNvSpPr>
                <a:spLocks/>
              </p:cNvSpPr>
              <p:nvPr userDrawn="1"/>
            </p:nvSpPr>
            <p:spPr bwMode="auto">
              <a:xfrm>
                <a:off x="1011758" y="168151"/>
                <a:ext cx="176213" cy="258763"/>
              </a:xfrm>
              <a:custGeom>
                <a:avLst/>
                <a:gdLst>
                  <a:gd name="T0" fmla="*/ 157 w 222"/>
                  <a:gd name="T1" fmla="*/ 325 h 325"/>
                  <a:gd name="T2" fmla="*/ 157 w 222"/>
                  <a:gd name="T3" fmla="*/ 78 h 325"/>
                  <a:gd name="T4" fmla="*/ 222 w 222"/>
                  <a:gd name="T5" fmla="*/ 78 h 325"/>
                  <a:gd name="T6" fmla="*/ 222 w 222"/>
                  <a:gd name="T7" fmla="*/ 0 h 325"/>
                  <a:gd name="T8" fmla="*/ 0 w 222"/>
                  <a:gd name="T9" fmla="*/ 0 h 325"/>
                  <a:gd name="T10" fmla="*/ 0 w 222"/>
                  <a:gd name="T11" fmla="*/ 78 h 325"/>
                  <a:gd name="T12" fmla="*/ 66 w 222"/>
                  <a:gd name="T13" fmla="*/ 78 h 325"/>
                  <a:gd name="T14" fmla="*/ 66 w 222"/>
                  <a:gd name="T15" fmla="*/ 325 h 325"/>
                  <a:gd name="T16" fmla="*/ 66 w 222"/>
                  <a:gd name="T17" fmla="*/ 325 h 325"/>
                  <a:gd name="T18" fmla="*/ 157 w 222"/>
                  <a:gd name="T19"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2" h="325">
                    <a:moveTo>
                      <a:pt x="157" y="325"/>
                    </a:moveTo>
                    <a:lnTo>
                      <a:pt x="157" y="78"/>
                    </a:lnTo>
                    <a:lnTo>
                      <a:pt x="222" y="78"/>
                    </a:lnTo>
                    <a:lnTo>
                      <a:pt x="222" y="0"/>
                    </a:lnTo>
                    <a:lnTo>
                      <a:pt x="0" y="0"/>
                    </a:lnTo>
                    <a:lnTo>
                      <a:pt x="0" y="78"/>
                    </a:lnTo>
                    <a:lnTo>
                      <a:pt x="66" y="78"/>
                    </a:lnTo>
                    <a:lnTo>
                      <a:pt x="66" y="325"/>
                    </a:lnTo>
                    <a:lnTo>
                      <a:pt x="66" y="325"/>
                    </a:lnTo>
                    <a:lnTo>
                      <a:pt x="157" y="3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144" name="T1">
                <a:extLst>
                  <a:ext uri="{FF2B5EF4-FFF2-40B4-BE49-F238E27FC236}">
                    <a16:creationId xmlns:a16="http://schemas.microsoft.com/office/drawing/2014/main" id="{A4C4A8CA-193C-478C-BBB7-1F35E1C7174E}"/>
                  </a:ext>
                </a:extLst>
              </p:cNvPr>
              <p:cNvSpPr>
                <a:spLocks/>
              </p:cNvSpPr>
              <p:nvPr userDrawn="1"/>
            </p:nvSpPr>
            <p:spPr bwMode="auto">
              <a:xfrm>
                <a:off x="799033" y="168151"/>
                <a:ext cx="193675" cy="258763"/>
              </a:xfrm>
              <a:custGeom>
                <a:avLst/>
                <a:gdLst>
                  <a:gd name="T0" fmla="*/ 88 w 244"/>
                  <a:gd name="T1" fmla="*/ 78 h 325"/>
                  <a:gd name="T2" fmla="*/ 88 w 244"/>
                  <a:gd name="T3" fmla="*/ 325 h 325"/>
                  <a:gd name="T4" fmla="*/ 179 w 244"/>
                  <a:gd name="T5" fmla="*/ 325 h 325"/>
                  <a:gd name="T6" fmla="*/ 179 w 244"/>
                  <a:gd name="T7" fmla="*/ 78 h 325"/>
                  <a:gd name="T8" fmla="*/ 244 w 244"/>
                  <a:gd name="T9" fmla="*/ 78 h 325"/>
                  <a:gd name="T10" fmla="*/ 244 w 244"/>
                  <a:gd name="T11" fmla="*/ 0 h 325"/>
                  <a:gd name="T12" fmla="*/ 25 w 244"/>
                  <a:gd name="T13" fmla="*/ 0 h 325"/>
                  <a:gd name="T14" fmla="*/ 0 w 244"/>
                  <a:gd name="T15" fmla="*/ 78 h 325"/>
                  <a:gd name="T16" fmla="*/ 88 w 244"/>
                  <a:gd name="T17" fmla="*/ 78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4" h="325">
                    <a:moveTo>
                      <a:pt x="88" y="78"/>
                    </a:moveTo>
                    <a:lnTo>
                      <a:pt x="88" y="325"/>
                    </a:lnTo>
                    <a:lnTo>
                      <a:pt x="179" y="325"/>
                    </a:lnTo>
                    <a:lnTo>
                      <a:pt x="179" y="78"/>
                    </a:lnTo>
                    <a:lnTo>
                      <a:pt x="244" y="78"/>
                    </a:lnTo>
                    <a:lnTo>
                      <a:pt x="244" y="0"/>
                    </a:lnTo>
                    <a:lnTo>
                      <a:pt x="25" y="0"/>
                    </a:lnTo>
                    <a:lnTo>
                      <a:pt x="0" y="78"/>
                    </a:lnTo>
                    <a:lnTo>
                      <a:pt x="88" y="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145" name="V">
                <a:extLst>
                  <a:ext uri="{FF2B5EF4-FFF2-40B4-BE49-F238E27FC236}">
                    <a16:creationId xmlns:a16="http://schemas.microsoft.com/office/drawing/2014/main" id="{B9BE8313-90DF-430D-A0F0-97A01923E933}"/>
                  </a:ext>
                </a:extLst>
              </p:cNvPr>
              <p:cNvSpPr>
                <a:spLocks/>
              </p:cNvSpPr>
              <p:nvPr userDrawn="1"/>
            </p:nvSpPr>
            <p:spPr bwMode="auto">
              <a:xfrm>
                <a:off x="567258" y="168151"/>
                <a:ext cx="230188" cy="258763"/>
              </a:xfrm>
              <a:custGeom>
                <a:avLst/>
                <a:gdLst>
                  <a:gd name="T0" fmla="*/ 184 w 289"/>
                  <a:gd name="T1" fmla="*/ 325 h 325"/>
                  <a:gd name="T2" fmla="*/ 289 w 289"/>
                  <a:gd name="T3" fmla="*/ 0 h 325"/>
                  <a:gd name="T4" fmla="*/ 197 w 289"/>
                  <a:gd name="T5" fmla="*/ 0 h 325"/>
                  <a:gd name="T6" fmla="*/ 143 w 289"/>
                  <a:gd name="T7" fmla="*/ 167 h 325"/>
                  <a:gd name="T8" fmla="*/ 135 w 289"/>
                  <a:gd name="T9" fmla="*/ 191 h 325"/>
                  <a:gd name="T10" fmla="*/ 135 w 289"/>
                  <a:gd name="T11" fmla="*/ 191 h 325"/>
                  <a:gd name="T12" fmla="*/ 135 w 289"/>
                  <a:gd name="T13" fmla="*/ 191 h 325"/>
                  <a:gd name="T14" fmla="*/ 135 w 289"/>
                  <a:gd name="T15" fmla="*/ 191 h 325"/>
                  <a:gd name="T16" fmla="*/ 135 w 289"/>
                  <a:gd name="T17" fmla="*/ 191 h 325"/>
                  <a:gd name="T18" fmla="*/ 135 w 289"/>
                  <a:gd name="T19" fmla="*/ 191 h 325"/>
                  <a:gd name="T20" fmla="*/ 135 w 289"/>
                  <a:gd name="T21" fmla="*/ 191 h 325"/>
                  <a:gd name="T22" fmla="*/ 128 w 289"/>
                  <a:gd name="T23" fmla="*/ 167 h 325"/>
                  <a:gd name="T24" fmla="*/ 91 w 289"/>
                  <a:gd name="T25" fmla="*/ 60 h 325"/>
                  <a:gd name="T26" fmla="*/ 0 w 289"/>
                  <a:gd name="T27" fmla="*/ 60 h 325"/>
                  <a:gd name="T28" fmla="*/ 90 w 289"/>
                  <a:gd name="T29" fmla="*/ 325 h 325"/>
                  <a:gd name="T30" fmla="*/ 184 w 289"/>
                  <a:gd name="T31"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9" h="325">
                    <a:moveTo>
                      <a:pt x="184" y="325"/>
                    </a:moveTo>
                    <a:lnTo>
                      <a:pt x="289" y="0"/>
                    </a:lnTo>
                    <a:lnTo>
                      <a:pt x="197" y="0"/>
                    </a:lnTo>
                    <a:lnTo>
                      <a:pt x="143" y="167"/>
                    </a:lnTo>
                    <a:lnTo>
                      <a:pt x="135" y="191"/>
                    </a:lnTo>
                    <a:lnTo>
                      <a:pt x="135" y="191"/>
                    </a:lnTo>
                    <a:lnTo>
                      <a:pt x="135" y="191"/>
                    </a:lnTo>
                    <a:lnTo>
                      <a:pt x="135" y="191"/>
                    </a:lnTo>
                    <a:lnTo>
                      <a:pt x="135" y="191"/>
                    </a:lnTo>
                    <a:lnTo>
                      <a:pt x="135" y="191"/>
                    </a:lnTo>
                    <a:lnTo>
                      <a:pt x="135" y="191"/>
                    </a:lnTo>
                    <a:lnTo>
                      <a:pt x="128" y="167"/>
                    </a:lnTo>
                    <a:lnTo>
                      <a:pt x="91" y="60"/>
                    </a:lnTo>
                    <a:lnTo>
                      <a:pt x="0" y="60"/>
                    </a:lnTo>
                    <a:lnTo>
                      <a:pt x="90" y="325"/>
                    </a:lnTo>
                    <a:lnTo>
                      <a:pt x="184" y="3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grpSp>
        <p:grpSp>
          <p:nvGrpSpPr>
            <p:cNvPr id="102" name="_VTT_logo_102019_02_white_on_black" hidden="1">
              <a:extLst>
                <a:ext uri="{FF2B5EF4-FFF2-40B4-BE49-F238E27FC236}">
                  <a16:creationId xmlns:a16="http://schemas.microsoft.com/office/drawing/2014/main" id="{74B570EB-63F9-4A84-A638-A7572516BCB1}"/>
                </a:ext>
              </a:extLst>
            </p:cNvPr>
            <p:cNvGrpSpPr/>
            <p:nvPr userDrawn="1"/>
          </p:nvGrpSpPr>
          <p:grpSpPr>
            <a:xfrm>
              <a:off x="7909204" y="1770762"/>
              <a:ext cx="971550" cy="655638"/>
              <a:chOff x="379933" y="-15999"/>
              <a:chExt cx="971550" cy="655638"/>
            </a:xfrm>
          </p:grpSpPr>
          <p:sp>
            <p:nvSpPr>
              <p:cNvPr id="138" name="Box">
                <a:extLst>
                  <a:ext uri="{FF2B5EF4-FFF2-40B4-BE49-F238E27FC236}">
                    <a16:creationId xmlns:a16="http://schemas.microsoft.com/office/drawing/2014/main" id="{C0C82187-797D-4DC1-A895-5CF5124079DB}"/>
                  </a:ext>
                </a:extLst>
              </p:cNvPr>
              <p:cNvSpPr>
                <a:spLocks noChangeArrowheads="1"/>
              </p:cNvSpPr>
              <p:nvPr userDrawn="1"/>
            </p:nvSpPr>
            <p:spPr bwMode="auto">
              <a:xfrm>
                <a:off x="379933" y="-15999"/>
                <a:ext cx="971550" cy="6556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139" name="T2">
                <a:extLst>
                  <a:ext uri="{FF2B5EF4-FFF2-40B4-BE49-F238E27FC236}">
                    <a16:creationId xmlns:a16="http://schemas.microsoft.com/office/drawing/2014/main" id="{2F8D800B-0C58-40D1-9FCD-C37CEB463838}"/>
                  </a:ext>
                </a:extLst>
              </p:cNvPr>
              <p:cNvSpPr>
                <a:spLocks/>
              </p:cNvSpPr>
              <p:nvPr userDrawn="1"/>
            </p:nvSpPr>
            <p:spPr bwMode="auto">
              <a:xfrm>
                <a:off x="1011758" y="168151"/>
                <a:ext cx="176213" cy="258763"/>
              </a:xfrm>
              <a:custGeom>
                <a:avLst/>
                <a:gdLst>
                  <a:gd name="T0" fmla="*/ 157 w 222"/>
                  <a:gd name="T1" fmla="*/ 325 h 325"/>
                  <a:gd name="T2" fmla="*/ 157 w 222"/>
                  <a:gd name="T3" fmla="*/ 78 h 325"/>
                  <a:gd name="T4" fmla="*/ 222 w 222"/>
                  <a:gd name="T5" fmla="*/ 78 h 325"/>
                  <a:gd name="T6" fmla="*/ 222 w 222"/>
                  <a:gd name="T7" fmla="*/ 0 h 325"/>
                  <a:gd name="T8" fmla="*/ 0 w 222"/>
                  <a:gd name="T9" fmla="*/ 0 h 325"/>
                  <a:gd name="T10" fmla="*/ 0 w 222"/>
                  <a:gd name="T11" fmla="*/ 78 h 325"/>
                  <a:gd name="T12" fmla="*/ 66 w 222"/>
                  <a:gd name="T13" fmla="*/ 78 h 325"/>
                  <a:gd name="T14" fmla="*/ 66 w 222"/>
                  <a:gd name="T15" fmla="*/ 325 h 325"/>
                  <a:gd name="T16" fmla="*/ 66 w 222"/>
                  <a:gd name="T17" fmla="*/ 325 h 325"/>
                  <a:gd name="T18" fmla="*/ 157 w 222"/>
                  <a:gd name="T19"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2" h="325">
                    <a:moveTo>
                      <a:pt x="157" y="325"/>
                    </a:moveTo>
                    <a:lnTo>
                      <a:pt x="157" y="78"/>
                    </a:lnTo>
                    <a:lnTo>
                      <a:pt x="222" y="78"/>
                    </a:lnTo>
                    <a:lnTo>
                      <a:pt x="222" y="0"/>
                    </a:lnTo>
                    <a:lnTo>
                      <a:pt x="0" y="0"/>
                    </a:lnTo>
                    <a:lnTo>
                      <a:pt x="0" y="78"/>
                    </a:lnTo>
                    <a:lnTo>
                      <a:pt x="66" y="78"/>
                    </a:lnTo>
                    <a:lnTo>
                      <a:pt x="66" y="325"/>
                    </a:lnTo>
                    <a:lnTo>
                      <a:pt x="66" y="325"/>
                    </a:lnTo>
                    <a:lnTo>
                      <a:pt x="157" y="3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140" name="T1">
                <a:extLst>
                  <a:ext uri="{FF2B5EF4-FFF2-40B4-BE49-F238E27FC236}">
                    <a16:creationId xmlns:a16="http://schemas.microsoft.com/office/drawing/2014/main" id="{EFF5CD19-BCE9-4E57-BA54-77F41127DE3C}"/>
                  </a:ext>
                </a:extLst>
              </p:cNvPr>
              <p:cNvSpPr>
                <a:spLocks/>
              </p:cNvSpPr>
              <p:nvPr userDrawn="1"/>
            </p:nvSpPr>
            <p:spPr bwMode="auto">
              <a:xfrm>
                <a:off x="799033" y="168151"/>
                <a:ext cx="193675" cy="258763"/>
              </a:xfrm>
              <a:custGeom>
                <a:avLst/>
                <a:gdLst>
                  <a:gd name="T0" fmla="*/ 88 w 244"/>
                  <a:gd name="T1" fmla="*/ 78 h 325"/>
                  <a:gd name="T2" fmla="*/ 88 w 244"/>
                  <a:gd name="T3" fmla="*/ 325 h 325"/>
                  <a:gd name="T4" fmla="*/ 179 w 244"/>
                  <a:gd name="T5" fmla="*/ 325 h 325"/>
                  <a:gd name="T6" fmla="*/ 179 w 244"/>
                  <a:gd name="T7" fmla="*/ 78 h 325"/>
                  <a:gd name="T8" fmla="*/ 244 w 244"/>
                  <a:gd name="T9" fmla="*/ 78 h 325"/>
                  <a:gd name="T10" fmla="*/ 244 w 244"/>
                  <a:gd name="T11" fmla="*/ 0 h 325"/>
                  <a:gd name="T12" fmla="*/ 25 w 244"/>
                  <a:gd name="T13" fmla="*/ 0 h 325"/>
                  <a:gd name="T14" fmla="*/ 0 w 244"/>
                  <a:gd name="T15" fmla="*/ 78 h 325"/>
                  <a:gd name="T16" fmla="*/ 88 w 244"/>
                  <a:gd name="T17" fmla="*/ 78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4" h="325">
                    <a:moveTo>
                      <a:pt x="88" y="78"/>
                    </a:moveTo>
                    <a:lnTo>
                      <a:pt x="88" y="325"/>
                    </a:lnTo>
                    <a:lnTo>
                      <a:pt x="179" y="325"/>
                    </a:lnTo>
                    <a:lnTo>
                      <a:pt x="179" y="78"/>
                    </a:lnTo>
                    <a:lnTo>
                      <a:pt x="244" y="78"/>
                    </a:lnTo>
                    <a:lnTo>
                      <a:pt x="244" y="0"/>
                    </a:lnTo>
                    <a:lnTo>
                      <a:pt x="25" y="0"/>
                    </a:lnTo>
                    <a:lnTo>
                      <a:pt x="0" y="78"/>
                    </a:lnTo>
                    <a:lnTo>
                      <a:pt x="88" y="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141" name="V">
                <a:extLst>
                  <a:ext uri="{FF2B5EF4-FFF2-40B4-BE49-F238E27FC236}">
                    <a16:creationId xmlns:a16="http://schemas.microsoft.com/office/drawing/2014/main" id="{814E1A01-734B-45DB-924E-01B902E00DD6}"/>
                  </a:ext>
                </a:extLst>
              </p:cNvPr>
              <p:cNvSpPr>
                <a:spLocks/>
              </p:cNvSpPr>
              <p:nvPr userDrawn="1"/>
            </p:nvSpPr>
            <p:spPr bwMode="auto">
              <a:xfrm>
                <a:off x="567258" y="168151"/>
                <a:ext cx="230188" cy="258763"/>
              </a:xfrm>
              <a:custGeom>
                <a:avLst/>
                <a:gdLst>
                  <a:gd name="T0" fmla="*/ 184 w 289"/>
                  <a:gd name="T1" fmla="*/ 325 h 325"/>
                  <a:gd name="T2" fmla="*/ 289 w 289"/>
                  <a:gd name="T3" fmla="*/ 0 h 325"/>
                  <a:gd name="T4" fmla="*/ 197 w 289"/>
                  <a:gd name="T5" fmla="*/ 0 h 325"/>
                  <a:gd name="T6" fmla="*/ 143 w 289"/>
                  <a:gd name="T7" fmla="*/ 167 h 325"/>
                  <a:gd name="T8" fmla="*/ 135 w 289"/>
                  <a:gd name="T9" fmla="*/ 191 h 325"/>
                  <a:gd name="T10" fmla="*/ 135 w 289"/>
                  <a:gd name="T11" fmla="*/ 191 h 325"/>
                  <a:gd name="T12" fmla="*/ 135 w 289"/>
                  <a:gd name="T13" fmla="*/ 191 h 325"/>
                  <a:gd name="T14" fmla="*/ 135 w 289"/>
                  <a:gd name="T15" fmla="*/ 191 h 325"/>
                  <a:gd name="T16" fmla="*/ 135 w 289"/>
                  <a:gd name="T17" fmla="*/ 191 h 325"/>
                  <a:gd name="T18" fmla="*/ 135 w 289"/>
                  <a:gd name="T19" fmla="*/ 191 h 325"/>
                  <a:gd name="T20" fmla="*/ 135 w 289"/>
                  <a:gd name="T21" fmla="*/ 191 h 325"/>
                  <a:gd name="T22" fmla="*/ 128 w 289"/>
                  <a:gd name="T23" fmla="*/ 167 h 325"/>
                  <a:gd name="T24" fmla="*/ 91 w 289"/>
                  <a:gd name="T25" fmla="*/ 60 h 325"/>
                  <a:gd name="T26" fmla="*/ 0 w 289"/>
                  <a:gd name="T27" fmla="*/ 60 h 325"/>
                  <a:gd name="T28" fmla="*/ 90 w 289"/>
                  <a:gd name="T29" fmla="*/ 325 h 325"/>
                  <a:gd name="T30" fmla="*/ 184 w 289"/>
                  <a:gd name="T31"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9" h="325">
                    <a:moveTo>
                      <a:pt x="184" y="325"/>
                    </a:moveTo>
                    <a:lnTo>
                      <a:pt x="289" y="0"/>
                    </a:lnTo>
                    <a:lnTo>
                      <a:pt x="197" y="0"/>
                    </a:lnTo>
                    <a:lnTo>
                      <a:pt x="143" y="167"/>
                    </a:lnTo>
                    <a:lnTo>
                      <a:pt x="135" y="191"/>
                    </a:lnTo>
                    <a:lnTo>
                      <a:pt x="135" y="191"/>
                    </a:lnTo>
                    <a:lnTo>
                      <a:pt x="135" y="191"/>
                    </a:lnTo>
                    <a:lnTo>
                      <a:pt x="135" y="191"/>
                    </a:lnTo>
                    <a:lnTo>
                      <a:pt x="135" y="191"/>
                    </a:lnTo>
                    <a:lnTo>
                      <a:pt x="135" y="191"/>
                    </a:lnTo>
                    <a:lnTo>
                      <a:pt x="135" y="191"/>
                    </a:lnTo>
                    <a:lnTo>
                      <a:pt x="128" y="167"/>
                    </a:lnTo>
                    <a:lnTo>
                      <a:pt x="91" y="60"/>
                    </a:lnTo>
                    <a:lnTo>
                      <a:pt x="0" y="60"/>
                    </a:lnTo>
                    <a:lnTo>
                      <a:pt x="90" y="325"/>
                    </a:lnTo>
                    <a:lnTo>
                      <a:pt x="184" y="3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grpSp>
        <p:grpSp>
          <p:nvGrpSpPr>
            <p:cNvPr id="103" name="_VTT_logo_102019_03_white_on_blue" hidden="1">
              <a:extLst>
                <a:ext uri="{FF2B5EF4-FFF2-40B4-BE49-F238E27FC236}">
                  <a16:creationId xmlns:a16="http://schemas.microsoft.com/office/drawing/2014/main" id="{AF8348CF-6E66-4DE8-8C33-4F7BE8B2A4DF}"/>
                </a:ext>
              </a:extLst>
            </p:cNvPr>
            <p:cNvGrpSpPr/>
            <p:nvPr userDrawn="1"/>
          </p:nvGrpSpPr>
          <p:grpSpPr>
            <a:xfrm>
              <a:off x="7909204" y="1770762"/>
              <a:ext cx="971550" cy="655638"/>
              <a:chOff x="379933" y="-15999"/>
              <a:chExt cx="971550" cy="655638"/>
            </a:xfrm>
          </p:grpSpPr>
          <p:sp>
            <p:nvSpPr>
              <p:cNvPr id="134" name="Box">
                <a:extLst>
                  <a:ext uri="{FF2B5EF4-FFF2-40B4-BE49-F238E27FC236}">
                    <a16:creationId xmlns:a16="http://schemas.microsoft.com/office/drawing/2014/main" id="{D9A23B75-C76E-495E-B493-C5193C9F05AC}"/>
                  </a:ext>
                </a:extLst>
              </p:cNvPr>
              <p:cNvSpPr>
                <a:spLocks noChangeArrowheads="1"/>
              </p:cNvSpPr>
              <p:nvPr userDrawn="1"/>
            </p:nvSpPr>
            <p:spPr bwMode="auto">
              <a:xfrm>
                <a:off x="379933" y="-15999"/>
                <a:ext cx="971550" cy="655638"/>
              </a:xfrm>
              <a:prstGeom prst="rect">
                <a:avLst/>
              </a:prstGeom>
              <a:solidFill>
                <a:srgbClr val="0057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135" name="T2">
                <a:extLst>
                  <a:ext uri="{FF2B5EF4-FFF2-40B4-BE49-F238E27FC236}">
                    <a16:creationId xmlns:a16="http://schemas.microsoft.com/office/drawing/2014/main" id="{7606D736-882E-47EB-8A0E-DEADB3B0E36A}"/>
                  </a:ext>
                </a:extLst>
              </p:cNvPr>
              <p:cNvSpPr>
                <a:spLocks/>
              </p:cNvSpPr>
              <p:nvPr userDrawn="1"/>
            </p:nvSpPr>
            <p:spPr bwMode="auto">
              <a:xfrm>
                <a:off x="1011758" y="168151"/>
                <a:ext cx="176213" cy="258763"/>
              </a:xfrm>
              <a:custGeom>
                <a:avLst/>
                <a:gdLst>
                  <a:gd name="T0" fmla="*/ 157 w 222"/>
                  <a:gd name="T1" fmla="*/ 325 h 325"/>
                  <a:gd name="T2" fmla="*/ 157 w 222"/>
                  <a:gd name="T3" fmla="*/ 78 h 325"/>
                  <a:gd name="T4" fmla="*/ 222 w 222"/>
                  <a:gd name="T5" fmla="*/ 78 h 325"/>
                  <a:gd name="T6" fmla="*/ 222 w 222"/>
                  <a:gd name="T7" fmla="*/ 0 h 325"/>
                  <a:gd name="T8" fmla="*/ 0 w 222"/>
                  <a:gd name="T9" fmla="*/ 0 h 325"/>
                  <a:gd name="T10" fmla="*/ 0 w 222"/>
                  <a:gd name="T11" fmla="*/ 78 h 325"/>
                  <a:gd name="T12" fmla="*/ 66 w 222"/>
                  <a:gd name="T13" fmla="*/ 78 h 325"/>
                  <a:gd name="T14" fmla="*/ 66 w 222"/>
                  <a:gd name="T15" fmla="*/ 325 h 325"/>
                  <a:gd name="T16" fmla="*/ 66 w 222"/>
                  <a:gd name="T17" fmla="*/ 325 h 325"/>
                  <a:gd name="T18" fmla="*/ 157 w 222"/>
                  <a:gd name="T19"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2" h="325">
                    <a:moveTo>
                      <a:pt x="157" y="325"/>
                    </a:moveTo>
                    <a:lnTo>
                      <a:pt x="157" y="78"/>
                    </a:lnTo>
                    <a:lnTo>
                      <a:pt x="222" y="78"/>
                    </a:lnTo>
                    <a:lnTo>
                      <a:pt x="222" y="0"/>
                    </a:lnTo>
                    <a:lnTo>
                      <a:pt x="0" y="0"/>
                    </a:lnTo>
                    <a:lnTo>
                      <a:pt x="0" y="78"/>
                    </a:lnTo>
                    <a:lnTo>
                      <a:pt x="66" y="78"/>
                    </a:lnTo>
                    <a:lnTo>
                      <a:pt x="66" y="325"/>
                    </a:lnTo>
                    <a:lnTo>
                      <a:pt x="66" y="325"/>
                    </a:lnTo>
                    <a:lnTo>
                      <a:pt x="157" y="3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136" name="T1">
                <a:extLst>
                  <a:ext uri="{FF2B5EF4-FFF2-40B4-BE49-F238E27FC236}">
                    <a16:creationId xmlns:a16="http://schemas.microsoft.com/office/drawing/2014/main" id="{D4225F60-714A-4BF5-A407-C2A0704A3DE0}"/>
                  </a:ext>
                </a:extLst>
              </p:cNvPr>
              <p:cNvSpPr>
                <a:spLocks/>
              </p:cNvSpPr>
              <p:nvPr userDrawn="1"/>
            </p:nvSpPr>
            <p:spPr bwMode="auto">
              <a:xfrm>
                <a:off x="799033" y="168151"/>
                <a:ext cx="193675" cy="258763"/>
              </a:xfrm>
              <a:custGeom>
                <a:avLst/>
                <a:gdLst>
                  <a:gd name="T0" fmla="*/ 88 w 244"/>
                  <a:gd name="T1" fmla="*/ 78 h 325"/>
                  <a:gd name="T2" fmla="*/ 88 w 244"/>
                  <a:gd name="T3" fmla="*/ 325 h 325"/>
                  <a:gd name="T4" fmla="*/ 179 w 244"/>
                  <a:gd name="T5" fmla="*/ 325 h 325"/>
                  <a:gd name="T6" fmla="*/ 179 w 244"/>
                  <a:gd name="T7" fmla="*/ 78 h 325"/>
                  <a:gd name="T8" fmla="*/ 244 w 244"/>
                  <a:gd name="T9" fmla="*/ 78 h 325"/>
                  <a:gd name="T10" fmla="*/ 244 w 244"/>
                  <a:gd name="T11" fmla="*/ 0 h 325"/>
                  <a:gd name="T12" fmla="*/ 25 w 244"/>
                  <a:gd name="T13" fmla="*/ 0 h 325"/>
                  <a:gd name="T14" fmla="*/ 0 w 244"/>
                  <a:gd name="T15" fmla="*/ 78 h 325"/>
                  <a:gd name="T16" fmla="*/ 88 w 244"/>
                  <a:gd name="T17" fmla="*/ 78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4" h="325">
                    <a:moveTo>
                      <a:pt x="88" y="78"/>
                    </a:moveTo>
                    <a:lnTo>
                      <a:pt x="88" y="325"/>
                    </a:lnTo>
                    <a:lnTo>
                      <a:pt x="179" y="325"/>
                    </a:lnTo>
                    <a:lnTo>
                      <a:pt x="179" y="78"/>
                    </a:lnTo>
                    <a:lnTo>
                      <a:pt x="244" y="78"/>
                    </a:lnTo>
                    <a:lnTo>
                      <a:pt x="244" y="0"/>
                    </a:lnTo>
                    <a:lnTo>
                      <a:pt x="25" y="0"/>
                    </a:lnTo>
                    <a:lnTo>
                      <a:pt x="0" y="78"/>
                    </a:lnTo>
                    <a:lnTo>
                      <a:pt x="88" y="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137" name="V">
                <a:extLst>
                  <a:ext uri="{FF2B5EF4-FFF2-40B4-BE49-F238E27FC236}">
                    <a16:creationId xmlns:a16="http://schemas.microsoft.com/office/drawing/2014/main" id="{52865EB8-66E0-46DF-98C9-BA3E09D6A928}"/>
                  </a:ext>
                </a:extLst>
              </p:cNvPr>
              <p:cNvSpPr>
                <a:spLocks/>
              </p:cNvSpPr>
              <p:nvPr userDrawn="1"/>
            </p:nvSpPr>
            <p:spPr bwMode="auto">
              <a:xfrm>
                <a:off x="567258" y="168151"/>
                <a:ext cx="230188" cy="258763"/>
              </a:xfrm>
              <a:custGeom>
                <a:avLst/>
                <a:gdLst>
                  <a:gd name="T0" fmla="*/ 184 w 289"/>
                  <a:gd name="T1" fmla="*/ 325 h 325"/>
                  <a:gd name="T2" fmla="*/ 289 w 289"/>
                  <a:gd name="T3" fmla="*/ 0 h 325"/>
                  <a:gd name="T4" fmla="*/ 197 w 289"/>
                  <a:gd name="T5" fmla="*/ 0 h 325"/>
                  <a:gd name="T6" fmla="*/ 143 w 289"/>
                  <a:gd name="T7" fmla="*/ 167 h 325"/>
                  <a:gd name="T8" fmla="*/ 135 w 289"/>
                  <a:gd name="T9" fmla="*/ 191 h 325"/>
                  <a:gd name="T10" fmla="*/ 135 w 289"/>
                  <a:gd name="T11" fmla="*/ 191 h 325"/>
                  <a:gd name="T12" fmla="*/ 135 w 289"/>
                  <a:gd name="T13" fmla="*/ 191 h 325"/>
                  <a:gd name="T14" fmla="*/ 135 w 289"/>
                  <a:gd name="T15" fmla="*/ 191 h 325"/>
                  <a:gd name="T16" fmla="*/ 135 w 289"/>
                  <a:gd name="T17" fmla="*/ 191 h 325"/>
                  <a:gd name="T18" fmla="*/ 135 w 289"/>
                  <a:gd name="T19" fmla="*/ 191 h 325"/>
                  <a:gd name="T20" fmla="*/ 135 w 289"/>
                  <a:gd name="T21" fmla="*/ 191 h 325"/>
                  <a:gd name="T22" fmla="*/ 128 w 289"/>
                  <a:gd name="T23" fmla="*/ 167 h 325"/>
                  <a:gd name="T24" fmla="*/ 91 w 289"/>
                  <a:gd name="T25" fmla="*/ 60 h 325"/>
                  <a:gd name="T26" fmla="*/ 0 w 289"/>
                  <a:gd name="T27" fmla="*/ 60 h 325"/>
                  <a:gd name="T28" fmla="*/ 90 w 289"/>
                  <a:gd name="T29" fmla="*/ 325 h 325"/>
                  <a:gd name="T30" fmla="*/ 184 w 289"/>
                  <a:gd name="T31"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9" h="325">
                    <a:moveTo>
                      <a:pt x="184" y="325"/>
                    </a:moveTo>
                    <a:lnTo>
                      <a:pt x="289" y="0"/>
                    </a:lnTo>
                    <a:lnTo>
                      <a:pt x="197" y="0"/>
                    </a:lnTo>
                    <a:lnTo>
                      <a:pt x="143" y="167"/>
                    </a:lnTo>
                    <a:lnTo>
                      <a:pt x="135" y="191"/>
                    </a:lnTo>
                    <a:lnTo>
                      <a:pt x="135" y="191"/>
                    </a:lnTo>
                    <a:lnTo>
                      <a:pt x="135" y="191"/>
                    </a:lnTo>
                    <a:lnTo>
                      <a:pt x="135" y="191"/>
                    </a:lnTo>
                    <a:lnTo>
                      <a:pt x="135" y="191"/>
                    </a:lnTo>
                    <a:lnTo>
                      <a:pt x="135" y="191"/>
                    </a:lnTo>
                    <a:lnTo>
                      <a:pt x="135" y="191"/>
                    </a:lnTo>
                    <a:lnTo>
                      <a:pt x="128" y="167"/>
                    </a:lnTo>
                    <a:lnTo>
                      <a:pt x="91" y="60"/>
                    </a:lnTo>
                    <a:lnTo>
                      <a:pt x="0" y="60"/>
                    </a:lnTo>
                    <a:lnTo>
                      <a:pt x="90" y="325"/>
                    </a:lnTo>
                    <a:lnTo>
                      <a:pt x="184" y="3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grpSp>
        <p:grpSp>
          <p:nvGrpSpPr>
            <p:cNvPr id="104" name="_VTT_logo_102019_04_white_on_dark_grey" hidden="1">
              <a:extLst>
                <a:ext uri="{FF2B5EF4-FFF2-40B4-BE49-F238E27FC236}">
                  <a16:creationId xmlns:a16="http://schemas.microsoft.com/office/drawing/2014/main" id="{977335F6-3BF4-40F0-AA46-8244BB08FCB0}"/>
                </a:ext>
              </a:extLst>
            </p:cNvPr>
            <p:cNvGrpSpPr/>
            <p:nvPr userDrawn="1"/>
          </p:nvGrpSpPr>
          <p:grpSpPr>
            <a:xfrm>
              <a:off x="7909204" y="1770762"/>
              <a:ext cx="971550" cy="655638"/>
              <a:chOff x="379933" y="-15999"/>
              <a:chExt cx="971550" cy="655638"/>
            </a:xfrm>
          </p:grpSpPr>
          <p:sp>
            <p:nvSpPr>
              <p:cNvPr id="130" name="Box">
                <a:extLst>
                  <a:ext uri="{FF2B5EF4-FFF2-40B4-BE49-F238E27FC236}">
                    <a16:creationId xmlns:a16="http://schemas.microsoft.com/office/drawing/2014/main" id="{7D750727-3652-4372-9585-94C252CE8F8F}"/>
                  </a:ext>
                </a:extLst>
              </p:cNvPr>
              <p:cNvSpPr>
                <a:spLocks noChangeArrowheads="1"/>
              </p:cNvSpPr>
              <p:nvPr userDrawn="1"/>
            </p:nvSpPr>
            <p:spPr bwMode="auto">
              <a:xfrm>
                <a:off x="379933" y="-15999"/>
                <a:ext cx="971550" cy="655638"/>
              </a:xfrm>
              <a:prstGeom prst="rect">
                <a:avLst/>
              </a:prstGeom>
              <a:solidFill>
                <a:srgbClr val="AFAFA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131" name="T2">
                <a:extLst>
                  <a:ext uri="{FF2B5EF4-FFF2-40B4-BE49-F238E27FC236}">
                    <a16:creationId xmlns:a16="http://schemas.microsoft.com/office/drawing/2014/main" id="{7446C8B5-63C5-47EF-BD85-1E737C71866E}"/>
                  </a:ext>
                </a:extLst>
              </p:cNvPr>
              <p:cNvSpPr>
                <a:spLocks/>
              </p:cNvSpPr>
              <p:nvPr userDrawn="1"/>
            </p:nvSpPr>
            <p:spPr bwMode="auto">
              <a:xfrm>
                <a:off x="1011758" y="168151"/>
                <a:ext cx="176213" cy="258763"/>
              </a:xfrm>
              <a:custGeom>
                <a:avLst/>
                <a:gdLst>
                  <a:gd name="T0" fmla="*/ 157 w 222"/>
                  <a:gd name="T1" fmla="*/ 325 h 325"/>
                  <a:gd name="T2" fmla="*/ 157 w 222"/>
                  <a:gd name="T3" fmla="*/ 78 h 325"/>
                  <a:gd name="T4" fmla="*/ 222 w 222"/>
                  <a:gd name="T5" fmla="*/ 78 h 325"/>
                  <a:gd name="T6" fmla="*/ 222 w 222"/>
                  <a:gd name="T7" fmla="*/ 0 h 325"/>
                  <a:gd name="T8" fmla="*/ 0 w 222"/>
                  <a:gd name="T9" fmla="*/ 0 h 325"/>
                  <a:gd name="T10" fmla="*/ 0 w 222"/>
                  <a:gd name="T11" fmla="*/ 78 h 325"/>
                  <a:gd name="T12" fmla="*/ 66 w 222"/>
                  <a:gd name="T13" fmla="*/ 78 h 325"/>
                  <a:gd name="T14" fmla="*/ 66 w 222"/>
                  <a:gd name="T15" fmla="*/ 325 h 325"/>
                  <a:gd name="T16" fmla="*/ 66 w 222"/>
                  <a:gd name="T17" fmla="*/ 325 h 325"/>
                  <a:gd name="T18" fmla="*/ 157 w 222"/>
                  <a:gd name="T19"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2" h="325">
                    <a:moveTo>
                      <a:pt x="157" y="325"/>
                    </a:moveTo>
                    <a:lnTo>
                      <a:pt x="157" y="78"/>
                    </a:lnTo>
                    <a:lnTo>
                      <a:pt x="222" y="78"/>
                    </a:lnTo>
                    <a:lnTo>
                      <a:pt x="222" y="0"/>
                    </a:lnTo>
                    <a:lnTo>
                      <a:pt x="0" y="0"/>
                    </a:lnTo>
                    <a:lnTo>
                      <a:pt x="0" y="78"/>
                    </a:lnTo>
                    <a:lnTo>
                      <a:pt x="66" y="78"/>
                    </a:lnTo>
                    <a:lnTo>
                      <a:pt x="66" y="325"/>
                    </a:lnTo>
                    <a:lnTo>
                      <a:pt x="66" y="325"/>
                    </a:lnTo>
                    <a:lnTo>
                      <a:pt x="157" y="3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132" name="T1">
                <a:extLst>
                  <a:ext uri="{FF2B5EF4-FFF2-40B4-BE49-F238E27FC236}">
                    <a16:creationId xmlns:a16="http://schemas.microsoft.com/office/drawing/2014/main" id="{6CE4168A-7AB8-4AFA-A711-74B36519103E}"/>
                  </a:ext>
                </a:extLst>
              </p:cNvPr>
              <p:cNvSpPr>
                <a:spLocks/>
              </p:cNvSpPr>
              <p:nvPr userDrawn="1"/>
            </p:nvSpPr>
            <p:spPr bwMode="auto">
              <a:xfrm>
                <a:off x="799033" y="168151"/>
                <a:ext cx="193675" cy="258763"/>
              </a:xfrm>
              <a:custGeom>
                <a:avLst/>
                <a:gdLst>
                  <a:gd name="T0" fmla="*/ 88 w 244"/>
                  <a:gd name="T1" fmla="*/ 78 h 325"/>
                  <a:gd name="T2" fmla="*/ 88 w 244"/>
                  <a:gd name="T3" fmla="*/ 325 h 325"/>
                  <a:gd name="T4" fmla="*/ 179 w 244"/>
                  <a:gd name="T5" fmla="*/ 325 h 325"/>
                  <a:gd name="T6" fmla="*/ 179 w 244"/>
                  <a:gd name="T7" fmla="*/ 78 h 325"/>
                  <a:gd name="T8" fmla="*/ 244 w 244"/>
                  <a:gd name="T9" fmla="*/ 78 h 325"/>
                  <a:gd name="T10" fmla="*/ 244 w 244"/>
                  <a:gd name="T11" fmla="*/ 0 h 325"/>
                  <a:gd name="T12" fmla="*/ 25 w 244"/>
                  <a:gd name="T13" fmla="*/ 0 h 325"/>
                  <a:gd name="T14" fmla="*/ 0 w 244"/>
                  <a:gd name="T15" fmla="*/ 78 h 325"/>
                  <a:gd name="T16" fmla="*/ 88 w 244"/>
                  <a:gd name="T17" fmla="*/ 78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4" h="325">
                    <a:moveTo>
                      <a:pt x="88" y="78"/>
                    </a:moveTo>
                    <a:lnTo>
                      <a:pt x="88" y="325"/>
                    </a:lnTo>
                    <a:lnTo>
                      <a:pt x="179" y="325"/>
                    </a:lnTo>
                    <a:lnTo>
                      <a:pt x="179" y="78"/>
                    </a:lnTo>
                    <a:lnTo>
                      <a:pt x="244" y="78"/>
                    </a:lnTo>
                    <a:lnTo>
                      <a:pt x="244" y="0"/>
                    </a:lnTo>
                    <a:lnTo>
                      <a:pt x="25" y="0"/>
                    </a:lnTo>
                    <a:lnTo>
                      <a:pt x="0" y="78"/>
                    </a:lnTo>
                    <a:lnTo>
                      <a:pt x="88" y="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133" name="V">
                <a:extLst>
                  <a:ext uri="{FF2B5EF4-FFF2-40B4-BE49-F238E27FC236}">
                    <a16:creationId xmlns:a16="http://schemas.microsoft.com/office/drawing/2014/main" id="{5769FCD9-0039-4F5C-AA0C-B30215431E6E}"/>
                  </a:ext>
                </a:extLst>
              </p:cNvPr>
              <p:cNvSpPr>
                <a:spLocks/>
              </p:cNvSpPr>
              <p:nvPr userDrawn="1"/>
            </p:nvSpPr>
            <p:spPr bwMode="auto">
              <a:xfrm>
                <a:off x="567258" y="168151"/>
                <a:ext cx="230188" cy="258763"/>
              </a:xfrm>
              <a:custGeom>
                <a:avLst/>
                <a:gdLst>
                  <a:gd name="T0" fmla="*/ 184 w 289"/>
                  <a:gd name="T1" fmla="*/ 325 h 325"/>
                  <a:gd name="T2" fmla="*/ 289 w 289"/>
                  <a:gd name="T3" fmla="*/ 0 h 325"/>
                  <a:gd name="T4" fmla="*/ 197 w 289"/>
                  <a:gd name="T5" fmla="*/ 0 h 325"/>
                  <a:gd name="T6" fmla="*/ 143 w 289"/>
                  <a:gd name="T7" fmla="*/ 167 h 325"/>
                  <a:gd name="T8" fmla="*/ 135 w 289"/>
                  <a:gd name="T9" fmla="*/ 191 h 325"/>
                  <a:gd name="T10" fmla="*/ 135 w 289"/>
                  <a:gd name="T11" fmla="*/ 191 h 325"/>
                  <a:gd name="T12" fmla="*/ 135 w 289"/>
                  <a:gd name="T13" fmla="*/ 191 h 325"/>
                  <a:gd name="T14" fmla="*/ 135 w 289"/>
                  <a:gd name="T15" fmla="*/ 191 h 325"/>
                  <a:gd name="T16" fmla="*/ 135 w 289"/>
                  <a:gd name="T17" fmla="*/ 191 h 325"/>
                  <a:gd name="T18" fmla="*/ 135 w 289"/>
                  <a:gd name="T19" fmla="*/ 191 h 325"/>
                  <a:gd name="T20" fmla="*/ 135 w 289"/>
                  <a:gd name="T21" fmla="*/ 191 h 325"/>
                  <a:gd name="T22" fmla="*/ 128 w 289"/>
                  <a:gd name="T23" fmla="*/ 167 h 325"/>
                  <a:gd name="T24" fmla="*/ 91 w 289"/>
                  <a:gd name="T25" fmla="*/ 60 h 325"/>
                  <a:gd name="T26" fmla="*/ 0 w 289"/>
                  <a:gd name="T27" fmla="*/ 60 h 325"/>
                  <a:gd name="T28" fmla="*/ 90 w 289"/>
                  <a:gd name="T29" fmla="*/ 325 h 325"/>
                  <a:gd name="T30" fmla="*/ 184 w 289"/>
                  <a:gd name="T31"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9" h="325">
                    <a:moveTo>
                      <a:pt x="184" y="325"/>
                    </a:moveTo>
                    <a:lnTo>
                      <a:pt x="289" y="0"/>
                    </a:lnTo>
                    <a:lnTo>
                      <a:pt x="197" y="0"/>
                    </a:lnTo>
                    <a:lnTo>
                      <a:pt x="143" y="167"/>
                    </a:lnTo>
                    <a:lnTo>
                      <a:pt x="135" y="191"/>
                    </a:lnTo>
                    <a:lnTo>
                      <a:pt x="135" y="191"/>
                    </a:lnTo>
                    <a:lnTo>
                      <a:pt x="135" y="191"/>
                    </a:lnTo>
                    <a:lnTo>
                      <a:pt x="135" y="191"/>
                    </a:lnTo>
                    <a:lnTo>
                      <a:pt x="135" y="191"/>
                    </a:lnTo>
                    <a:lnTo>
                      <a:pt x="135" y="191"/>
                    </a:lnTo>
                    <a:lnTo>
                      <a:pt x="135" y="191"/>
                    </a:lnTo>
                    <a:lnTo>
                      <a:pt x="128" y="167"/>
                    </a:lnTo>
                    <a:lnTo>
                      <a:pt x="91" y="60"/>
                    </a:lnTo>
                    <a:lnTo>
                      <a:pt x="0" y="60"/>
                    </a:lnTo>
                    <a:lnTo>
                      <a:pt x="90" y="325"/>
                    </a:lnTo>
                    <a:lnTo>
                      <a:pt x="184" y="3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grpSp>
        <p:grpSp>
          <p:nvGrpSpPr>
            <p:cNvPr id="105" name="_VTT_logo_102019_05_dark_grey_on_white" hidden="1">
              <a:extLst>
                <a:ext uri="{FF2B5EF4-FFF2-40B4-BE49-F238E27FC236}">
                  <a16:creationId xmlns:a16="http://schemas.microsoft.com/office/drawing/2014/main" id="{D8DF9E6E-3C22-4A74-9087-EA07BCFC1561}"/>
                </a:ext>
              </a:extLst>
            </p:cNvPr>
            <p:cNvGrpSpPr/>
            <p:nvPr userDrawn="1"/>
          </p:nvGrpSpPr>
          <p:grpSpPr>
            <a:xfrm>
              <a:off x="7909204" y="1770762"/>
              <a:ext cx="971550" cy="655638"/>
              <a:chOff x="379933" y="-15999"/>
              <a:chExt cx="971550" cy="655638"/>
            </a:xfrm>
          </p:grpSpPr>
          <p:sp>
            <p:nvSpPr>
              <p:cNvPr id="126" name="Box">
                <a:extLst>
                  <a:ext uri="{FF2B5EF4-FFF2-40B4-BE49-F238E27FC236}">
                    <a16:creationId xmlns:a16="http://schemas.microsoft.com/office/drawing/2014/main" id="{3BD0E683-A051-4774-B090-0D3CB6369037}"/>
                  </a:ext>
                </a:extLst>
              </p:cNvPr>
              <p:cNvSpPr>
                <a:spLocks noChangeArrowheads="1"/>
              </p:cNvSpPr>
              <p:nvPr userDrawn="1"/>
            </p:nvSpPr>
            <p:spPr bwMode="auto">
              <a:xfrm>
                <a:off x="379933" y="-15999"/>
                <a:ext cx="971550" cy="6556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127" name="T2">
                <a:extLst>
                  <a:ext uri="{FF2B5EF4-FFF2-40B4-BE49-F238E27FC236}">
                    <a16:creationId xmlns:a16="http://schemas.microsoft.com/office/drawing/2014/main" id="{48EB3FD0-BA27-4F17-B488-2CE84F06FBBA}"/>
                  </a:ext>
                </a:extLst>
              </p:cNvPr>
              <p:cNvSpPr>
                <a:spLocks/>
              </p:cNvSpPr>
              <p:nvPr userDrawn="1"/>
            </p:nvSpPr>
            <p:spPr bwMode="auto">
              <a:xfrm>
                <a:off x="1011758" y="168151"/>
                <a:ext cx="176213" cy="258763"/>
              </a:xfrm>
              <a:custGeom>
                <a:avLst/>
                <a:gdLst>
                  <a:gd name="T0" fmla="*/ 157 w 222"/>
                  <a:gd name="T1" fmla="*/ 325 h 325"/>
                  <a:gd name="T2" fmla="*/ 157 w 222"/>
                  <a:gd name="T3" fmla="*/ 78 h 325"/>
                  <a:gd name="T4" fmla="*/ 222 w 222"/>
                  <a:gd name="T5" fmla="*/ 78 h 325"/>
                  <a:gd name="T6" fmla="*/ 222 w 222"/>
                  <a:gd name="T7" fmla="*/ 0 h 325"/>
                  <a:gd name="T8" fmla="*/ 0 w 222"/>
                  <a:gd name="T9" fmla="*/ 0 h 325"/>
                  <a:gd name="T10" fmla="*/ 0 w 222"/>
                  <a:gd name="T11" fmla="*/ 78 h 325"/>
                  <a:gd name="T12" fmla="*/ 66 w 222"/>
                  <a:gd name="T13" fmla="*/ 78 h 325"/>
                  <a:gd name="T14" fmla="*/ 66 w 222"/>
                  <a:gd name="T15" fmla="*/ 325 h 325"/>
                  <a:gd name="T16" fmla="*/ 66 w 222"/>
                  <a:gd name="T17" fmla="*/ 325 h 325"/>
                  <a:gd name="T18" fmla="*/ 157 w 222"/>
                  <a:gd name="T19"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2" h="325">
                    <a:moveTo>
                      <a:pt x="157" y="325"/>
                    </a:moveTo>
                    <a:lnTo>
                      <a:pt x="157" y="78"/>
                    </a:lnTo>
                    <a:lnTo>
                      <a:pt x="222" y="78"/>
                    </a:lnTo>
                    <a:lnTo>
                      <a:pt x="222" y="0"/>
                    </a:lnTo>
                    <a:lnTo>
                      <a:pt x="0" y="0"/>
                    </a:lnTo>
                    <a:lnTo>
                      <a:pt x="0" y="78"/>
                    </a:lnTo>
                    <a:lnTo>
                      <a:pt x="66" y="78"/>
                    </a:lnTo>
                    <a:lnTo>
                      <a:pt x="66" y="325"/>
                    </a:lnTo>
                    <a:lnTo>
                      <a:pt x="66" y="325"/>
                    </a:lnTo>
                    <a:lnTo>
                      <a:pt x="157" y="325"/>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128" name="T1">
                <a:extLst>
                  <a:ext uri="{FF2B5EF4-FFF2-40B4-BE49-F238E27FC236}">
                    <a16:creationId xmlns:a16="http://schemas.microsoft.com/office/drawing/2014/main" id="{0DD48F7C-13DA-4D97-9100-A0460A37127F}"/>
                  </a:ext>
                </a:extLst>
              </p:cNvPr>
              <p:cNvSpPr>
                <a:spLocks/>
              </p:cNvSpPr>
              <p:nvPr userDrawn="1"/>
            </p:nvSpPr>
            <p:spPr bwMode="auto">
              <a:xfrm>
                <a:off x="799033" y="168151"/>
                <a:ext cx="193675" cy="258763"/>
              </a:xfrm>
              <a:custGeom>
                <a:avLst/>
                <a:gdLst>
                  <a:gd name="T0" fmla="*/ 88 w 244"/>
                  <a:gd name="T1" fmla="*/ 78 h 325"/>
                  <a:gd name="T2" fmla="*/ 88 w 244"/>
                  <a:gd name="T3" fmla="*/ 325 h 325"/>
                  <a:gd name="T4" fmla="*/ 179 w 244"/>
                  <a:gd name="T5" fmla="*/ 325 h 325"/>
                  <a:gd name="T6" fmla="*/ 179 w 244"/>
                  <a:gd name="T7" fmla="*/ 78 h 325"/>
                  <a:gd name="T8" fmla="*/ 244 w 244"/>
                  <a:gd name="T9" fmla="*/ 78 h 325"/>
                  <a:gd name="T10" fmla="*/ 244 w 244"/>
                  <a:gd name="T11" fmla="*/ 0 h 325"/>
                  <a:gd name="T12" fmla="*/ 25 w 244"/>
                  <a:gd name="T13" fmla="*/ 0 h 325"/>
                  <a:gd name="T14" fmla="*/ 0 w 244"/>
                  <a:gd name="T15" fmla="*/ 78 h 325"/>
                  <a:gd name="T16" fmla="*/ 88 w 244"/>
                  <a:gd name="T17" fmla="*/ 78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4" h="325">
                    <a:moveTo>
                      <a:pt x="88" y="78"/>
                    </a:moveTo>
                    <a:lnTo>
                      <a:pt x="88" y="325"/>
                    </a:lnTo>
                    <a:lnTo>
                      <a:pt x="179" y="325"/>
                    </a:lnTo>
                    <a:lnTo>
                      <a:pt x="179" y="78"/>
                    </a:lnTo>
                    <a:lnTo>
                      <a:pt x="244" y="78"/>
                    </a:lnTo>
                    <a:lnTo>
                      <a:pt x="244" y="0"/>
                    </a:lnTo>
                    <a:lnTo>
                      <a:pt x="25" y="0"/>
                    </a:lnTo>
                    <a:lnTo>
                      <a:pt x="0" y="78"/>
                    </a:lnTo>
                    <a:lnTo>
                      <a:pt x="88" y="78"/>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129" name="V">
                <a:extLst>
                  <a:ext uri="{FF2B5EF4-FFF2-40B4-BE49-F238E27FC236}">
                    <a16:creationId xmlns:a16="http://schemas.microsoft.com/office/drawing/2014/main" id="{35F49C61-1B8B-40F3-AADF-856391818F29}"/>
                  </a:ext>
                </a:extLst>
              </p:cNvPr>
              <p:cNvSpPr>
                <a:spLocks/>
              </p:cNvSpPr>
              <p:nvPr userDrawn="1"/>
            </p:nvSpPr>
            <p:spPr bwMode="auto">
              <a:xfrm>
                <a:off x="567258" y="168151"/>
                <a:ext cx="230188" cy="258763"/>
              </a:xfrm>
              <a:custGeom>
                <a:avLst/>
                <a:gdLst>
                  <a:gd name="T0" fmla="*/ 184 w 289"/>
                  <a:gd name="T1" fmla="*/ 325 h 325"/>
                  <a:gd name="T2" fmla="*/ 289 w 289"/>
                  <a:gd name="T3" fmla="*/ 0 h 325"/>
                  <a:gd name="T4" fmla="*/ 197 w 289"/>
                  <a:gd name="T5" fmla="*/ 0 h 325"/>
                  <a:gd name="T6" fmla="*/ 143 w 289"/>
                  <a:gd name="T7" fmla="*/ 167 h 325"/>
                  <a:gd name="T8" fmla="*/ 135 w 289"/>
                  <a:gd name="T9" fmla="*/ 191 h 325"/>
                  <a:gd name="T10" fmla="*/ 135 w 289"/>
                  <a:gd name="T11" fmla="*/ 191 h 325"/>
                  <a:gd name="T12" fmla="*/ 135 w 289"/>
                  <a:gd name="T13" fmla="*/ 191 h 325"/>
                  <a:gd name="T14" fmla="*/ 135 w 289"/>
                  <a:gd name="T15" fmla="*/ 191 h 325"/>
                  <a:gd name="T16" fmla="*/ 135 w 289"/>
                  <a:gd name="T17" fmla="*/ 191 h 325"/>
                  <a:gd name="T18" fmla="*/ 135 w 289"/>
                  <a:gd name="T19" fmla="*/ 191 h 325"/>
                  <a:gd name="T20" fmla="*/ 135 w 289"/>
                  <a:gd name="T21" fmla="*/ 191 h 325"/>
                  <a:gd name="T22" fmla="*/ 128 w 289"/>
                  <a:gd name="T23" fmla="*/ 167 h 325"/>
                  <a:gd name="T24" fmla="*/ 91 w 289"/>
                  <a:gd name="T25" fmla="*/ 60 h 325"/>
                  <a:gd name="T26" fmla="*/ 0 w 289"/>
                  <a:gd name="T27" fmla="*/ 60 h 325"/>
                  <a:gd name="T28" fmla="*/ 90 w 289"/>
                  <a:gd name="T29" fmla="*/ 325 h 325"/>
                  <a:gd name="T30" fmla="*/ 184 w 289"/>
                  <a:gd name="T31"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9" h="325">
                    <a:moveTo>
                      <a:pt x="184" y="325"/>
                    </a:moveTo>
                    <a:lnTo>
                      <a:pt x="289" y="0"/>
                    </a:lnTo>
                    <a:lnTo>
                      <a:pt x="197" y="0"/>
                    </a:lnTo>
                    <a:lnTo>
                      <a:pt x="143" y="167"/>
                    </a:lnTo>
                    <a:lnTo>
                      <a:pt x="135" y="191"/>
                    </a:lnTo>
                    <a:lnTo>
                      <a:pt x="135" y="191"/>
                    </a:lnTo>
                    <a:lnTo>
                      <a:pt x="135" y="191"/>
                    </a:lnTo>
                    <a:lnTo>
                      <a:pt x="135" y="191"/>
                    </a:lnTo>
                    <a:lnTo>
                      <a:pt x="135" y="191"/>
                    </a:lnTo>
                    <a:lnTo>
                      <a:pt x="135" y="191"/>
                    </a:lnTo>
                    <a:lnTo>
                      <a:pt x="135" y="191"/>
                    </a:lnTo>
                    <a:lnTo>
                      <a:pt x="128" y="167"/>
                    </a:lnTo>
                    <a:lnTo>
                      <a:pt x="91" y="60"/>
                    </a:lnTo>
                    <a:lnTo>
                      <a:pt x="0" y="60"/>
                    </a:lnTo>
                    <a:lnTo>
                      <a:pt x="90" y="325"/>
                    </a:lnTo>
                    <a:lnTo>
                      <a:pt x="184" y="325"/>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grpSp>
        <p:grpSp>
          <p:nvGrpSpPr>
            <p:cNvPr id="106" name="_VTT_logo_102019_06_orange_blue_on_white" hidden="1">
              <a:extLst>
                <a:ext uri="{FF2B5EF4-FFF2-40B4-BE49-F238E27FC236}">
                  <a16:creationId xmlns:a16="http://schemas.microsoft.com/office/drawing/2014/main" id="{D66E5946-A31B-4B4B-ACC1-9FEB60C28FBD}"/>
                </a:ext>
              </a:extLst>
            </p:cNvPr>
            <p:cNvGrpSpPr/>
            <p:nvPr userDrawn="1"/>
          </p:nvGrpSpPr>
          <p:grpSpPr>
            <a:xfrm>
              <a:off x="7909204" y="1770762"/>
              <a:ext cx="971550" cy="655638"/>
              <a:chOff x="379933" y="-15999"/>
              <a:chExt cx="971550" cy="655638"/>
            </a:xfrm>
          </p:grpSpPr>
          <p:sp>
            <p:nvSpPr>
              <p:cNvPr id="122" name="Box">
                <a:extLst>
                  <a:ext uri="{FF2B5EF4-FFF2-40B4-BE49-F238E27FC236}">
                    <a16:creationId xmlns:a16="http://schemas.microsoft.com/office/drawing/2014/main" id="{2111216B-67CB-43CE-B7EA-0BFAD7778A7C}"/>
                  </a:ext>
                </a:extLst>
              </p:cNvPr>
              <p:cNvSpPr>
                <a:spLocks noChangeArrowheads="1"/>
              </p:cNvSpPr>
              <p:nvPr userDrawn="1"/>
            </p:nvSpPr>
            <p:spPr bwMode="auto">
              <a:xfrm>
                <a:off x="379933" y="-15999"/>
                <a:ext cx="971550" cy="6556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123" name="T2">
                <a:extLst>
                  <a:ext uri="{FF2B5EF4-FFF2-40B4-BE49-F238E27FC236}">
                    <a16:creationId xmlns:a16="http://schemas.microsoft.com/office/drawing/2014/main" id="{CA9AAF1E-8D00-47A0-8CCB-A67E5D50C2CA}"/>
                  </a:ext>
                </a:extLst>
              </p:cNvPr>
              <p:cNvSpPr>
                <a:spLocks/>
              </p:cNvSpPr>
              <p:nvPr userDrawn="1"/>
            </p:nvSpPr>
            <p:spPr bwMode="auto">
              <a:xfrm>
                <a:off x="1011758" y="168151"/>
                <a:ext cx="176213" cy="258763"/>
              </a:xfrm>
              <a:custGeom>
                <a:avLst/>
                <a:gdLst>
                  <a:gd name="T0" fmla="*/ 157 w 222"/>
                  <a:gd name="T1" fmla="*/ 325 h 325"/>
                  <a:gd name="T2" fmla="*/ 157 w 222"/>
                  <a:gd name="T3" fmla="*/ 78 h 325"/>
                  <a:gd name="T4" fmla="*/ 222 w 222"/>
                  <a:gd name="T5" fmla="*/ 78 h 325"/>
                  <a:gd name="T6" fmla="*/ 222 w 222"/>
                  <a:gd name="T7" fmla="*/ 0 h 325"/>
                  <a:gd name="T8" fmla="*/ 0 w 222"/>
                  <a:gd name="T9" fmla="*/ 0 h 325"/>
                  <a:gd name="T10" fmla="*/ 0 w 222"/>
                  <a:gd name="T11" fmla="*/ 78 h 325"/>
                  <a:gd name="T12" fmla="*/ 66 w 222"/>
                  <a:gd name="T13" fmla="*/ 78 h 325"/>
                  <a:gd name="T14" fmla="*/ 66 w 222"/>
                  <a:gd name="T15" fmla="*/ 325 h 325"/>
                  <a:gd name="T16" fmla="*/ 66 w 222"/>
                  <a:gd name="T17" fmla="*/ 325 h 325"/>
                  <a:gd name="T18" fmla="*/ 157 w 222"/>
                  <a:gd name="T19"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2" h="325">
                    <a:moveTo>
                      <a:pt x="157" y="325"/>
                    </a:moveTo>
                    <a:lnTo>
                      <a:pt x="157" y="78"/>
                    </a:lnTo>
                    <a:lnTo>
                      <a:pt x="222" y="78"/>
                    </a:lnTo>
                    <a:lnTo>
                      <a:pt x="222" y="0"/>
                    </a:lnTo>
                    <a:lnTo>
                      <a:pt x="0" y="0"/>
                    </a:lnTo>
                    <a:lnTo>
                      <a:pt x="0" y="78"/>
                    </a:lnTo>
                    <a:lnTo>
                      <a:pt x="66" y="78"/>
                    </a:lnTo>
                    <a:lnTo>
                      <a:pt x="66" y="325"/>
                    </a:lnTo>
                    <a:lnTo>
                      <a:pt x="66" y="325"/>
                    </a:lnTo>
                    <a:lnTo>
                      <a:pt x="157" y="325"/>
                    </a:lnTo>
                    <a:close/>
                  </a:path>
                </a:pathLst>
              </a:custGeom>
              <a:solidFill>
                <a:srgbClr val="0057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124" name="T1">
                <a:extLst>
                  <a:ext uri="{FF2B5EF4-FFF2-40B4-BE49-F238E27FC236}">
                    <a16:creationId xmlns:a16="http://schemas.microsoft.com/office/drawing/2014/main" id="{DDE8F4BE-9FF4-476C-BA62-D2A1C1536C33}"/>
                  </a:ext>
                </a:extLst>
              </p:cNvPr>
              <p:cNvSpPr>
                <a:spLocks/>
              </p:cNvSpPr>
              <p:nvPr userDrawn="1"/>
            </p:nvSpPr>
            <p:spPr bwMode="auto">
              <a:xfrm>
                <a:off x="799033" y="168151"/>
                <a:ext cx="193675" cy="258763"/>
              </a:xfrm>
              <a:custGeom>
                <a:avLst/>
                <a:gdLst>
                  <a:gd name="T0" fmla="*/ 88 w 244"/>
                  <a:gd name="T1" fmla="*/ 78 h 325"/>
                  <a:gd name="T2" fmla="*/ 88 w 244"/>
                  <a:gd name="T3" fmla="*/ 325 h 325"/>
                  <a:gd name="T4" fmla="*/ 179 w 244"/>
                  <a:gd name="T5" fmla="*/ 325 h 325"/>
                  <a:gd name="T6" fmla="*/ 179 w 244"/>
                  <a:gd name="T7" fmla="*/ 78 h 325"/>
                  <a:gd name="T8" fmla="*/ 244 w 244"/>
                  <a:gd name="T9" fmla="*/ 78 h 325"/>
                  <a:gd name="T10" fmla="*/ 244 w 244"/>
                  <a:gd name="T11" fmla="*/ 0 h 325"/>
                  <a:gd name="T12" fmla="*/ 25 w 244"/>
                  <a:gd name="T13" fmla="*/ 0 h 325"/>
                  <a:gd name="T14" fmla="*/ 0 w 244"/>
                  <a:gd name="T15" fmla="*/ 78 h 325"/>
                  <a:gd name="T16" fmla="*/ 88 w 244"/>
                  <a:gd name="T17" fmla="*/ 78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4" h="325">
                    <a:moveTo>
                      <a:pt x="88" y="78"/>
                    </a:moveTo>
                    <a:lnTo>
                      <a:pt x="88" y="325"/>
                    </a:lnTo>
                    <a:lnTo>
                      <a:pt x="179" y="325"/>
                    </a:lnTo>
                    <a:lnTo>
                      <a:pt x="179" y="78"/>
                    </a:lnTo>
                    <a:lnTo>
                      <a:pt x="244" y="78"/>
                    </a:lnTo>
                    <a:lnTo>
                      <a:pt x="244" y="0"/>
                    </a:lnTo>
                    <a:lnTo>
                      <a:pt x="25" y="0"/>
                    </a:lnTo>
                    <a:lnTo>
                      <a:pt x="0" y="78"/>
                    </a:lnTo>
                    <a:lnTo>
                      <a:pt x="88" y="78"/>
                    </a:lnTo>
                    <a:close/>
                  </a:path>
                </a:pathLst>
              </a:custGeom>
              <a:solidFill>
                <a:srgbClr val="0057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125" name="V">
                <a:extLst>
                  <a:ext uri="{FF2B5EF4-FFF2-40B4-BE49-F238E27FC236}">
                    <a16:creationId xmlns:a16="http://schemas.microsoft.com/office/drawing/2014/main" id="{87BE7F11-5BE6-4C7B-8DAA-6F98517B48CC}"/>
                  </a:ext>
                </a:extLst>
              </p:cNvPr>
              <p:cNvSpPr>
                <a:spLocks/>
              </p:cNvSpPr>
              <p:nvPr userDrawn="1"/>
            </p:nvSpPr>
            <p:spPr bwMode="auto">
              <a:xfrm>
                <a:off x="567258" y="168151"/>
                <a:ext cx="230188" cy="258763"/>
              </a:xfrm>
              <a:custGeom>
                <a:avLst/>
                <a:gdLst>
                  <a:gd name="T0" fmla="*/ 184 w 289"/>
                  <a:gd name="T1" fmla="*/ 325 h 325"/>
                  <a:gd name="T2" fmla="*/ 289 w 289"/>
                  <a:gd name="T3" fmla="*/ 0 h 325"/>
                  <a:gd name="T4" fmla="*/ 197 w 289"/>
                  <a:gd name="T5" fmla="*/ 0 h 325"/>
                  <a:gd name="T6" fmla="*/ 143 w 289"/>
                  <a:gd name="T7" fmla="*/ 167 h 325"/>
                  <a:gd name="T8" fmla="*/ 135 w 289"/>
                  <a:gd name="T9" fmla="*/ 191 h 325"/>
                  <a:gd name="T10" fmla="*/ 135 w 289"/>
                  <a:gd name="T11" fmla="*/ 191 h 325"/>
                  <a:gd name="T12" fmla="*/ 135 w 289"/>
                  <a:gd name="T13" fmla="*/ 191 h 325"/>
                  <a:gd name="T14" fmla="*/ 135 w 289"/>
                  <a:gd name="T15" fmla="*/ 191 h 325"/>
                  <a:gd name="T16" fmla="*/ 135 w 289"/>
                  <a:gd name="T17" fmla="*/ 191 h 325"/>
                  <a:gd name="T18" fmla="*/ 135 w 289"/>
                  <a:gd name="T19" fmla="*/ 191 h 325"/>
                  <a:gd name="T20" fmla="*/ 135 w 289"/>
                  <a:gd name="T21" fmla="*/ 191 h 325"/>
                  <a:gd name="T22" fmla="*/ 128 w 289"/>
                  <a:gd name="T23" fmla="*/ 167 h 325"/>
                  <a:gd name="T24" fmla="*/ 91 w 289"/>
                  <a:gd name="T25" fmla="*/ 60 h 325"/>
                  <a:gd name="T26" fmla="*/ 0 w 289"/>
                  <a:gd name="T27" fmla="*/ 60 h 325"/>
                  <a:gd name="T28" fmla="*/ 90 w 289"/>
                  <a:gd name="T29" fmla="*/ 325 h 325"/>
                  <a:gd name="T30" fmla="*/ 184 w 289"/>
                  <a:gd name="T31"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9" h="325">
                    <a:moveTo>
                      <a:pt x="184" y="325"/>
                    </a:moveTo>
                    <a:lnTo>
                      <a:pt x="289" y="0"/>
                    </a:lnTo>
                    <a:lnTo>
                      <a:pt x="197" y="0"/>
                    </a:lnTo>
                    <a:lnTo>
                      <a:pt x="143" y="167"/>
                    </a:lnTo>
                    <a:lnTo>
                      <a:pt x="135" y="191"/>
                    </a:lnTo>
                    <a:lnTo>
                      <a:pt x="135" y="191"/>
                    </a:lnTo>
                    <a:lnTo>
                      <a:pt x="135" y="191"/>
                    </a:lnTo>
                    <a:lnTo>
                      <a:pt x="135" y="191"/>
                    </a:lnTo>
                    <a:lnTo>
                      <a:pt x="135" y="191"/>
                    </a:lnTo>
                    <a:lnTo>
                      <a:pt x="135" y="191"/>
                    </a:lnTo>
                    <a:lnTo>
                      <a:pt x="135" y="191"/>
                    </a:lnTo>
                    <a:lnTo>
                      <a:pt x="128" y="167"/>
                    </a:lnTo>
                    <a:lnTo>
                      <a:pt x="91" y="60"/>
                    </a:lnTo>
                    <a:lnTo>
                      <a:pt x="0" y="60"/>
                    </a:lnTo>
                    <a:lnTo>
                      <a:pt x="90" y="325"/>
                    </a:lnTo>
                    <a:lnTo>
                      <a:pt x="184" y="325"/>
                    </a:lnTo>
                    <a:close/>
                  </a:path>
                </a:pathLst>
              </a:custGeom>
              <a:solidFill>
                <a:srgbClr val="F06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grpSp>
        <p:grpSp>
          <p:nvGrpSpPr>
            <p:cNvPr id="107" name="_VTT_logo_102019_07_blue_on_white" hidden="1">
              <a:extLst>
                <a:ext uri="{FF2B5EF4-FFF2-40B4-BE49-F238E27FC236}">
                  <a16:creationId xmlns:a16="http://schemas.microsoft.com/office/drawing/2014/main" id="{73AC65E6-5903-4CDB-9CF2-73DC5707120D}"/>
                </a:ext>
              </a:extLst>
            </p:cNvPr>
            <p:cNvGrpSpPr/>
            <p:nvPr userDrawn="1"/>
          </p:nvGrpSpPr>
          <p:grpSpPr>
            <a:xfrm>
              <a:off x="7909204" y="1770762"/>
              <a:ext cx="971550" cy="655638"/>
              <a:chOff x="379933" y="-15999"/>
              <a:chExt cx="971550" cy="655638"/>
            </a:xfrm>
          </p:grpSpPr>
          <p:sp>
            <p:nvSpPr>
              <p:cNvPr id="118" name="Box">
                <a:extLst>
                  <a:ext uri="{FF2B5EF4-FFF2-40B4-BE49-F238E27FC236}">
                    <a16:creationId xmlns:a16="http://schemas.microsoft.com/office/drawing/2014/main" id="{32C06172-7200-4B26-AF8C-1B168BB5F1A5}"/>
                  </a:ext>
                </a:extLst>
              </p:cNvPr>
              <p:cNvSpPr>
                <a:spLocks noChangeArrowheads="1"/>
              </p:cNvSpPr>
              <p:nvPr userDrawn="1"/>
            </p:nvSpPr>
            <p:spPr bwMode="auto">
              <a:xfrm>
                <a:off x="379933" y="-15999"/>
                <a:ext cx="971550" cy="6556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119" name="T2">
                <a:extLst>
                  <a:ext uri="{FF2B5EF4-FFF2-40B4-BE49-F238E27FC236}">
                    <a16:creationId xmlns:a16="http://schemas.microsoft.com/office/drawing/2014/main" id="{3493F6D4-DA94-41C0-BB3B-41DC1131DE56}"/>
                  </a:ext>
                </a:extLst>
              </p:cNvPr>
              <p:cNvSpPr>
                <a:spLocks/>
              </p:cNvSpPr>
              <p:nvPr userDrawn="1"/>
            </p:nvSpPr>
            <p:spPr bwMode="auto">
              <a:xfrm>
                <a:off x="1011758" y="168151"/>
                <a:ext cx="176213" cy="258763"/>
              </a:xfrm>
              <a:custGeom>
                <a:avLst/>
                <a:gdLst>
                  <a:gd name="T0" fmla="*/ 157 w 222"/>
                  <a:gd name="T1" fmla="*/ 325 h 325"/>
                  <a:gd name="T2" fmla="*/ 157 w 222"/>
                  <a:gd name="T3" fmla="*/ 78 h 325"/>
                  <a:gd name="T4" fmla="*/ 222 w 222"/>
                  <a:gd name="T5" fmla="*/ 78 h 325"/>
                  <a:gd name="T6" fmla="*/ 222 w 222"/>
                  <a:gd name="T7" fmla="*/ 0 h 325"/>
                  <a:gd name="T8" fmla="*/ 0 w 222"/>
                  <a:gd name="T9" fmla="*/ 0 h 325"/>
                  <a:gd name="T10" fmla="*/ 0 w 222"/>
                  <a:gd name="T11" fmla="*/ 78 h 325"/>
                  <a:gd name="T12" fmla="*/ 66 w 222"/>
                  <a:gd name="T13" fmla="*/ 78 h 325"/>
                  <a:gd name="T14" fmla="*/ 66 w 222"/>
                  <a:gd name="T15" fmla="*/ 325 h 325"/>
                  <a:gd name="T16" fmla="*/ 66 w 222"/>
                  <a:gd name="T17" fmla="*/ 325 h 325"/>
                  <a:gd name="T18" fmla="*/ 157 w 222"/>
                  <a:gd name="T19"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2" h="325">
                    <a:moveTo>
                      <a:pt x="157" y="325"/>
                    </a:moveTo>
                    <a:lnTo>
                      <a:pt x="157" y="78"/>
                    </a:lnTo>
                    <a:lnTo>
                      <a:pt x="222" y="78"/>
                    </a:lnTo>
                    <a:lnTo>
                      <a:pt x="222" y="0"/>
                    </a:lnTo>
                    <a:lnTo>
                      <a:pt x="0" y="0"/>
                    </a:lnTo>
                    <a:lnTo>
                      <a:pt x="0" y="78"/>
                    </a:lnTo>
                    <a:lnTo>
                      <a:pt x="66" y="78"/>
                    </a:lnTo>
                    <a:lnTo>
                      <a:pt x="66" y="325"/>
                    </a:lnTo>
                    <a:lnTo>
                      <a:pt x="66" y="325"/>
                    </a:lnTo>
                    <a:lnTo>
                      <a:pt x="157" y="325"/>
                    </a:lnTo>
                    <a:close/>
                  </a:path>
                </a:pathLst>
              </a:custGeom>
              <a:solidFill>
                <a:srgbClr val="0057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120" name="T1">
                <a:extLst>
                  <a:ext uri="{FF2B5EF4-FFF2-40B4-BE49-F238E27FC236}">
                    <a16:creationId xmlns:a16="http://schemas.microsoft.com/office/drawing/2014/main" id="{B9E1B9C0-2A75-49CE-AA3A-BB15AC1A967F}"/>
                  </a:ext>
                </a:extLst>
              </p:cNvPr>
              <p:cNvSpPr>
                <a:spLocks/>
              </p:cNvSpPr>
              <p:nvPr userDrawn="1"/>
            </p:nvSpPr>
            <p:spPr bwMode="auto">
              <a:xfrm>
                <a:off x="799033" y="168151"/>
                <a:ext cx="193675" cy="258763"/>
              </a:xfrm>
              <a:custGeom>
                <a:avLst/>
                <a:gdLst>
                  <a:gd name="T0" fmla="*/ 88 w 244"/>
                  <a:gd name="T1" fmla="*/ 78 h 325"/>
                  <a:gd name="T2" fmla="*/ 88 w 244"/>
                  <a:gd name="T3" fmla="*/ 325 h 325"/>
                  <a:gd name="T4" fmla="*/ 179 w 244"/>
                  <a:gd name="T5" fmla="*/ 325 h 325"/>
                  <a:gd name="T6" fmla="*/ 179 w 244"/>
                  <a:gd name="T7" fmla="*/ 78 h 325"/>
                  <a:gd name="T8" fmla="*/ 244 w 244"/>
                  <a:gd name="T9" fmla="*/ 78 h 325"/>
                  <a:gd name="T10" fmla="*/ 244 w 244"/>
                  <a:gd name="T11" fmla="*/ 0 h 325"/>
                  <a:gd name="T12" fmla="*/ 25 w 244"/>
                  <a:gd name="T13" fmla="*/ 0 h 325"/>
                  <a:gd name="T14" fmla="*/ 0 w 244"/>
                  <a:gd name="T15" fmla="*/ 78 h 325"/>
                  <a:gd name="T16" fmla="*/ 88 w 244"/>
                  <a:gd name="T17" fmla="*/ 78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4" h="325">
                    <a:moveTo>
                      <a:pt x="88" y="78"/>
                    </a:moveTo>
                    <a:lnTo>
                      <a:pt x="88" y="325"/>
                    </a:lnTo>
                    <a:lnTo>
                      <a:pt x="179" y="325"/>
                    </a:lnTo>
                    <a:lnTo>
                      <a:pt x="179" y="78"/>
                    </a:lnTo>
                    <a:lnTo>
                      <a:pt x="244" y="78"/>
                    </a:lnTo>
                    <a:lnTo>
                      <a:pt x="244" y="0"/>
                    </a:lnTo>
                    <a:lnTo>
                      <a:pt x="25" y="0"/>
                    </a:lnTo>
                    <a:lnTo>
                      <a:pt x="0" y="78"/>
                    </a:lnTo>
                    <a:lnTo>
                      <a:pt x="88" y="78"/>
                    </a:lnTo>
                    <a:close/>
                  </a:path>
                </a:pathLst>
              </a:custGeom>
              <a:solidFill>
                <a:srgbClr val="0057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121" name="V">
                <a:extLst>
                  <a:ext uri="{FF2B5EF4-FFF2-40B4-BE49-F238E27FC236}">
                    <a16:creationId xmlns:a16="http://schemas.microsoft.com/office/drawing/2014/main" id="{CD7D2A12-172E-4A41-9672-50E8EAB0A187}"/>
                  </a:ext>
                </a:extLst>
              </p:cNvPr>
              <p:cNvSpPr>
                <a:spLocks/>
              </p:cNvSpPr>
              <p:nvPr userDrawn="1"/>
            </p:nvSpPr>
            <p:spPr bwMode="auto">
              <a:xfrm>
                <a:off x="567258" y="168151"/>
                <a:ext cx="230188" cy="258763"/>
              </a:xfrm>
              <a:custGeom>
                <a:avLst/>
                <a:gdLst>
                  <a:gd name="T0" fmla="*/ 184 w 289"/>
                  <a:gd name="T1" fmla="*/ 325 h 325"/>
                  <a:gd name="T2" fmla="*/ 289 w 289"/>
                  <a:gd name="T3" fmla="*/ 0 h 325"/>
                  <a:gd name="T4" fmla="*/ 197 w 289"/>
                  <a:gd name="T5" fmla="*/ 0 h 325"/>
                  <a:gd name="T6" fmla="*/ 143 w 289"/>
                  <a:gd name="T7" fmla="*/ 167 h 325"/>
                  <a:gd name="T8" fmla="*/ 135 w 289"/>
                  <a:gd name="T9" fmla="*/ 191 h 325"/>
                  <a:gd name="T10" fmla="*/ 135 w 289"/>
                  <a:gd name="T11" fmla="*/ 191 h 325"/>
                  <a:gd name="T12" fmla="*/ 135 w 289"/>
                  <a:gd name="T13" fmla="*/ 191 h 325"/>
                  <a:gd name="T14" fmla="*/ 135 w 289"/>
                  <a:gd name="T15" fmla="*/ 191 h 325"/>
                  <a:gd name="T16" fmla="*/ 135 w 289"/>
                  <a:gd name="T17" fmla="*/ 191 h 325"/>
                  <a:gd name="T18" fmla="*/ 135 w 289"/>
                  <a:gd name="T19" fmla="*/ 191 h 325"/>
                  <a:gd name="T20" fmla="*/ 135 w 289"/>
                  <a:gd name="T21" fmla="*/ 191 h 325"/>
                  <a:gd name="T22" fmla="*/ 128 w 289"/>
                  <a:gd name="T23" fmla="*/ 167 h 325"/>
                  <a:gd name="T24" fmla="*/ 91 w 289"/>
                  <a:gd name="T25" fmla="*/ 60 h 325"/>
                  <a:gd name="T26" fmla="*/ 0 w 289"/>
                  <a:gd name="T27" fmla="*/ 60 h 325"/>
                  <a:gd name="T28" fmla="*/ 90 w 289"/>
                  <a:gd name="T29" fmla="*/ 325 h 325"/>
                  <a:gd name="T30" fmla="*/ 184 w 289"/>
                  <a:gd name="T31"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9" h="325">
                    <a:moveTo>
                      <a:pt x="184" y="325"/>
                    </a:moveTo>
                    <a:lnTo>
                      <a:pt x="289" y="0"/>
                    </a:lnTo>
                    <a:lnTo>
                      <a:pt x="197" y="0"/>
                    </a:lnTo>
                    <a:lnTo>
                      <a:pt x="143" y="167"/>
                    </a:lnTo>
                    <a:lnTo>
                      <a:pt x="135" y="191"/>
                    </a:lnTo>
                    <a:lnTo>
                      <a:pt x="135" y="191"/>
                    </a:lnTo>
                    <a:lnTo>
                      <a:pt x="135" y="191"/>
                    </a:lnTo>
                    <a:lnTo>
                      <a:pt x="135" y="191"/>
                    </a:lnTo>
                    <a:lnTo>
                      <a:pt x="135" y="191"/>
                    </a:lnTo>
                    <a:lnTo>
                      <a:pt x="135" y="191"/>
                    </a:lnTo>
                    <a:lnTo>
                      <a:pt x="135" y="191"/>
                    </a:lnTo>
                    <a:lnTo>
                      <a:pt x="128" y="167"/>
                    </a:lnTo>
                    <a:lnTo>
                      <a:pt x="91" y="60"/>
                    </a:lnTo>
                    <a:lnTo>
                      <a:pt x="0" y="60"/>
                    </a:lnTo>
                    <a:lnTo>
                      <a:pt x="90" y="325"/>
                    </a:lnTo>
                    <a:lnTo>
                      <a:pt x="184" y="325"/>
                    </a:lnTo>
                    <a:close/>
                  </a:path>
                </a:pathLst>
              </a:custGeom>
              <a:solidFill>
                <a:srgbClr val="0057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grpSp>
        <p:grpSp>
          <p:nvGrpSpPr>
            <p:cNvPr id="108" name="_VTT_logo_102019_08_black_on_white" hidden="1">
              <a:extLst>
                <a:ext uri="{FF2B5EF4-FFF2-40B4-BE49-F238E27FC236}">
                  <a16:creationId xmlns:a16="http://schemas.microsoft.com/office/drawing/2014/main" id="{67C33376-1D6A-401F-A17E-E25E6B31CEED}"/>
                </a:ext>
              </a:extLst>
            </p:cNvPr>
            <p:cNvGrpSpPr/>
            <p:nvPr userDrawn="1"/>
          </p:nvGrpSpPr>
          <p:grpSpPr>
            <a:xfrm>
              <a:off x="7909204" y="1770762"/>
              <a:ext cx="971550" cy="655638"/>
              <a:chOff x="379933" y="-15999"/>
              <a:chExt cx="971550" cy="655638"/>
            </a:xfrm>
          </p:grpSpPr>
          <p:sp>
            <p:nvSpPr>
              <p:cNvPr id="114" name="Box">
                <a:extLst>
                  <a:ext uri="{FF2B5EF4-FFF2-40B4-BE49-F238E27FC236}">
                    <a16:creationId xmlns:a16="http://schemas.microsoft.com/office/drawing/2014/main" id="{44E036DE-8F2F-4EC7-AF52-9D706B22BAA4}"/>
                  </a:ext>
                </a:extLst>
              </p:cNvPr>
              <p:cNvSpPr>
                <a:spLocks noChangeArrowheads="1"/>
              </p:cNvSpPr>
              <p:nvPr userDrawn="1"/>
            </p:nvSpPr>
            <p:spPr bwMode="auto">
              <a:xfrm>
                <a:off x="379933" y="-15999"/>
                <a:ext cx="971550" cy="6556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115" name="T2">
                <a:extLst>
                  <a:ext uri="{FF2B5EF4-FFF2-40B4-BE49-F238E27FC236}">
                    <a16:creationId xmlns:a16="http://schemas.microsoft.com/office/drawing/2014/main" id="{DA85ED9B-3C13-4F66-8393-A3CFF8DD8C29}"/>
                  </a:ext>
                </a:extLst>
              </p:cNvPr>
              <p:cNvSpPr>
                <a:spLocks/>
              </p:cNvSpPr>
              <p:nvPr userDrawn="1"/>
            </p:nvSpPr>
            <p:spPr bwMode="auto">
              <a:xfrm>
                <a:off x="1011758" y="168151"/>
                <a:ext cx="176213" cy="258763"/>
              </a:xfrm>
              <a:custGeom>
                <a:avLst/>
                <a:gdLst>
                  <a:gd name="T0" fmla="*/ 157 w 222"/>
                  <a:gd name="T1" fmla="*/ 325 h 325"/>
                  <a:gd name="T2" fmla="*/ 157 w 222"/>
                  <a:gd name="T3" fmla="*/ 78 h 325"/>
                  <a:gd name="T4" fmla="*/ 222 w 222"/>
                  <a:gd name="T5" fmla="*/ 78 h 325"/>
                  <a:gd name="T6" fmla="*/ 222 w 222"/>
                  <a:gd name="T7" fmla="*/ 0 h 325"/>
                  <a:gd name="T8" fmla="*/ 0 w 222"/>
                  <a:gd name="T9" fmla="*/ 0 h 325"/>
                  <a:gd name="T10" fmla="*/ 0 w 222"/>
                  <a:gd name="T11" fmla="*/ 78 h 325"/>
                  <a:gd name="T12" fmla="*/ 66 w 222"/>
                  <a:gd name="T13" fmla="*/ 78 h 325"/>
                  <a:gd name="T14" fmla="*/ 66 w 222"/>
                  <a:gd name="T15" fmla="*/ 325 h 325"/>
                  <a:gd name="T16" fmla="*/ 66 w 222"/>
                  <a:gd name="T17" fmla="*/ 325 h 325"/>
                  <a:gd name="T18" fmla="*/ 157 w 222"/>
                  <a:gd name="T19"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2" h="325">
                    <a:moveTo>
                      <a:pt x="157" y="325"/>
                    </a:moveTo>
                    <a:lnTo>
                      <a:pt x="157" y="78"/>
                    </a:lnTo>
                    <a:lnTo>
                      <a:pt x="222" y="78"/>
                    </a:lnTo>
                    <a:lnTo>
                      <a:pt x="222" y="0"/>
                    </a:lnTo>
                    <a:lnTo>
                      <a:pt x="0" y="0"/>
                    </a:lnTo>
                    <a:lnTo>
                      <a:pt x="0" y="78"/>
                    </a:lnTo>
                    <a:lnTo>
                      <a:pt x="66" y="78"/>
                    </a:lnTo>
                    <a:lnTo>
                      <a:pt x="66" y="325"/>
                    </a:lnTo>
                    <a:lnTo>
                      <a:pt x="66" y="325"/>
                    </a:lnTo>
                    <a:lnTo>
                      <a:pt x="157" y="32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116" name="T1">
                <a:extLst>
                  <a:ext uri="{FF2B5EF4-FFF2-40B4-BE49-F238E27FC236}">
                    <a16:creationId xmlns:a16="http://schemas.microsoft.com/office/drawing/2014/main" id="{FFC5394B-BE04-4EF0-9B6B-1AAB561059AA}"/>
                  </a:ext>
                </a:extLst>
              </p:cNvPr>
              <p:cNvSpPr>
                <a:spLocks/>
              </p:cNvSpPr>
              <p:nvPr userDrawn="1"/>
            </p:nvSpPr>
            <p:spPr bwMode="auto">
              <a:xfrm>
                <a:off x="799033" y="168151"/>
                <a:ext cx="193675" cy="258763"/>
              </a:xfrm>
              <a:custGeom>
                <a:avLst/>
                <a:gdLst>
                  <a:gd name="T0" fmla="*/ 88 w 244"/>
                  <a:gd name="T1" fmla="*/ 78 h 325"/>
                  <a:gd name="T2" fmla="*/ 88 w 244"/>
                  <a:gd name="T3" fmla="*/ 325 h 325"/>
                  <a:gd name="T4" fmla="*/ 179 w 244"/>
                  <a:gd name="T5" fmla="*/ 325 h 325"/>
                  <a:gd name="T6" fmla="*/ 179 w 244"/>
                  <a:gd name="T7" fmla="*/ 78 h 325"/>
                  <a:gd name="T8" fmla="*/ 244 w 244"/>
                  <a:gd name="T9" fmla="*/ 78 h 325"/>
                  <a:gd name="T10" fmla="*/ 244 w 244"/>
                  <a:gd name="T11" fmla="*/ 0 h 325"/>
                  <a:gd name="T12" fmla="*/ 25 w 244"/>
                  <a:gd name="T13" fmla="*/ 0 h 325"/>
                  <a:gd name="T14" fmla="*/ 0 w 244"/>
                  <a:gd name="T15" fmla="*/ 78 h 325"/>
                  <a:gd name="T16" fmla="*/ 88 w 244"/>
                  <a:gd name="T17" fmla="*/ 78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4" h="325">
                    <a:moveTo>
                      <a:pt x="88" y="78"/>
                    </a:moveTo>
                    <a:lnTo>
                      <a:pt x="88" y="325"/>
                    </a:lnTo>
                    <a:lnTo>
                      <a:pt x="179" y="325"/>
                    </a:lnTo>
                    <a:lnTo>
                      <a:pt x="179" y="78"/>
                    </a:lnTo>
                    <a:lnTo>
                      <a:pt x="244" y="78"/>
                    </a:lnTo>
                    <a:lnTo>
                      <a:pt x="244" y="0"/>
                    </a:lnTo>
                    <a:lnTo>
                      <a:pt x="25" y="0"/>
                    </a:lnTo>
                    <a:lnTo>
                      <a:pt x="0" y="78"/>
                    </a:lnTo>
                    <a:lnTo>
                      <a:pt x="88" y="7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117" name="V">
                <a:extLst>
                  <a:ext uri="{FF2B5EF4-FFF2-40B4-BE49-F238E27FC236}">
                    <a16:creationId xmlns:a16="http://schemas.microsoft.com/office/drawing/2014/main" id="{8CC7B373-716F-4E14-B62F-92D5C6A54ACC}"/>
                  </a:ext>
                </a:extLst>
              </p:cNvPr>
              <p:cNvSpPr>
                <a:spLocks/>
              </p:cNvSpPr>
              <p:nvPr userDrawn="1"/>
            </p:nvSpPr>
            <p:spPr bwMode="auto">
              <a:xfrm>
                <a:off x="567258" y="168151"/>
                <a:ext cx="230188" cy="258763"/>
              </a:xfrm>
              <a:custGeom>
                <a:avLst/>
                <a:gdLst>
                  <a:gd name="T0" fmla="*/ 184 w 289"/>
                  <a:gd name="T1" fmla="*/ 325 h 325"/>
                  <a:gd name="T2" fmla="*/ 289 w 289"/>
                  <a:gd name="T3" fmla="*/ 0 h 325"/>
                  <a:gd name="T4" fmla="*/ 197 w 289"/>
                  <a:gd name="T5" fmla="*/ 0 h 325"/>
                  <a:gd name="T6" fmla="*/ 143 w 289"/>
                  <a:gd name="T7" fmla="*/ 167 h 325"/>
                  <a:gd name="T8" fmla="*/ 135 w 289"/>
                  <a:gd name="T9" fmla="*/ 191 h 325"/>
                  <a:gd name="T10" fmla="*/ 135 w 289"/>
                  <a:gd name="T11" fmla="*/ 191 h 325"/>
                  <a:gd name="T12" fmla="*/ 135 w 289"/>
                  <a:gd name="T13" fmla="*/ 191 h 325"/>
                  <a:gd name="T14" fmla="*/ 135 w 289"/>
                  <a:gd name="T15" fmla="*/ 191 h 325"/>
                  <a:gd name="T16" fmla="*/ 135 w 289"/>
                  <a:gd name="T17" fmla="*/ 191 h 325"/>
                  <a:gd name="T18" fmla="*/ 135 w 289"/>
                  <a:gd name="T19" fmla="*/ 191 h 325"/>
                  <a:gd name="T20" fmla="*/ 135 w 289"/>
                  <a:gd name="T21" fmla="*/ 191 h 325"/>
                  <a:gd name="T22" fmla="*/ 128 w 289"/>
                  <a:gd name="T23" fmla="*/ 167 h 325"/>
                  <a:gd name="T24" fmla="*/ 91 w 289"/>
                  <a:gd name="T25" fmla="*/ 60 h 325"/>
                  <a:gd name="T26" fmla="*/ 0 w 289"/>
                  <a:gd name="T27" fmla="*/ 60 h 325"/>
                  <a:gd name="T28" fmla="*/ 90 w 289"/>
                  <a:gd name="T29" fmla="*/ 325 h 325"/>
                  <a:gd name="T30" fmla="*/ 184 w 289"/>
                  <a:gd name="T31"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9" h="325">
                    <a:moveTo>
                      <a:pt x="184" y="325"/>
                    </a:moveTo>
                    <a:lnTo>
                      <a:pt x="289" y="0"/>
                    </a:lnTo>
                    <a:lnTo>
                      <a:pt x="197" y="0"/>
                    </a:lnTo>
                    <a:lnTo>
                      <a:pt x="143" y="167"/>
                    </a:lnTo>
                    <a:lnTo>
                      <a:pt x="135" y="191"/>
                    </a:lnTo>
                    <a:lnTo>
                      <a:pt x="135" y="191"/>
                    </a:lnTo>
                    <a:lnTo>
                      <a:pt x="135" y="191"/>
                    </a:lnTo>
                    <a:lnTo>
                      <a:pt x="135" y="191"/>
                    </a:lnTo>
                    <a:lnTo>
                      <a:pt x="135" y="191"/>
                    </a:lnTo>
                    <a:lnTo>
                      <a:pt x="135" y="191"/>
                    </a:lnTo>
                    <a:lnTo>
                      <a:pt x="135" y="191"/>
                    </a:lnTo>
                    <a:lnTo>
                      <a:pt x="128" y="167"/>
                    </a:lnTo>
                    <a:lnTo>
                      <a:pt x="91" y="60"/>
                    </a:lnTo>
                    <a:lnTo>
                      <a:pt x="0" y="60"/>
                    </a:lnTo>
                    <a:lnTo>
                      <a:pt x="90" y="325"/>
                    </a:lnTo>
                    <a:lnTo>
                      <a:pt x="184" y="32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grpSp>
        <p:grpSp>
          <p:nvGrpSpPr>
            <p:cNvPr id="109" name="_VTT_logo_102019_09_orange_on_white" hidden="1">
              <a:extLst>
                <a:ext uri="{FF2B5EF4-FFF2-40B4-BE49-F238E27FC236}">
                  <a16:creationId xmlns:a16="http://schemas.microsoft.com/office/drawing/2014/main" id="{ACCB2F71-77D6-4413-AD7C-BD09D3435860}"/>
                </a:ext>
              </a:extLst>
            </p:cNvPr>
            <p:cNvGrpSpPr/>
            <p:nvPr userDrawn="1"/>
          </p:nvGrpSpPr>
          <p:grpSpPr>
            <a:xfrm>
              <a:off x="7909204" y="1770762"/>
              <a:ext cx="971550" cy="655638"/>
              <a:chOff x="379933" y="-15999"/>
              <a:chExt cx="971550" cy="655638"/>
            </a:xfrm>
          </p:grpSpPr>
          <p:sp>
            <p:nvSpPr>
              <p:cNvPr id="110" name="Box">
                <a:extLst>
                  <a:ext uri="{FF2B5EF4-FFF2-40B4-BE49-F238E27FC236}">
                    <a16:creationId xmlns:a16="http://schemas.microsoft.com/office/drawing/2014/main" id="{1CC32080-8FAE-4300-98E4-5AB62D727B3A}"/>
                  </a:ext>
                </a:extLst>
              </p:cNvPr>
              <p:cNvSpPr>
                <a:spLocks noChangeArrowheads="1"/>
              </p:cNvSpPr>
              <p:nvPr userDrawn="1"/>
            </p:nvSpPr>
            <p:spPr bwMode="auto">
              <a:xfrm>
                <a:off x="379933" y="-15999"/>
                <a:ext cx="971550" cy="6556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111" name="T2">
                <a:extLst>
                  <a:ext uri="{FF2B5EF4-FFF2-40B4-BE49-F238E27FC236}">
                    <a16:creationId xmlns:a16="http://schemas.microsoft.com/office/drawing/2014/main" id="{50157CFF-0DAA-47A5-ABC5-A74D50E7637E}"/>
                  </a:ext>
                </a:extLst>
              </p:cNvPr>
              <p:cNvSpPr>
                <a:spLocks/>
              </p:cNvSpPr>
              <p:nvPr userDrawn="1"/>
            </p:nvSpPr>
            <p:spPr bwMode="auto">
              <a:xfrm>
                <a:off x="1011758" y="168151"/>
                <a:ext cx="176213" cy="258763"/>
              </a:xfrm>
              <a:custGeom>
                <a:avLst/>
                <a:gdLst>
                  <a:gd name="T0" fmla="*/ 157 w 222"/>
                  <a:gd name="T1" fmla="*/ 325 h 325"/>
                  <a:gd name="T2" fmla="*/ 157 w 222"/>
                  <a:gd name="T3" fmla="*/ 78 h 325"/>
                  <a:gd name="T4" fmla="*/ 222 w 222"/>
                  <a:gd name="T5" fmla="*/ 78 h 325"/>
                  <a:gd name="T6" fmla="*/ 222 w 222"/>
                  <a:gd name="T7" fmla="*/ 0 h 325"/>
                  <a:gd name="T8" fmla="*/ 0 w 222"/>
                  <a:gd name="T9" fmla="*/ 0 h 325"/>
                  <a:gd name="T10" fmla="*/ 0 w 222"/>
                  <a:gd name="T11" fmla="*/ 78 h 325"/>
                  <a:gd name="T12" fmla="*/ 66 w 222"/>
                  <a:gd name="T13" fmla="*/ 78 h 325"/>
                  <a:gd name="T14" fmla="*/ 66 w 222"/>
                  <a:gd name="T15" fmla="*/ 325 h 325"/>
                  <a:gd name="T16" fmla="*/ 66 w 222"/>
                  <a:gd name="T17" fmla="*/ 325 h 325"/>
                  <a:gd name="T18" fmla="*/ 157 w 222"/>
                  <a:gd name="T19"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2" h="325">
                    <a:moveTo>
                      <a:pt x="157" y="325"/>
                    </a:moveTo>
                    <a:lnTo>
                      <a:pt x="157" y="78"/>
                    </a:lnTo>
                    <a:lnTo>
                      <a:pt x="222" y="78"/>
                    </a:lnTo>
                    <a:lnTo>
                      <a:pt x="222" y="0"/>
                    </a:lnTo>
                    <a:lnTo>
                      <a:pt x="0" y="0"/>
                    </a:lnTo>
                    <a:lnTo>
                      <a:pt x="0" y="78"/>
                    </a:lnTo>
                    <a:lnTo>
                      <a:pt x="66" y="78"/>
                    </a:lnTo>
                    <a:lnTo>
                      <a:pt x="66" y="325"/>
                    </a:lnTo>
                    <a:lnTo>
                      <a:pt x="66" y="325"/>
                    </a:lnTo>
                    <a:lnTo>
                      <a:pt x="157" y="325"/>
                    </a:lnTo>
                    <a:close/>
                  </a:path>
                </a:pathLst>
              </a:custGeom>
              <a:solidFill>
                <a:srgbClr val="F06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112" name="T1">
                <a:extLst>
                  <a:ext uri="{FF2B5EF4-FFF2-40B4-BE49-F238E27FC236}">
                    <a16:creationId xmlns:a16="http://schemas.microsoft.com/office/drawing/2014/main" id="{650A6F61-BFA9-4978-8ED7-52E4C200EE16}"/>
                  </a:ext>
                </a:extLst>
              </p:cNvPr>
              <p:cNvSpPr>
                <a:spLocks/>
              </p:cNvSpPr>
              <p:nvPr userDrawn="1"/>
            </p:nvSpPr>
            <p:spPr bwMode="auto">
              <a:xfrm>
                <a:off x="799033" y="168151"/>
                <a:ext cx="193675" cy="258763"/>
              </a:xfrm>
              <a:custGeom>
                <a:avLst/>
                <a:gdLst>
                  <a:gd name="T0" fmla="*/ 88 w 244"/>
                  <a:gd name="T1" fmla="*/ 78 h 325"/>
                  <a:gd name="T2" fmla="*/ 88 w 244"/>
                  <a:gd name="T3" fmla="*/ 325 h 325"/>
                  <a:gd name="T4" fmla="*/ 179 w 244"/>
                  <a:gd name="T5" fmla="*/ 325 h 325"/>
                  <a:gd name="T6" fmla="*/ 179 w 244"/>
                  <a:gd name="T7" fmla="*/ 78 h 325"/>
                  <a:gd name="T8" fmla="*/ 244 w 244"/>
                  <a:gd name="T9" fmla="*/ 78 h 325"/>
                  <a:gd name="T10" fmla="*/ 244 w 244"/>
                  <a:gd name="T11" fmla="*/ 0 h 325"/>
                  <a:gd name="T12" fmla="*/ 25 w 244"/>
                  <a:gd name="T13" fmla="*/ 0 h 325"/>
                  <a:gd name="T14" fmla="*/ 0 w 244"/>
                  <a:gd name="T15" fmla="*/ 78 h 325"/>
                  <a:gd name="T16" fmla="*/ 88 w 244"/>
                  <a:gd name="T17" fmla="*/ 78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4" h="325">
                    <a:moveTo>
                      <a:pt x="88" y="78"/>
                    </a:moveTo>
                    <a:lnTo>
                      <a:pt x="88" y="325"/>
                    </a:lnTo>
                    <a:lnTo>
                      <a:pt x="179" y="325"/>
                    </a:lnTo>
                    <a:lnTo>
                      <a:pt x="179" y="78"/>
                    </a:lnTo>
                    <a:lnTo>
                      <a:pt x="244" y="78"/>
                    </a:lnTo>
                    <a:lnTo>
                      <a:pt x="244" y="0"/>
                    </a:lnTo>
                    <a:lnTo>
                      <a:pt x="25" y="0"/>
                    </a:lnTo>
                    <a:lnTo>
                      <a:pt x="0" y="78"/>
                    </a:lnTo>
                    <a:lnTo>
                      <a:pt x="88" y="78"/>
                    </a:lnTo>
                    <a:close/>
                  </a:path>
                </a:pathLst>
              </a:custGeom>
              <a:solidFill>
                <a:srgbClr val="F06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113" name="V">
                <a:extLst>
                  <a:ext uri="{FF2B5EF4-FFF2-40B4-BE49-F238E27FC236}">
                    <a16:creationId xmlns:a16="http://schemas.microsoft.com/office/drawing/2014/main" id="{0E91010D-ACB4-4B23-A503-FF8BC7AA13CB}"/>
                  </a:ext>
                </a:extLst>
              </p:cNvPr>
              <p:cNvSpPr>
                <a:spLocks/>
              </p:cNvSpPr>
              <p:nvPr userDrawn="1"/>
            </p:nvSpPr>
            <p:spPr bwMode="auto">
              <a:xfrm>
                <a:off x="567258" y="168151"/>
                <a:ext cx="230188" cy="258763"/>
              </a:xfrm>
              <a:custGeom>
                <a:avLst/>
                <a:gdLst>
                  <a:gd name="T0" fmla="*/ 184 w 289"/>
                  <a:gd name="T1" fmla="*/ 325 h 325"/>
                  <a:gd name="T2" fmla="*/ 289 w 289"/>
                  <a:gd name="T3" fmla="*/ 0 h 325"/>
                  <a:gd name="T4" fmla="*/ 197 w 289"/>
                  <a:gd name="T5" fmla="*/ 0 h 325"/>
                  <a:gd name="T6" fmla="*/ 143 w 289"/>
                  <a:gd name="T7" fmla="*/ 167 h 325"/>
                  <a:gd name="T8" fmla="*/ 135 w 289"/>
                  <a:gd name="T9" fmla="*/ 191 h 325"/>
                  <a:gd name="T10" fmla="*/ 135 w 289"/>
                  <a:gd name="T11" fmla="*/ 191 h 325"/>
                  <a:gd name="T12" fmla="*/ 135 w 289"/>
                  <a:gd name="T13" fmla="*/ 191 h 325"/>
                  <a:gd name="T14" fmla="*/ 135 w 289"/>
                  <a:gd name="T15" fmla="*/ 191 h 325"/>
                  <a:gd name="T16" fmla="*/ 135 w 289"/>
                  <a:gd name="T17" fmla="*/ 191 h 325"/>
                  <a:gd name="T18" fmla="*/ 135 w 289"/>
                  <a:gd name="T19" fmla="*/ 191 h 325"/>
                  <a:gd name="T20" fmla="*/ 135 w 289"/>
                  <a:gd name="T21" fmla="*/ 191 h 325"/>
                  <a:gd name="T22" fmla="*/ 128 w 289"/>
                  <a:gd name="T23" fmla="*/ 167 h 325"/>
                  <a:gd name="T24" fmla="*/ 91 w 289"/>
                  <a:gd name="T25" fmla="*/ 60 h 325"/>
                  <a:gd name="T26" fmla="*/ 0 w 289"/>
                  <a:gd name="T27" fmla="*/ 60 h 325"/>
                  <a:gd name="T28" fmla="*/ 90 w 289"/>
                  <a:gd name="T29" fmla="*/ 325 h 325"/>
                  <a:gd name="T30" fmla="*/ 184 w 289"/>
                  <a:gd name="T31"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9" h="325">
                    <a:moveTo>
                      <a:pt x="184" y="325"/>
                    </a:moveTo>
                    <a:lnTo>
                      <a:pt x="289" y="0"/>
                    </a:lnTo>
                    <a:lnTo>
                      <a:pt x="197" y="0"/>
                    </a:lnTo>
                    <a:lnTo>
                      <a:pt x="143" y="167"/>
                    </a:lnTo>
                    <a:lnTo>
                      <a:pt x="135" y="191"/>
                    </a:lnTo>
                    <a:lnTo>
                      <a:pt x="135" y="191"/>
                    </a:lnTo>
                    <a:lnTo>
                      <a:pt x="135" y="191"/>
                    </a:lnTo>
                    <a:lnTo>
                      <a:pt x="135" y="191"/>
                    </a:lnTo>
                    <a:lnTo>
                      <a:pt x="135" y="191"/>
                    </a:lnTo>
                    <a:lnTo>
                      <a:pt x="135" y="191"/>
                    </a:lnTo>
                    <a:lnTo>
                      <a:pt x="135" y="191"/>
                    </a:lnTo>
                    <a:lnTo>
                      <a:pt x="128" y="167"/>
                    </a:lnTo>
                    <a:lnTo>
                      <a:pt x="91" y="60"/>
                    </a:lnTo>
                    <a:lnTo>
                      <a:pt x="0" y="60"/>
                    </a:lnTo>
                    <a:lnTo>
                      <a:pt x="90" y="325"/>
                    </a:lnTo>
                    <a:lnTo>
                      <a:pt x="184" y="325"/>
                    </a:lnTo>
                    <a:close/>
                  </a:path>
                </a:pathLst>
              </a:custGeom>
              <a:solidFill>
                <a:srgbClr val="F06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grpSp>
      </p:grpSp>
    </p:spTree>
    <p:extLst>
      <p:ext uri="{BB962C8B-B14F-4D97-AF65-F5344CB8AC3E}">
        <p14:creationId xmlns:p14="http://schemas.microsoft.com/office/powerpoint/2010/main" val="905807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cSld name="VTT 2020 Content slide 06 - full size picture">
    <p:spTree>
      <p:nvGrpSpPr>
        <p:cNvPr id="1" name=""/>
        <p:cNvGrpSpPr/>
        <p:nvPr/>
      </p:nvGrpSpPr>
      <p:grpSpPr>
        <a:xfrm>
          <a:off x="0" y="0"/>
          <a:ext cx="0" cy="0"/>
          <a:chOff x="0" y="0"/>
          <a:chExt cx="0" cy="0"/>
        </a:xfrm>
      </p:grpSpPr>
      <p:grpSp>
        <p:nvGrpSpPr>
          <p:cNvPr id="10" name="VTT_LogoStack_v3_16092019 pienempi koko">
            <a:extLst>
              <a:ext uri="{FF2B5EF4-FFF2-40B4-BE49-F238E27FC236}">
                <a16:creationId xmlns:a16="http://schemas.microsoft.com/office/drawing/2014/main" id="{A81587FA-63F2-4BC7-A7A3-921BB9BD5DB5}"/>
              </a:ext>
            </a:extLst>
          </p:cNvPr>
          <p:cNvGrpSpPr/>
          <p:nvPr/>
        </p:nvGrpSpPr>
        <p:grpSpPr>
          <a:xfrm>
            <a:off x="8043515" y="1"/>
            <a:ext cx="869543" cy="586800"/>
            <a:chOff x="7909204" y="1770762"/>
            <a:chExt cx="971550" cy="655638"/>
          </a:xfrm>
        </p:grpSpPr>
        <p:grpSp>
          <p:nvGrpSpPr>
            <p:cNvPr id="11" name="_VTT_logo_102019_01_white_on_orange">
              <a:extLst>
                <a:ext uri="{FF2B5EF4-FFF2-40B4-BE49-F238E27FC236}">
                  <a16:creationId xmlns:a16="http://schemas.microsoft.com/office/drawing/2014/main" id="{AEEA1CEE-E96A-46D2-BB45-F49AB95B58D3}"/>
                </a:ext>
              </a:extLst>
            </p:cNvPr>
            <p:cNvGrpSpPr/>
            <p:nvPr/>
          </p:nvGrpSpPr>
          <p:grpSpPr>
            <a:xfrm>
              <a:off x="7909204" y="1770762"/>
              <a:ext cx="971550" cy="655638"/>
              <a:chOff x="379933" y="-15999"/>
              <a:chExt cx="971550" cy="655638"/>
            </a:xfrm>
          </p:grpSpPr>
          <p:sp>
            <p:nvSpPr>
              <p:cNvPr id="52" name="Box">
                <a:extLst>
                  <a:ext uri="{FF2B5EF4-FFF2-40B4-BE49-F238E27FC236}">
                    <a16:creationId xmlns:a16="http://schemas.microsoft.com/office/drawing/2014/main" id="{FA744ED1-5EEB-432B-97B8-8A5B7DB1AE7B}"/>
                  </a:ext>
                </a:extLst>
              </p:cNvPr>
              <p:cNvSpPr>
                <a:spLocks noChangeArrowheads="1"/>
              </p:cNvSpPr>
              <p:nvPr/>
            </p:nvSpPr>
            <p:spPr bwMode="auto">
              <a:xfrm>
                <a:off x="379933" y="-15999"/>
                <a:ext cx="971550" cy="655638"/>
              </a:xfrm>
              <a:prstGeom prst="rect">
                <a:avLst/>
              </a:prstGeom>
              <a:solidFill>
                <a:srgbClr val="F06E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53" name="T2">
                <a:extLst>
                  <a:ext uri="{FF2B5EF4-FFF2-40B4-BE49-F238E27FC236}">
                    <a16:creationId xmlns:a16="http://schemas.microsoft.com/office/drawing/2014/main" id="{1F8AF657-6D90-47BA-8178-DF7712714F99}"/>
                  </a:ext>
                </a:extLst>
              </p:cNvPr>
              <p:cNvSpPr>
                <a:spLocks/>
              </p:cNvSpPr>
              <p:nvPr/>
            </p:nvSpPr>
            <p:spPr bwMode="auto">
              <a:xfrm>
                <a:off x="1011758" y="168151"/>
                <a:ext cx="176213" cy="258763"/>
              </a:xfrm>
              <a:custGeom>
                <a:avLst/>
                <a:gdLst>
                  <a:gd name="T0" fmla="*/ 157 w 222"/>
                  <a:gd name="T1" fmla="*/ 325 h 325"/>
                  <a:gd name="T2" fmla="*/ 157 w 222"/>
                  <a:gd name="T3" fmla="*/ 78 h 325"/>
                  <a:gd name="T4" fmla="*/ 222 w 222"/>
                  <a:gd name="T5" fmla="*/ 78 h 325"/>
                  <a:gd name="T6" fmla="*/ 222 w 222"/>
                  <a:gd name="T7" fmla="*/ 0 h 325"/>
                  <a:gd name="T8" fmla="*/ 0 w 222"/>
                  <a:gd name="T9" fmla="*/ 0 h 325"/>
                  <a:gd name="T10" fmla="*/ 0 w 222"/>
                  <a:gd name="T11" fmla="*/ 78 h 325"/>
                  <a:gd name="T12" fmla="*/ 66 w 222"/>
                  <a:gd name="T13" fmla="*/ 78 h 325"/>
                  <a:gd name="T14" fmla="*/ 66 w 222"/>
                  <a:gd name="T15" fmla="*/ 325 h 325"/>
                  <a:gd name="T16" fmla="*/ 66 w 222"/>
                  <a:gd name="T17" fmla="*/ 325 h 325"/>
                  <a:gd name="T18" fmla="*/ 157 w 222"/>
                  <a:gd name="T19"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2" h="325">
                    <a:moveTo>
                      <a:pt x="157" y="325"/>
                    </a:moveTo>
                    <a:lnTo>
                      <a:pt x="157" y="78"/>
                    </a:lnTo>
                    <a:lnTo>
                      <a:pt x="222" y="78"/>
                    </a:lnTo>
                    <a:lnTo>
                      <a:pt x="222" y="0"/>
                    </a:lnTo>
                    <a:lnTo>
                      <a:pt x="0" y="0"/>
                    </a:lnTo>
                    <a:lnTo>
                      <a:pt x="0" y="78"/>
                    </a:lnTo>
                    <a:lnTo>
                      <a:pt x="66" y="78"/>
                    </a:lnTo>
                    <a:lnTo>
                      <a:pt x="66" y="325"/>
                    </a:lnTo>
                    <a:lnTo>
                      <a:pt x="66" y="325"/>
                    </a:lnTo>
                    <a:lnTo>
                      <a:pt x="157" y="3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54" name="T1">
                <a:extLst>
                  <a:ext uri="{FF2B5EF4-FFF2-40B4-BE49-F238E27FC236}">
                    <a16:creationId xmlns:a16="http://schemas.microsoft.com/office/drawing/2014/main" id="{E23C9CE3-652A-48A4-9D6B-EB199F9C189E}"/>
                  </a:ext>
                </a:extLst>
              </p:cNvPr>
              <p:cNvSpPr>
                <a:spLocks/>
              </p:cNvSpPr>
              <p:nvPr/>
            </p:nvSpPr>
            <p:spPr bwMode="auto">
              <a:xfrm>
                <a:off x="799033" y="168151"/>
                <a:ext cx="193675" cy="258763"/>
              </a:xfrm>
              <a:custGeom>
                <a:avLst/>
                <a:gdLst>
                  <a:gd name="T0" fmla="*/ 88 w 244"/>
                  <a:gd name="T1" fmla="*/ 78 h 325"/>
                  <a:gd name="T2" fmla="*/ 88 w 244"/>
                  <a:gd name="T3" fmla="*/ 325 h 325"/>
                  <a:gd name="T4" fmla="*/ 179 w 244"/>
                  <a:gd name="T5" fmla="*/ 325 h 325"/>
                  <a:gd name="T6" fmla="*/ 179 w 244"/>
                  <a:gd name="T7" fmla="*/ 78 h 325"/>
                  <a:gd name="T8" fmla="*/ 244 w 244"/>
                  <a:gd name="T9" fmla="*/ 78 h 325"/>
                  <a:gd name="T10" fmla="*/ 244 w 244"/>
                  <a:gd name="T11" fmla="*/ 0 h 325"/>
                  <a:gd name="T12" fmla="*/ 25 w 244"/>
                  <a:gd name="T13" fmla="*/ 0 h 325"/>
                  <a:gd name="T14" fmla="*/ 0 w 244"/>
                  <a:gd name="T15" fmla="*/ 78 h 325"/>
                  <a:gd name="T16" fmla="*/ 88 w 244"/>
                  <a:gd name="T17" fmla="*/ 78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4" h="325">
                    <a:moveTo>
                      <a:pt x="88" y="78"/>
                    </a:moveTo>
                    <a:lnTo>
                      <a:pt x="88" y="325"/>
                    </a:lnTo>
                    <a:lnTo>
                      <a:pt x="179" y="325"/>
                    </a:lnTo>
                    <a:lnTo>
                      <a:pt x="179" y="78"/>
                    </a:lnTo>
                    <a:lnTo>
                      <a:pt x="244" y="78"/>
                    </a:lnTo>
                    <a:lnTo>
                      <a:pt x="244" y="0"/>
                    </a:lnTo>
                    <a:lnTo>
                      <a:pt x="25" y="0"/>
                    </a:lnTo>
                    <a:lnTo>
                      <a:pt x="0" y="78"/>
                    </a:lnTo>
                    <a:lnTo>
                      <a:pt x="88" y="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55" name="V">
                <a:extLst>
                  <a:ext uri="{FF2B5EF4-FFF2-40B4-BE49-F238E27FC236}">
                    <a16:creationId xmlns:a16="http://schemas.microsoft.com/office/drawing/2014/main" id="{D41568EE-7F31-463A-B085-7BFAA08C3DE3}"/>
                  </a:ext>
                </a:extLst>
              </p:cNvPr>
              <p:cNvSpPr>
                <a:spLocks/>
              </p:cNvSpPr>
              <p:nvPr/>
            </p:nvSpPr>
            <p:spPr bwMode="auto">
              <a:xfrm>
                <a:off x="567258" y="168151"/>
                <a:ext cx="230188" cy="258763"/>
              </a:xfrm>
              <a:custGeom>
                <a:avLst/>
                <a:gdLst>
                  <a:gd name="T0" fmla="*/ 184 w 289"/>
                  <a:gd name="T1" fmla="*/ 325 h 325"/>
                  <a:gd name="T2" fmla="*/ 289 w 289"/>
                  <a:gd name="T3" fmla="*/ 0 h 325"/>
                  <a:gd name="T4" fmla="*/ 197 w 289"/>
                  <a:gd name="T5" fmla="*/ 0 h 325"/>
                  <a:gd name="T6" fmla="*/ 143 w 289"/>
                  <a:gd name="T7" fmla="*/ 167 h 325"/>
                  <a:gd name="T8" fmla="*/ 135 w 289"/>
                  <a:gd name="T9" fmla="*/ 191 h 325"/>
                  <a:gd name="T10" fmla="*/ 135 w 289"/>
                  <a:gd name="T11" fmla="*/ 191 h 325"/>
                  <a:gd name="T12" fmla="*/ 135 w 289"/>
                  <a:gd name="T13" fmla="*/ 191 h 325"/>
                  <a:gd name="T14" fmla="*/ 135 w 289"/>
                  <a:gd name="T15" fmla="*/ 191 h 325"/>
                  <a:gd name="T16" fmla="*/ 135 w 289"/>
                  <a:gd name="T17" fmla="*/ 191 h 325"/>
                  <a:gd name="T18" fmla="*/ 135 w 289"/>
                  <a:gd name="T19" fmla="*/ 191 h 325"/>
                  <a:gd name="T20" fmla="*/ 135 w 289"/>
                  <a:gd name="T21" fmla="*/ 191 h 325"/>
                  <a:gd name="T22" fmla="*/ 128 w 289"/>
                  <a:gd name="T23" fmla="*/ 167 h 325"/>
                  <a:gd name="T24" fmla="*/ 91 w 289"/>
                  <a:gd name="T25" fmla="*/ 60 h 325"/>
                  <a:gd name="T26" fmla="*/ 0 w 289"/>
                  <a:gd name="T27" fmla="*/ 60 h 325"/>
                  <a:gd name="T28" fmla="*/ 90 w 289"/>
                  <a:gd name="T29" fmla="*/ 325 h 325"/>
                  <a:gd name="T30" fmla="*/ 184 w 289"/>
                  <a:gd name="T31"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9" h="325">
                    <a:moveTo>
                      <a:pt x="184" y="325"/>
                    </a:moveTo>
                    <a:lnTo>
                      <a:pt x="289" y="0"/>
                    </a:lnTo>
                    <a:lnTo>
                      <a:pt x="197" y="0"/>
                    </a:lnTo>
                    <a:lnTo>
                      <a:pt x="143" y="167"/>
                    </a:lnTo>
                    <a:lnTo>
                      <a:pt x="135" y="191"/>
                    </a:lnTo>
                    <a:lnTo>
                      <a:pt x="135" y="191"/>
                    </a:lnTo>
                    <a:lnTo>
                      <a:pt x="135" y="191"/>
                    </a:lnTo>
                    <a:lnTo>
                      <a:pt x="135" y="191"/>
                    </a:lnTo>
                    <a:lnTo>
                      <a:pt x="135" y="191"/>
                    </a:lnTo>
                    <a:lnTo>
                      <a:pt x="135" y="191"/>
                    </a:lnTo>
                    <a:lnTo>
                      <a:pt x="135" y="191"/>
                    </a:lnTo>
                    <a:lnTo>
                      <a:pt x="128" y="167"/>
                    </a:lnTo>
                    <a:lnTo>
                      <a:pt x="91" y="60"/>
                    </a:lnTo>
                    <a:lnTo>
                      <a:pt x="0" y="60"/>
                    </a:lnTo>
                    <a:lnTo>
                      <a:pt x="90" y="325"/>
                    </a:lnTo>
                    <a:lnTo>
                      <a:pt x="184" y="3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grpSp>
        <p:grpSp>
          <p:nvGrpSpPr>
            <p:cNvPr id="12" name="_VTT_logo_102019_02_white_on_black" hidden="1">
              <a:extLst>
                <a:ext uri="{FF2B5EF4-FFF2-40B4-BE49-F238E27FC236}">
                  <a16:creationId xmlns:a16="http://schemas.microsoft.com/office/drawing/2014/main" id="{C9382DBA-3164-44C4-96E9-A34223328B8E}"/>
                </a:ext>
              </a:extLst>
            </p:cNvPr>
            <p:cNvGrpSpPr/>
            <p:nvPr/>
          </p:nvGrpSpPr>
          <p:grpSpPr>
            <a:xfrm>
              <a:off x="7909204" y="1770762"/>
              <a:ext cx="971550" cy="655638"/>
              <a:chOff x="379933" y="-15999"/>
              <a:chExt cx="971550" cy="655638"/>
            </a:xfrm>
          </p:grpSpPr>
          <p:sp>
            <p:nvSpPr>
              <p:cNvPr id="48" name="Box">
                <a:extLst>
                  <a:ext uri="{FF2B5EF4-FFF2-40B4-BE49-F238E27FC236}">
                    <a16:creationId xmlns:a16="http://schemas.microsoft.com/office/drawing/2014/main" id="{315BC4E6-1E72-473D-BCDF-DB24D7B3E124}"/>
                  </a:ext>
                </a:extLst>
              </p:cNvPr>
              <p:cNvSpPr>
                <a:spLocks noChangeArrowheads="1"/>
              </p:cNvSpPr>
              <p:nvPr/>
            </p:nvSpPr>
            <p:spPr bwMode="auto">
              <a:xfrm>
                <a:off x="379933" y="-15999"/>
                <a:ext cx="971550" cy="6556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49" name="T2">
                <a:extLst>
                  <a:ext uri="{FF2B5EF4-FFF2-40B4-BE49-F238E27FC236}">
                    <a16:creationId xmlns:a16="http://schemas.microsoft.com/office/drawing/2014/main" id="{F6ABD77B-0E33-4A62-9025-A539390F445B}"/>
                  </a:ext>
                </a:extLst>
              </p:cNvPr>
              <p:cNvSpPr>
                <a:spLocks/>
              </p:cNvSpPr>
              <p:nvPr/>
            </p:nvSpPr>
            <p:spPr bwMode="auto">
              <a:xfrm>
                <a:off x="1011758" y="168151"/>
                <a:ext cx="176213" cy="258763"/>
              </a:xfrm>
              <a:custGeom>
                <a:avLst/>
                <a:gdLst>
                  <a:gd name="T0" fmla="*/ 157 w 222"/>
                  <a:gd name="T1" fmla="*/ 325 h 325"/>
                  <a:gd name="T2" fmla="*/ 157 w 222"/>
                  <a:gd name="T3" fmla="*/ 78 h 325"/>
                  <a:gd name="T4" fmla="*/ 222 w 222"/>
                  <a:gd name="T5" fmla="*/ 78 h 325"/>
                  <a:gd name="T6" fmla="*/ 222 w 222"/>
                  <a:gd name="T7" fmla="*/ 0 h 325"/>
                  <a:gd name="T8" fmla="*/ 0 w 222"/>
                  <a:gd name="T9" fmla="*/ 0 h 325"/>
                  <a:gd name="T10" fmla="*/ 0 w 222"/>
                  <a:gd name="T11" fmla="*/ 78 h 325"/>
                  <a:gd name="T12" fmla="*/ 66 w 222"/>
                  <a:gd name="T13" fmla="*/ 78 h 325"/>
                  <a:gd name="T14" fmla="*/ 66 w 222"/>
                  <a:gd name="T15" fmla="*/ 325 h 325"/>
                  <a:gd name="T16" fmla="*/ 66 w 222"/>
                  <a:gd name="T17" fmla="*/ 325 h 325"/>
                  <a:gd name="T18" fmla="*/ 157 w 222"/>
                  <a:gd name="T19"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2" h="325">
                    <a:moveTo>
                      <a:pt x="157" y="325"/>
                    </a:moveTo>
                    <a:lnTo>
                      <a:pt x="157" y="78"/>
                    </a:lnTo>
                    <a:lnTo>
                      <a:pt x="222" y="78"/>
                    </a:lnTo>
                    <a:lnTo>
                      <a:pt x="222" y="0"/>
                    </a:lnTo>
                    <a:lnTo>
                      <a:pt x="0" y="0"/>
                    </a:lnTo>
                    <a:lnTo>
                      <a:pt x="0" y="78"/>
                    </a:lnTo>
                    <a:lnTo>
                      <a:pt x="66" y="78"/>
                    </a:lnTo>
                    <a:lnTo>
                      <a:pt x="66" y="325"/>
                    </a:lnTo>
                    <a:lnTo>
                      <a:pt x="66" y="325"/>
                    </a:lnTo>
                    <a:lnTo>
                      <a:pt x="157" y="3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50" name="T1">
                <a:extLst>
                  <a:ext uri="{FF2B5EF4-FFF2-40B4-BE49-F238E27FC236}">
                    <a16:creationId xmlns:a16="http://schemas.microsoft.com/office/drawing/2014/main" id="{3155022B-5D43-4BF1-B262-FE1078B75E95}"/>
                  </a:ext>
                </a:extLst>
              </p:cNvPr>
              <p:cNvSpPr>
                <a:spLocks/>
              </p:cNvSpPr>
              <p:nvPr/>
            </p:nvSpPr>
            <p:spPr bwMode="auto">
              <a:xfrm>
                <a:off x="799033" y="168151"/>
                <a:ext cx="193675" cy="258763"/>
              </a:xfrm>
              <a:custGeom>
                <a:avLst/>
                <a:gdLst>
                  <a:gd name="T0" fmla="*/ 88 w 244"/>
                  <a:gd name="T1" fmla="*/ 78 h 325"/>
                  <a:gd name="T2" fmla="*/ 88 w 244"/>
                  <a:gd name="T3" fmla="*/ 325 h 325"/>
                  <a:gd name="T4" fmla="*/ 179 w 244"/>
                  <a:gd name="T5" fmla="*/ 325 h 325"/>
                  <a:gd name="T6" fmla="*/ 179 w 244"/>
                  <a:gd name="T7" fmla="*/ 78 h 325"/>
                  <a:gd name="T8" fmla="*/ 244 w 244"/>
                  <a:gd name="T9" fmla="*/ 78 h 325"/>
                  <a:gd name="T10" fmla="*/ 244 w 244"/>
                  <a:gd name="T11" fmla="*/ 0 h 325"/>
                  <a:gd name="T12" fmla="*/ 25 w 244"/>
                  <a:gd name="T13" fmla="*/ 0 h 325"/>
                  <a:gd name="T14" fmla="*/ 0 w 244"/>
                  <a:gd name="T15" fmla="*/ 78 h 325"/>
                  <a:gd name="T16" fmla="*/ 88 w 244"/>
                  <a:gd name="T17" fmla="*/ 78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4" h="325">
                    <a:moveTo>
                      <a:pt x="88" y="78"/>
                    </a:moveTo>
                    <a:lnTo>
                      <a:pt x="88" y="325"/>
                    </a:lnTo>
                    <a:lnTo>
                      <a:pt x="179" y="325"/>
                    </a:lnTo>
                    <a:lnTo>
                      <a:pt x="179" y="78"/>
                    </a:lnTo>
                    <a:lnTo>
                      <a:pt x="244" y="78"/>
                    </a:lnTo>
                    <a:lnTo>
                      <a:pt x="244" y="0"/>
                    </a:lnTo>
                    <a:lnTo>
                      <a:pt x="25" y="0"/>
                    </a:lnTo>
                    <a:lnTo>
                      <a:pt x="0" y="78"/>
                    </a:lnTo>
                    <a:lnTo>
                      <a:pt x="88" y="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51" name="V">
                <a:extLst>
                  <a:ext uri="{FF2B5EF4-FFF2-40B4-BE49-F238E27FC236}">
                    <a16:creationId xmlns:a16="http://schemas.microsoft.com/office/drawing/2014/main" id="{9E4D86BC-6ECB-478C-A4A4-30D6847A9FC0}"/>
                  </a:ext>
                </a:extLst>
              </p:cNvPr>
              <p:cNvSpPr>
                <a:spLocks/>
              </p:cNvSpPr>
              <p:nvPr/>
            </p:nvSpPr>
            <p:spPr bwMode="auto">
              <a:xfrm>
                <a:off x="567258" y="168151"/>
                <a:ext cx="230188" cy="258763"/>
              </a:xfrm>
              <a:custGeom>
                <a:avLst/>
                <a:gdLst>
                  <a:gd name="T0" fmla="*/ 184 w 289"/>
                  <a:gd name="T1" fmla="*/ 325 h 325"/>
                  <a:gd name="T2" fmla="*/ 289 w 289"/>
                  <a:gd name="T3" fmla="*/ 0 h 325"/>
                  <a:gd name="T4" fmla="*/ 197 w 289"/>
                  <a:gd name="T5" fmla="*/ 0 h 325"/>
                  <a:gd name="T6" fmla="*/ 143 w 289"/>
                  <a:gd name="T7" fmla="*/ 167 h 325"/>
                  <a:gd name="T8" fmla="*/ 135 w 289"/>
                  <a:gd name="T9" fmla="*/ 191 h 325"/>
                  <a:gd name="T10" fmla="*/ 135 w 289"/>
                  <a:gd name="T11" fmla="*/ 191 h 325"/>
                  <a:gd name="T12" fmla="*/ 135 w 289"/>
                  <a:gd name="T13" fmla="*/ 191 h 325"/>
                  <a:gd name="T14" fmla="*/ 135 w 289"/>
                  <a:gd name="T15" fmla="*/ 191 h 325"/>
                  <a:gd name="T16" fmla="*/ 135 w 289"/>
                  <a:gd name="T17" fmla="*/ 191 h 325"/>
                  <a:gd name="T18" fmla="*/ 135 w 289"/>
                  <a:gd name="T19" fmla="*/ 191 h 325"/>
                  <a:gd name="T20" fmla="*/ 135 w 289"/>
                  <a:gd name="T21" fmla="*/ 191 h 325"/>
                  <a:gd name="T22" fmla="*/ 128 w 289"/>
                  <a:gd name="T23" fmla="*/ 167 h 325"/>
                  <a:gd name="T24" fmla="*/ 91 w 289"/>
                  <a:gd name="T25" fmla="*/ 60 h 325"/>
                  <a:gd name="T26" fmla="*/ 0 w 289"/>
                  <a:gd name="T27" fmla="*/ 60 h 325"/>
                  <a:gd name="T28" fmla="*/ 90 w 289"/>
                  <a:gd name="T29" fmla="*/ 325 h 325"/>
                  <a:gd name="T30" fmla="*/ 184 w 289"/>
                  <a:gd name="T31"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9" h="325">
                    <a:moveTo>
                      <a:pt x="184" y="325"/>
                    </a:moveTo>
                    <a:lnTo>
                      <a:pt x="289" y="0"/>
                    </a:lnTo>
                    <a:lnTo>
                      <a:pt x="197" y="0"/>
                    </a:lnTo>
                    <a:lnTo>
                      <a:pt x="143" y="167"/>
                    </a:lnTo>
                    <a:lnTo>
                      <a:pt x="135" y="191"/>
                    </a:lnTo>
                    <a:lnTo>
                      <a:pt x="135" y="191"/>
                    </a:lnTo>
                    <a:lnTo>
                      <a:pt x="135" y="191"/>
                    </a:lnTo>
                    <a:lnTo>
                      <a:pt x="135" y="191"/>
                    </a:lnTo>
                    <a:lnTo>
                      <a:pt x="135" y="191"/>
                    </a:lnTo>
                    <a:lnTo>
                      <a:pt x="135" y="191"/>
                    </a:lnTo>
                    <a:lnTo>
                      <a:pt x="135" y="191"/>
                    </a:lnTo>
                    <a:lnTo>
                      <a:pt x="128" y="167"/>
                    </a:lnTo>
                    <a:lnTo>
                      <a:pt x="91" y="60"/>
                    </a:lnTo>
                    <a:lnTo>
                      <a:pt x="0" y="60"/>
                    </a:lnTo>
                    <a:lnTo>
                      <a:pt x="90" y="325"/>
                    </a:lnTo>
                    <a:lnTo>
                      <a:pt x="184" y="3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grpSp>
        <p:grpSp>
          <p:nvGrpSpPr>
            <p:cNvPr id="13" name="_VTT_logo_102019_03_white_on_blue" hidden="1">
              <a:extLst>
                <a:ext uri="{FF2B5EF4-FFF2-40B4-BE49-F238E27FC236}">
                  <a16:creationId xmlns:a16="http://schemas.microsoft.com/office/drawing/2014/main" id="{B41D618D-9624-4674-87A3-5A9ACDA196C3}"/>
                </a:ext>
              </a:extLst>
            </p:cNvPr>
            <p:cNvGrpSpPr/>
            <p:nvPr/>
          </p:nvGrpSpPr>
          <p:grpSpPr>
            <a:xfrm>
              <a:off x="7909204" y="1770762"/>
              <a:ext cx="971550" cy="655638"/>
              <a:chOff x="379933" y="-15999"/>
              <a:chExt cx="971550" cy="655638"/>
            </a:xfrm>
          </p:grpSpPr>
          <p:sp>
            <p:nvSpPr>
              <p:cNvPr id="44" name="Box">
                <a:extLst>
                  <a:ext uri="{FF2B5EF4-FFF2-40B4-BE49-F238E27FC236}">
                    <a16:creationId xmlns:a16="http://schemas.microsoft.com/office/drawing/2014/main" id="{D86C2F1C-9D5A-4074-931B-ADAB4503FBE1}"/>
                  </a:ext>
                </a:extLst>
              </p:cNvPr>
              <p:cNvSpPr>
                <a:spLocks noChangeArrowheads="1"/>
              </p:cNvSpPr>
              <p:nvPr/>
            </p:nvSpPr>
            <p:spPr bwMode="auto">
              <a:xfrm>
                <a:off x="379933" y="-15999"/>
                <a:ext cx="971550" cy="655638"/>
              </a:xfrm>
              <a:prstGeom prst="rect">
                <a:avLst/>
              </a:prstGeom>
              <a:solidFill>
                <a:srgbClr val="0057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45" name="T2">
                <a:extLst>
                  <a:ext uri="{FF2B5EF4-FFF2-40B4-BE49-F238E27FC236}">
                    <a16:creationId xmlns:a16="http://schemas.microsoft.com/office/drawing/2014/main" id="{4BA2102C-649E-4670-8569-544A5628ED65}"/>
                  </a:ext>
                </a:extLst>
              </p:cNvPr>
              <p:cNvSpPr>
                <a:spLocks/>
              </p:cNvSpPr>
              <p:nvPr/>
            </p:nvSpPr>
            <p:spPr bwMode="auto">
              <a:xfrm>
                <a:off x="1011758" y="168151"/>
                <a:ext cx="176213" cy="258763"/>
              </a:xfrm>
              <a:custGeom>
                <a:avLst/>
                <a:gdLst>
                  <a:gd name="T0" fmla="*/ 157 w 222"/>
                  <a:gd name="T1" fmla="*/ 325 h 325"/>
                  <a:gd name="T2" fmla="*/ 157 w 222"/>
                  <a:gd name="T3" fmla="*/ 78 h 325"/>
                  <a:gd name="T4" fmla="*/ 222 w 222"/>
                  <a:gd name="T5" fmla="*/ 78 h 325"/>
                  <a:gd name="T6" fmla="*/ 222 w 222"/>
                  <a:gd name="T7" fmla="*/ 0 h 325"/>
                  <a:gd name="T8" fmla="*/ 0 w 222"/>
                  <a:gd name="T9" fmla="*/ 0 h 325"/>
                  <a:gd name="T10" fmla="*/ 0 w 222"/>
                  <a:gd name="T11" fmla="*/ 78 h 325"/>
                  <a:gd name="T12" fmla="*/ 66 w 222"/>
                  <a:gd name="T13" fmla="*/ 78 h 325"/>
                  <a:gd name="T14" fmla="*/ 66 w 222"/>
                  <a:gd name="T15" fmla="*/ 325 h 325"/>
                  <a:gd name="T16" fmla="*/ 66 w 222"/>
                  <a:gd name="T17" fmla="*/ 325 h 325"/>
                  <a:gd name="T18" fmla="*/ 157 w 222"/>
                  <a:gd name="T19"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2" h="325">
                    <a:moveTo>
                      <a:pt x="157" y="325"/>
                    </a:moveTo>
                    <a:lnTo>
                      <a:pt x="157" y="78"/>
                    </a:lnTo>
                    <a:lnTo>
                      <a:pt x="222" y="78"/>
                    </a:lnTo>
                    <a:lnTo>
                      <a:pt x="222" y="0"/>
                    </a:lnTo>
                    <a:lnTo>
                      <a:pt x="0" y="0"/>
                    </a:lnTo>
                    <a:lnTo>
                      <a:pt x="0" y="78"/>
                    </a:lnTo>
                    <a:lnTo>
                      <a:pt x="66" y="78"/>
                    </a:lnTo>
                    <a:lnTo>
                      <a:pt x="66" y="325"/>
                    </a:lnTo>
                    <a:lnTo>
                      <a:pt x="66" y="325"/>
                    </a:lnTo>
                    <a:lnTo>
                      <a:pt x="157" y="3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46" name="T1">
                <a:extLst>
                  <a:ext uri="{FF2B5EF4-FFF2-40B4-BE49-F238E27FC236}">
                    <a16:creationId xmlns:a16="http://schemas.microsoft.com/office/drawing/2014/main" id="{1667477E-AB2A-4F63-A329-2857464AFFD8}"/>
                  </a:ext>
                </a:extLst>
              </p:cNvPr>
              <p:cNvSpPr>
                <a:spLocks/>
              </p:cNvSpPr>
              <p:nvPr/>
            </p:nvSpPr>
            <p:spPr bwMode="auto">
              <a:xfrm>
                <a:off x="799033" y="168151"/>
                <a:ext cx="193675" cy="258763"/>
              </a:xfrm>
              <a:custGeom>
                <a:avLst/>
                <a:gdLst>
                  <a:gd name="T0" fmla="*/ 88 w 244"/>
                  <a:gd name="T1" fmla="*/ 78 h 325"/>
                  <a:gd name="T2" fmla="*/ 88 w 244"/>
                  <a:gd name="T3" fmla="*/ 325 h 325"/>
                  <a:gd name="T4" fmla="*/ 179 w 244"/>
                  <a:gd name="T5" fmla="*/ 325 h 325"/>
                  <a:gd name="T6" fmla="*/ 179 w 244"/>
                  <a:gd name="T7" fmla="*/ 78 h 325"/>
                  <a:gd name="T8" fmla="*/ 244 w 244"/>
                  <a:gd name="T9" fmla="*/ 78 h 325"/>
                  <a:gd name="T10" fmla="*/ 244 w 244"/>
                  <a:gd name="T11" fmla="*/ 0 h 325"/>
                  <a:gd name="T12" fmla="*/ 25 w 244"/>
                  <a:gd name="T13" fmla="*/ 0 h 325"/>
                  <a:gd name="T14" fmla="*/ 0 w 244"/>
                  <a:gd name="T15" fmla="*/ 78 h 325"/>
                  <a:gd name="T16" fmla="*/ 88 w 244"/>
                  <a:gd name="T17" fmla="*/ 78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4" h="325">
                    <a:moveTo>
                      <a:pt x="88" y="78"/>
                    </a:moveTo>
                    <a:lnTo>
                      <a:pt x="88" y="325"/>
                    </a:lnTo>
                    <a:lnTo>
                      <a:pt x="179" y="325"/>
                    </a:lnTo>
                    <a:lnTo>
                      <a:pt x="179" y="78"/>
                    </a:lnTo>
                    <a:lnTo>
                      <a:pt x="244" y="78"/>
                    </a:lnTo>
                    <a:lnTo>
                      <a:pt x="244" y="0"/>
                    </a:lnTo>
                    <a:lnTo>
                      <a:pt x="25" y="0"/>
                    </a:lnTo>
                    <a:lnTo>
                      <a:pt x="0" y="78"/>
                    </a:lnTo>
                    <a:lnTo>
                      <a:pt x="88" y="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47" name="V">
                <a:extLst>
                  <a:ext uri="{FF2B5EF4-FFF2-40B4-BE49-F238E27FC236}">
                    <a16:creationId xmlns:a16="http://schemas.microsoft.com/office/drawing/2014/main" id="{08EDD4F9-7D10-4AD2-A49B-49CD92D770F2}"/>
                  </a:ext>
                </a:extLst>
              </p:cNvPr>
              <p:cNvSpPr>
                <a:spLocks/>
              </p:cNvSpPr>
              <p:nvPr/>
            </p:nvSpPr>
            <p:spPr bwMode="auto">
              <a:xfrm>
                <a:off x="567258" y="168151"/>
                <a:ext cx="230188" cy="258763"/>
              </a:xfrm>
              <a:custGeom>
                <a:avLst/>
                <a:gdLst>
                  <a:gd name="T0" fmla="*/ 184 w 289"/>
                  <a:gd name="T1" fmla="*/ 325 h 325"/>
                  <a:gd name="T2" fmla="*/ 289 w 289"/>
                  <a:gd name="T3" fmla="*/ 0 h 325"/>
                  <a:gd name="T4" fmla="*/ 197 w 289"/>
                  <a:gd name="T5" fmla="*/ 0 h 325"/>
                  <a:gd name="T6" fmla="*/ 143 w 289"/>
                  <a:gd name="T7" fmla="*/ 167 h 325"/>
                  <a:gd name="T8" fmla="*/ 135 w 289"/>
                  <a:gd name="T9" fmla="*/ 191 h 325"/>
                  <a:gd name="T10" fmla="*/ 135 w 289"/>
                  <a:gd name="T11" fmla="*/ 191 h 325"/>
                  <a:gd name="T12" fmla="*/ 135 w 289"/>
                  <a:gd name="T13" fmla="*/ 191 h 325"/>
                  <a:gd name="T14" fmla="*/ 135 w 289"/>
                  <a:gd name="T15" fmla="*/ 191 h 325"/>
                  <a:gd name="T16" fmla="*/ 135 w 289"/>
                  <a:gd name="T17" fmla="*/ 191 h 325"/>
                  <a:gd name="T18" fmla="*/ 135 w 289"/>
                  <a:gd name="T19" fmla="*/ 191 h 325"/>
                  <a:gd name="T20" fmla="*/ 135 w 289"/>
                  <a:gd name="T21" fmla="*/ 191 h 325"/>
                  <a:gd name="T22" fmla="*/ 128 w 289"/>
                  <a:gd name="T23" fmla="*/ 167 h 325"/>
                  <a:gd name="T24" fmla="*/ 91 w 289"/>
                  <a:gd name="T25" fmla="*/ 60 h 325"/>
                  <a:gd name="T26" fmla="*/ 0 w 289"/>
                  <a:gd name="T27" fmla="*/ 60 h 325"/>
                  <a:gd name="T28" fmla="*/ 90 w 289"/>
                  <a:gd name="T29" fmla="*/ 325 h 325"/>
                  <a:gd name="T30" fmla="*/ 184 w 289"/>
                  <a:gd name="T31"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9" h="325">
                    <a:moveTo>
                      <a:pt x="184" y="325"/>
                    </a:moveTo>
                    <a:lnTo>
                      <a:pt x="289" y="0"/>
                    </a:lnTo>
                    <a:lnTo>
                      <a:pt x="197" y="0"/>
                    </a:lnTo>
                    <a:lnTo>
                      <a:pt x="143" y="167"/>
                    </a:lnTo>
                    <a:lnTo>
                      <a:pt x="135" y="191"/>
                    </a:lnTo>
                    <a:lnTo>
                      <a:pt x="135" y="191"/>
                    </a:lnTo>
                    <a:lnTo>
                      <a:pt x="135" y="191"/>
                    </a:lnTo>
                    <a:lnTo>
                      <a:pt x="135" y="191"/>
                    </a:lnTo>
                    <a:lnTo>
                      <a:pt x="135" y="191"/>
                    </a:lnTo>
                    <a:lnTo>
                      <a:pt x="135" y="191"/>
                    </a:lnTo>
                    <a:lnTo>
                      <a:pt x="135" y="191"/>
                    </a:lnTo>
                    <a:lnTo>
                      <a:pt x="128" y="167"/>
                    </a:lnTo>
                    <a:lnTo>
                      <a:pt x="91" y="60"/>
                    </a:lnTo>
                    <a:lnTo>
                      <a:pt x="0" y="60"/>
                    </a:lnTo>
                    <a:lnTo>
                      <a:pt x="90" y="325"/>
                    </a:lnTo>
                    <a:lnTo>
                      <a:pt x="184" y="3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grpSp>
        <p:grpSp>
          <p:nvGrpSpPr>
            <p:cNvPr id="14" name="_VTT_logo_102019_04_white_on_dark_grey" hidden="1">
              <a:extLst>
                <a:ext uri="{FF2B5EF4-FFF2-40B4-BE49-F238E27FC236}">
                  <a16:creationId xmlns:a16="http://schemas.microsoft.com/office/drawing/2014/main" id="{8256DB62-1D9F-4B20-BC39-991620A1977A}"/>
                </a:ext>
              </a:extLst>
            </p:cNvPr>
            <p:cNvGrpSpPr/>
            <p:nvPr/>
          </p:nvGrpSpPr>
          <p:grpSpPr>
            <a:xfrm>
              <a:off x="7909204" y="1770762"/>
              <a:ext cx="971550" cy="655638"/>
              <a:chOff x="379933" y="-15999"/>
              <a:chExt cx="971550" cy="655638"/>
            </a:xfrm>
          </p:grpSpPr>
          <p:sp>
            <p:nvSpPr>
              <p:cNvPr id="40" name="Box">
                <a:extLst>
                  <a:ext uri="{FF2B5EF4-FFF2-40B4-BE49-F238E27FC236}">
                    <a16:creationId xmlns:a16="http://schemas.microsoft.com/office/drawing/2014/main" id="{A6C6F4B1-F88C-446A-AD9D-29828257EF72}"/>
                  </a:ext>
                </a:extLst>
              </p:cNvPr>
              <p:cNvSpPr>
                <a:spLocks noChangeArrowheads="1"/>
              </p:cNvSpPr>
              <p:nvPr/>
            </p:nvSpPr>
            <p:spPr bwMode="auto">
              <a:xfrm>
                <a:off x="379933" y="-15999"/>
                <a:ext cx="971550" cy="655638"/>
              </a:xfrm>
              <a:prstGeom prst="rect">
                <a:avLst/>
              </a:prstGeom>
              <a:solidFill>
                <a:srgbClr val="AFAFA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41" name="T2">
                <a:extLst>
                  <a:ext uri="{FF2B5EF4-FFF2-40B4-BE49-F238E27FC236}">
                    <a16:creationId xmlns:a16="http://schemas.microsoft.com/office/drawing/2014/main" id="{E61582D7-204A-4C3E-90B1-E76CA62358E4}"/>
                  </a:ext>
                </a:extLst>
              </p:cNvPr>
              <p:cNvSpPr>
                <a:spLocks/>
              </p:cNvSpPr>
              <p:nvPr/>
            </p:nvSpPr>
            <p:spPr bwMode="auto">
              <a:xfrm>
                <a:off x="1011758" y="168151"/>
                <a:ext cx="176213" cy="258763"/>
              </a:xfrm>
              <a:custGeom>
                <a:avLst/>
                <a:gdLst>
                  <a:gd name="T0" fmla="*/ 157 w 222"/>
                  <a:gd name="T1" fmla="*/ 325 h 325"/>
                  <a:gd name="T2" fmla="*/ 157 w 222"/>
                  <a:gd name="T3" fmla="*/ 78 h 325"/>
                  <a:gd name="T4" fmla="*/ 222 w 222"/>
                  <a:gd name="T5" fmla="*/ 78 h 325"/>
                  <a:gd name="T6" fmla="*/ 222 w 222"/>
                  <a:gd name="T7" fmla="*/ 0 h 325"/>
                  <a:gd name="T8" fmla="*/ 0 w 222"/>
                  <a:gd name="T9" fmla="*/ 0 h 325"/>
                  <a:gd name="T10" fmla="*/ 0 w 222"/>
                  <a:gd name="T11" fmla="*/ 78 h 325"/>
                  <a:gd name="T12" fmla="*/ 66 w 222"/>
                  <a:gd name="T13" fmla="*/ 78 h 325"/>
                  <a:gd name="T14" fmla="*/ 66 w 222"/>
                  <a:gd name="T15" fmla="*/ 325 h 325"/>
                  <a:gd name="T16" fmla="*/ 66 w 222"/>
                  <a:gd name="T17" fmla="*/ 325 h 325"/>
                  <a:gd name="T18" fmla="*/ 157 w 222"/>
                  <a:gd name="T19"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2" h="325">
                    <a:moveTo>
                      <a:pt x="157" y="325"/>
                    </a:moveTo>
                    <a:lnTo>
                      <a:pt x="157" y="78"/>
                    </a:lnTo>
                    <a:lnTo>
                      <a:pt x="222" y="78"/>
                    </a:lnTo>
                    <a:lnTo>
                      <a:pt x="222" y="0"/>
                    </a:lnTo>
                    <a:lnTo>
                      <a:pt x="0" y="0"/>
                    </a:lnTo>
                    <a:lnTo>
                      <a:pt x="0" y="78"/>
                    </a:lnTo>
                    <a:lnTo>
                      <a:pt x="66" y="78"/>
                    </a:lnTo>
                    <a:lnTo>
                      <a:pt x="66" y="325"/>
                    </a:lnTo>
                    <a:lnTo>
                      <a:pt x="66" y="325"/>
                    </a:lnTo>
                    <a:lnTo>
                      <a:pt x="157" y="3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42" name="T1">
                <a:extLst>
                  <a:ext uri="{FF2B5EF4-FFF2-40B4-BE49-F238E27FC236}">
                    <a16:creationId xmlns:a16="http://schemas.microsoft.com/office/drawing/2014/main" id="{F91BEDA4-95FD-4A0F-8333-1C34DD56B9D7}"/>
                  </a:ext>
                </a:extLst>
              </p:cNvPr>
              <p:cNvSpPr>
                <a:spLocks/>
              </p:cNvSpPr>
              <p:nvPr/>
            </p:nvSpPr>
            <p:spPr bwMode="auto">
              <a:xfrm>
                <a:off x="799033" y="168151"/>
                <a:ext cx="193675" cy="258763"/>
              </a:xfrm>
              <a:custGeom>
                <a:avLst/>
                <a:gdLst>
                  <a:gd name="T0" fmla="*/ 88 w 244"/>
                  <a:gd name="T1" fmla="*/ 78 h 325"/>
                  <a:gd name="T2" fmla="*/ 88 w 244"/>
                  <a:gd name="T3" fmla="*/ 325 h 325"/>
                  <a:gd name="T4" fmla="*/ 179 w 244"/>
                  <a:gd name="T5" fmla="*/ 325 h 325"/>
                  <a:gd name="T6" fmla="*/ 179 w 244"/>
                  <a:gd name="T7" fmla="*/ 78 h 325"/>
                  <a:gd name="T8" fmla="*/ 244 w 244"/>
                  <a:gd name="T9" fmla="*/ 78 h 325"/>
                  <a:gd name="T10" fmla="*/ 244 w 244"/>
                  <a:gd name="T11" fmla="*/ 0 h 325"/>
                  <a:gd name="T12" fmla="*/ 25 w 244"/>
                  <a:gd name="T13" fmla="*/ 0 h 325"/>
                  <a:gd name="T14" fmla="*/ 0 w 244"/>
                  <a:gd name="T15" fmla="*/ 78 h 325"/>
                  <a:gd name="T16" fmla="*/ 88 w 244"/>
                  <a:gd name="T17" fmla="*/ 78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4" h="325">
                    <a:moveTo>
                      <a:pt x="88" y="78"/>
                    </a:moveTo>
                    <a:lnTo>
                      <a:pt x="88" y="325"/>
                    </a:lnTo>
                    <a:lnTo>
                      <a:pt x="179" y="325"/>
                    </a:lnTo>
                    <a:lnTo>
                      <a:pt x="179" y="78"/>
                    </a:lnTo>
                    <a:lnTo>
                      <a:pt x="244" y="78"/>
                    </a:lnTo>
                    <a:lnTo>
                      <a:pt x="244" y="0"/>
                    </a:lnTo>
                    <a:lnTo>
                      <a:pt x="25" y="0"/>
                    </a:lnTo>
                    <a:lnTo>
                      <a:pt x="0" y="78"/>
                    </a:lnTo>
                    <a:lnTo>
                      <a:pt x="88" y="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43" name="V">
                <a:extLst>
                  <a:ext uri="{FF2B5EF4-FFF2-40B4-BE49-F238E27FC236}">
                    <a16:creationId xmlns:a16="http://schemas.microsoft.com/office/drawing/2014/main" id="{9259C8EF-AE96-4898-A383-AE5CA224C540}"/>
                  </a:ext>
                </a:extLst>
              </p:cNvPr>
              <p:cNvSpPr>
                <a:spLocks/>
              </p:cNvSpPr>
              <p:nvPr/>
            </p:nvSpPr>
            <p:spPr bwMode="auto">
              <a:xfrm>
                <a:off x="567258" y="168151"/>
                <a:ext cx="230188" cy="258763"/>
              </a:xfrm>
              <a:custGeom>
                <a:avLst/>
                <a:gdLst>
                  <a:gd name="T0" fmla="*/ 184 w 289"/>
                  <a:gd name="T1" fmla="*/ 325 h 325"/>
                  <a:gd name="T2" fmla="*/ 289 w 289"/>
                  <a:gd name="T3" fmla="*/ 0 h 325"/>
                  <a:gd name="T4" fmla="*/ 197 w 289"/>
                  <a:gd name="T5" fmla="*/ 0 h 325"/>
                  <a:gd name="T6" fmla="*/ 143 w 289"/>
                  <a:gd name="T7" fmla="*/ 167 h 325"/>
                  <a:gd name="T8" fmla="*/ 135 w 289"/>
                  <a:gd name="T9" fmla="*/ 191 h 325"/>
                  <a:gd name="T10" fmla="*/ 135 w 289"/>
                  <a:gd name="T11" fmla="*/ 191 h 325"/>
                  <a:gd name="T12" fmla="*/ 135 w 289"/>
                  <a:gd name="T13" fmla="*/ 191 h 325"/>
                  <a:gd name="T14" fmla="*/ 135 w 289"/>
                  <a:gd name="T15" fmla="*/ 191 h 325"/>
                  <a:gd name="T16" fmla="*/ 135 w 289"/>
                  <a:gd name="T17" fmla="*/ 191 h 325"/>
                  <a:gd name="T18" fmla="*/ 135 w 289"/>
                  <a:gd name="T19" fmla="*/ 191 h 325"/>
                  <a:gd name="T20" fmla="*/ 135 w 289"/>
                  <a:gd name="T21" fmla="*/ 191 h 325"/>
                  <a:gd name="T22" fmla="*/ 128 w 289"/>
                  <a:gd name="T23" fmla="*/ 167 h 325"/>
                  <a:gd name="T24" fmla="*/ 91 w 289"/>
                  <a:gd name="T25" fmla="*/ 60 h 325"/>
                  <a:gd name="T26" fmla="*/ 0 w 289"/>
                  <a:gd name="T27" fmla="*/ 60 h 325"/>
                  <a:gd name="T28" fmla="*/ 90 w 289"/>
                  <a:gd name="T29" fmla="*/ 325 h 325"/>
                  <a:gd name="T30" fmla="*/ 184 w 289"/>
                  <a:gd name="T31"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9" h="325">
                    <a:moveTo>
                      <a:pt x="184" y="325"/>
                    </a:moveTo>
                    <a:lnTo>
                      <a:pt x="289" y="0"/>
                    </a:lnTo>
                    <a:lnTo>
                      <a:pt x="197" y="0"/>
                    </a:lnTo>
                    <a:lnTo>
                      <a:pt x="143" y="167"/>
                    </a:lnTo>
                    <a:lnTo>
                      <a:pt x="135" y="191"/>
                    </a:lnTo>
                    <a:lnTo>
                      <a:pt x="135" y="191"/>
                    </a:lnTo>
                    <a:lnTo>
                      <a:pt x="135" y="191"/>
                    </a:lnTo>
                    <a:lnTo>
                      <a:pt x="135" y="191"/>
                    </a:lnTo>
                    <a:lnTo>
                      <a:pt x="135" y="191"/>
                    </a:lnTo>
                    <a:lnTo>
                      <a:pt x="135" y="191"/>
                    </a:lnTo>
                    <a:lnTo>
                      <a:pt x="135" y="191"/>
                    </a:lnTo>
                    <a:lnTo>
                      <a:pt x="128" y="167"/>
                    </a:lnTo>
                    <a:lnTo>
                      <a:pt x="91" y="60"/>
                    </a:lnTo>
                    <a:lnTo>
                      <a:pt x="0" y="60"/>
                    </a:lnTo>
                    <a:lnTo>
                      <a:pt x="90" y="325"/>
                    </a:lnTo>
                    <a:lnTo>
                      <a:pt x="184" y="3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grpSp>
        <p:grpSp>
          <p:nvGrpSpPr>
            <p:cNvPr id="15" name="_VTT_logo_102019_05_dark_grey_on_white" hidden="1">
              <a:extLst>
                <a:ext uri="{FF2B5EF4-FFF2-40B4-BE49-F238E27FC236}">
                  <a16:creationId xmlns:a16="http://schemas.microsoft.com/office/drawing/2014/main" id="{3B55F314-7E3C-4A2A-A568-698097323573}"/>
                </a:ext>
              </a:extLst>
            </p:cNvPr>
            <p:cNvGrpSpPr/>
            <p:nvPr/>
          </p:nvGrpSpPr>
          <p:grpSpPr>
            <a:xfrm>
              <a:off x="7909204" y="1770762"/>
              <a:ext cx="971550" cy="655638"/>
              <a:chOff x="379933" y="-15999"/>
              <a:chExt cx="971550" cy="655638"/>
            </a:xfrm>
          </p:grpSpPr>
          <p:sp>
            <p:nvSpPr>
              <p:cNvPr id="36" name="Box">
                <a:extLst>
                  <a:ext uri="{FF2B5EF4-FFF2-40B4-BE49-F238E27FC236}">
                    <a16:creationId xmlns:a16="http://schemas.microsoft.com/office/drawing/2014/main" id="{17D992E2-76BC-4A33-934C-E78159E4B6FE}"/>
                  </a:ext>
                </a:extLst>
              </p:cNvPr>
              <p:cNvSpPr>
                <a:spLocks noChangeArrowheads="1"/>
              </p:cNvSpPr>
              <p:nvPr/>
            </p:nvSpPr>
            <p:spPr bwMode="auto">
              <a:xfrm>
                <a:off x="379933" y="-15999"/>
                <a:ext cx="971550" cy="6556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37" name="T2">
                <a:extLst>
                  <a:ext uri="{FF2B5EF4-FFF2-40B4-BE49-F238E27FC236}">
                    <a16:creationId xmlns:a16="http://schemas.microsoft.com/office/drawing/2014/main" id="{10C17877-F1F7-435A-BCBC-0DD14E5E46DE}"/>
                  </a:ext>
                </a:extLst>
              </p:cNvPr>
              <p:cNvSpPr>
                <a:spLocks/>
              </p:cNvSpPr>
              <p:nvPr/>
            </p:nvSpPr>
            <p:spPr bwMode="auto">
              <a:xfrm>
                <a:off x="1011758" y="168151"/>
                <a:ext cx="176213" cy="258763"/>
              </a:xfrm>
              <a:custGeom>
                <a:avLst/>
                <a:gdLst>
                  <a:gd name="T0" fmla="*/ 157 w 222"/>
                  <a:gd name="T1" fmla="*/ 325 h 325"/>
                  <a:gd name="T2" fmla="*/ 157 w 222"/>
                  <a:gd name="T3" fmla="*/ 78 h 325"/>
                  <a:gd name="T4" fmla="*/ 222 w 222"/>
                  <a:gd name="T5" fmla="*/ 78 h 325"/>
                  <a:gd name="T6" fmla="*/ 222 w 222"/>
                  <a:gd name="T7" fmla="*/ 0 h 325"/>
                  <a:gd name="T8" fmla="*/ 0 w 222"/>
                  <a:gd name="T9" fmla="*/ 0 h 325"/>
                  <a:gd name="T10" fmla="*/ 0 w 222"/>
                  <a:gd name="T11" fmla="*/ 78 h 325"/>
                  <a:gd name="T12" fmla="*/ 66 w 222"/>
                  <a:gd name="T13" fmla="*/ 78 h 325"/>
                  <a:gd name="T14" fmla="*/ 66 w 222"/>
                  <a:gd name="T15" fmla="*/ 325 h 325"/>
                  <a:gd name="T16" fmla="*/ 66 w 222"/>
                  <a:gd name="T17" fmla="*/ 325 h 325"/>
                  <a:gd name="T18" fmla="*/ 157 w 222"/>
                  <a:gd name="T19"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2" h="325">
                    <a:moveTo>
                      <a:pt x="157" y="325"/>
                    </a:moveTo>
                    <a:lnTo>
                      <a:pt x="157" y="78"/>
                    </a:lnTo>
                    <a:lnTo>
                      <a:pt x="222" y="78"/>
                    </a:lnTo>
                    <a:lnTo>
                      <a:pt x="222" y="0"/>
                    </a:lnTo>
                    <a:lnTo>
                      <a:pt x="0" y="0"/>
                    </a:lnTo>
                    <a:lnTo>
                      <a:pt x="0" y="78"/>
                    </a:lnTo>
                    <a:lnTo>
                      <a:pt x="66" y="78"/>
                    </a:lnTo>
                    <a:lnTo>
                      <a:pt x="66" y="325"/>
                    </a:lnTo>
                    <a:lnTo>
                      <a:pt x="66" y="325"/>
                    </a:lnTo>
                    <a:lnTo>
                      <a:pt x="157" y="325"/>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38" name="T1">
                <a:extLst>
                  <a:ext uri="{FF2B5EF4-FFF2-40B4-BE49-F238E27FC236}">
                    <a16:creationId xmlns:a16="http://schemas.microsoft.com/office/drawing/2014/main" id="{2CEB73A5-807D-47BF-839D-DFDAD2C2BCEA}"/>
                  </a:ext>
                </a:extLst>
              </p:cNvPr>
              <p:cNvSpPr>
                <a:spLocks/>
              </p:cNvSpPr>
              <p:nvPr/>
            </p:nvSpPr>
            <p:spPr bwMode="auto">
              <a:xfrm>
                <a:off x="799033" y="168151"/>
                <a:ext cx="193675" cy="258763"/>
              </a:xfrm>
              <a:custGeom>
                <a:avLst/>
                <a:gdLst>
                  <a:gd name="T0" fmla="*/ 88 w 244"/>
                  <a:gd name="T1" fmla="*/ 78 h 325"/>
                  <a:gd name="T2" fmla="*/ 88 w 244"/>
                  <a:gd name="T3" fmla="*/ 325 h 325"/>
                  <a:gd name="T4" fmla="*/ 179 w 244"/>
                  <a:gd name="T5" fmla="*/ 325 h 325"/>
                  <a:gd name="T6" fmla="*/ 179 w 244"/>
                  <a:gd name="T7" fmla="*/ 78 h 325"/>
                  <a:gd name="T8" fmla="*/ 244 w 244"/>
                  <a:gd name="T9" fmla="*/ 78 h 325"/>
                  <a:gd name="T10" fmla="*/ 244 w 244"/>
                  <a:gd name="T11" fmla="*/ 0 h 325"/>
                  <a:gd name="T12" fmla="*/ 25 w 244"/>
                  <a:gd name="T13" fmla="*/ 0 h 325"/>
                  <a:gd name="T14" fmla="*/ 0 w 244"/>
                  <a:gd name="T15" fmla="*/ 78 h 325"/>
                  <a:gd name="T16" fmla="*/ 88 w 244"/>
                  <a:gd name="T17" fmla="*/ 78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4" h="325">
                    <a:moveTo>
                      <a:pt x="88" y="78"/>
                    </a:moveTo>
                    <a:lnTo>
                      <a:pt x="88" y="325"/>
                    </a:lnTo>
                    <a:lnTo>
                      <a:pt x="179" y="325"/>
                    </a:lnTo>
                    <a:lnTo>
                      <a:pt x="179" y="78"/>
                    </a:lnTo>
                    <a:lnTo>
                      <a:pt x="244" y="78"/>
                    </a:lnTo>
                    <a:lnTo>
                      <a:pt x="244" y="0"/>
                    </a:lnTo>
                    <a:lnTo>
                      <a:pt x="25" y="0"/>
                    </a:lnTo>
                    <a:lnTo>
                      <a:pt x="0" y="78"/>
                    </a:lnTo>
                    <a:lnTo>
                      <a:pt x="88" y="78"/>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39" name="V">
                <a:extLst>
                  <a:ext uri="{FF2B5EF4-FFF2-40B4-BE49-F238E27FC236}">
                    <a16:creationId xmlns:a16="http://schemas.microsoft.com/office/drawing/2014/main" id="{716E2D91-66B4-4FF6-8A83-946F2B341001}"/>
                  </a:ext>
                </a:extLst>
              </p:cNvPr>
              <p:cNvSpPr>
                <a:spLocks/>
              </p:cNvSpPr>
              <p:nvPr/>
            </p:nvSpPr>
            <p:spPr bwMode="auto">
              <a:xfrm>
                <a:off x="567258" y="168151"/>
                <a:ext cx="230188" cy="258763"/>
              </a:xfrm>
              <a:custGeom>
                <a:avLst/>
                <a:gdLst>
                  <a:gd name="T0" fmla="*/ 184 w 289"/>
                  <a:gd name="T1" fmla="*/ 325 h 325"/>
                  <a:gd name="T2" fmla="*/ 289 w 289"/>
                  <a:gd name="T3" fmla="*/ 0 h 325"/>
                  <a:gd name="T4" fmla="*/ 197 w 289"/>
                  <a:gd name="T5" fmla="*/ 0 h 325"/>
                  <a:gd name="T6" fmla="*/ 143 w 289"/>
                  <a:gd name="T7" fmla="*/ 167 h 325"/>
                  <a:gd name="T8" fmla="*/ 135 w 289"/>
                  <a:gd name="T9" fmla="*/ 191 h 325"/>
                  <a:gd name="T10" fmla="*/ 135 w 289"/>
                  <a:gd name="T11" fmla="*/ 191 h 325"/>
                  <a:gd name="T12" fmla="*/ 135 w 289"/>
                  <a:gd name="T13" fmla="*/ 191 h 325"/>
                  <a:gd name="T14" fmla="*/ 135 w 289"/>
                  <a:gd name="T15" fmla="*/ 191 h 325"/>
                  <a:gd name="T16" fmla="*/ 135 w 289"/>
                  <a:gd name="T17" fmla="*/ 191 h 325"/>
                  <a:gd name="T18" fmla="*/ 135 w 289"/>
                  <a:gd name="T19" fmla="*/ 191 h 325"/>
                  <a:gd name="T20" fmla="*/ 135 w 289"/>
                  <a:gd name="T21" fmla="*/ 191 h 325"/>
                  <a:gd name="T22" fmla="*/ 128 w 289"/>
                  <a:gd name="T23" fmla="*/ 167 h 325"/>
                  <a:gd name="T24" fmla="*/ 91 w 289"/>
                  <a:gd name="T25" fmla="*/ 60 h 325"/>
                  <a:gd name="T26" fmla="*/ 0 w 289"/>
                  <a:gd name="T27" fmla="*/ 60 h 325"/>
                  <a:gd name="T28" fmla="*/ 90 w 289"/>
                  <a:gd name="T29" fmla="*/ 325 h 325"/>
                  <a:gd name="T30" fmla="*/ 184 w 289"/>
                  <a:gd name="T31"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9" h="325">
                    <a:moveTo>
                      <a:pt x="184" y="325"/>
                    </a:moveTo>
                    <a:lnTo>
                      <a:pt x="289" y="0"/>
                    </a:lnTo>
                    <a:lnTo>
                      <a:pt x="197" y="0"/>
                    </a:lnTo>
                    <a:lnTo>
                      <a:pt x="143" y="167"/>
                    </a:lnTo>
                    <a:lnTo>
                      <a:pt x="135" y="191"/>
                    </a:lnTo>
                    <a:lnTo>
                      <a:pt x="135" y="191"/>
                    </a:lnTo>
                    <a:lnTo>
                      <a:pt x="135" y="191"/>
                    </a:lnTo>
                    <a:lnTo>
                      <a:pt x="135" y="191"/>
                    </a:lnTo>
                    <a:lnTo>
                      <a:pt x="135" y="191"/>
                    </a:lnTo>
                    <a:lnTo>
                      <a:pt x="135" y="191"/>
                    </a:lnTo>
                    <a:lnTo>
                      <a:pt x="135" y="191"/>
                    </a:lnTo>
                    <a:lnTo>
                      <a:pt x="128" y="167"/>
                    </a:lnTo>
                    <a:lnTo>
                      <a:pt x="91" y="60"/>
                    </a:lnTo>
                    <a:lnTo>
                      <a:pt x="0" y="60"/>
                    </a:lnTo>
                    <a:lnTo>
                      <a:pt x="90" y="325"/>
                    </a:lnTo>
                    <a:lnTo>
                      <a:pt x="184" y="325"/>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grpSp>
        <p:grpSp>
          <p:nvGrpSpPr>
            <p:cNvPr id="16" name="_VTT_logo_102019_06_orange_blue_on_white" hidden="1">
              <a:extLst>
                <a:ext uri="{FF2B5EF4-FFF2-40B4-BE49-F238E27FC236}">
                  <a16:creationId xmlns:a16="http://schemas.microsoft.com/office/drawing/2014/main" id="{B3C11F12-2374-4823-BD57-B8C478EFC2C8}"/>
                </a:ext>
              </a:extLst>
            </p:cNvPr>
            <p:cNvGrpSpPr/>
            <p:nvPr/>
          </p:nvGrpSpPr>
          <p:grpSpPr>
            <a:xfrm>
              <a:off x="7909204" y="1770762"/>
              <a:ext cx="971550" cy="655638"/>
              <a:chOff x="379933" y="-15999"/>
              <a:chExt cx="971550" cy="655638"/>
            </a:xfrm>
          </p:grpSpPr>
          <p:sp>
            <p:nvSpPr>
              <p:cNvPr id="32" name="Box">
                <a:extLst>
                  <a:ext uri="{FF2B5EF4-FFF2-40B4-BE49-F238E27FC236}">
                    <a16:creationId xmlns:a16="http://schemas.microsoft.com/office/drawing/2014/main" id="{6D581621-7B87-4CAD-89AF-4044CAB891E3}"/>
                  </a:ext>
                </a:extLst>
              </p:cNvPr>
              <p:cNvSpPr>
                <a:spLocks noChangeArrowheads="1"/>
              </p:cNvSpPr>
              <p:nvPr/>
            </p:nvSpPr>
            <p:spPr bwMode="auto">
              <a:xfrm>
                <a:off x="379933" y="-15999"/>
                <a:ext cx="971550" cy="6556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33" name="T2">
                <a:extLst>
                  <a:ext uri="{FF2B5EF4-FFF2-40B4-BE49-F238E27FC236}">
                    <a16:creationId xmlns:a16="http://schemas.microsoft.com/office/drawing/2014/main" id="{1643D284-87BE-4466-B40A-279C93B3C59D}"/>
                  </a:ext>
                </a:extLst>
              </p:cNvPr>
              <p:cNvSpPr>
                <a:spLocks/>
              </p:cNvSpPr>
              <p:nvPr/>
            </p:nvSpPr>
            <p:spPr bwMode="auto">
              <a:xfrm>
                <a:off x="1011758" y="168151"/>
                <a:ext cx="176213" cy="258763"/>
              </a:xfrm>
              <a:custGeom>
                <a:avLst/>
                <a:gdLst>
                  <a:gd name="T0" fmla="*/ 157 w 222"/>
                  <a:gd name="T1" fmla="*/ 325 h 325"/>
                  <a:gd name="T2" fmla="*/ 157 w 222"/>
                  <a:gd name="T3" fmla="*/ 78 h 325"/>
                  <a:gd name="T4" fmla="*/ 222 w 222"/>
                  <a:gd name="T5" fmla="*/ 78 h 325"/>
                  <a:gd name="T6" fmla="*/ 222 w 222"/>
                  <a:gd name="T7" fmla="*/ 0 h 325"/>
                  <a:gd name="T8" fmla="*/ 0 w 222"/>
                  <a:gd name="T9" fmla="*/ 0 h 325"/>
                  <a:gd name="T10" fmla="*/ 0 w 222"/>
                  <a:gd name="T11" fmla="*/ 78 h 325"/>
                  <a:gd name="T12" fmla="*/ 66 w 222"/>
                  <a:gd name="T13" fmla="*/ 78 h 325"/>
                  <a:gd name="T14" fmla="*/ 66 w 222"/>
                  <a:gd name="T15" fmla="*/ 325 h 325"/>
                  <a:gd name="T16" fmla="*/ 66 w 222"/>
                  <a:gd name="T17" fmla="*/ 325 h 325"/>
                  <a:gd name="T18" fmla="*/ 157 w 222"/>
                  <a:gd name="T19"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2" h="325">
                    <a:moveTo>
                      <a:pt x="157" y="325"/>
                    </a:moveTo>
                    <a:lnTo>
                      <a:pt x="157" y="78"/>
                    </a:lnTo>
                    <a:lnTo>
                      <a:pt x="222" y="78"/>
                    </a:lnTo>
                    <a:lnTo>
                      <a:pt x="222" y="0"/>
                    </a:lnTo>
                    <a:lnTo>
                      <a:pt x="0" y="0"/>
                    </a:lnTo>
                    <a:lnTo>
                      <a:pt x="0" y="78"/>
                    </a:lnTo>
                    <a:lnTo>
                      <a:pt x="66" y="78"/>
                    </a:lnTo>
                    <a:lnTo>
                      <a:pt x="66" y="325"/>
                    </a:lnTo>
                    <a:lnTo>
                      <a:pt x="66" y="325"/>
                    </a:lnTo>
                    <a:lnTo>
                      <a:pt x="157" y="325"/>
                    </a:lnTo>
                    <a:close/>
                  </a:path>
                </a:pathLst>
              </a:custGeom>
              <a:solidFill>
                <a:srgbClr val="0057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34" name="T1">
                <a:extLst>
                  <a:ext uri="{FF2B5EF4-FFF2-40B4-BE49-F238E27FC236}">
                    <a16:creationId xmlns:a16="http://schemas.microsoft.com/office/drawing/2014/main" id="{F6C6471A-BAAA-4E24-B3D1-B76B61A1D08B}"/>
                  </a:ext>
                </a:extLst>
              </p:cNvPr>
              <p:cNvSpPr>
                <a:spLocks/>
              </p:cNvSpPr>
              <p:nvPr/>
            </p:nvSpPr>
            <p:spPr bwMode="auto">
              <a:xfrm>
                <a:off x="799033" y="168151"/>
                <a:ext cx="193675" cy="258763"/>
              </a:xfrm>
              <a:custGeom>
                <a:avLst/>
                <a:gdLst>
                  <a:gd name="T0" fmla="*/ 88 w 244"/>
                  <a:gd name="T1" fmla="*/ 78 h 325"/>
                  <a:gd name="T2" fmla="*/ 88 w 244"/>
                  <a:gd name="T3" fmla="*/ 325 h 325"/>
                  <a:gd name="T4" fmla="*/ 179 w 244"/>
                  <a:gd name="T5" fmla="*/ 325 h 325"/>
                  <a:gd name="T6" fmla="*/ 179 w 244"/>
                  <a:gd name="T7" fmla="*/ 78 h 325"/>
                  <a:gd name="T8" fmla="*/ 244 w 244"/>
                  <a:gd name="T9" fmla="*/ 78 h 325"/>
                  <a:gd name="T10" fmla="*/ 244 w 244"/>
                  <a:gd name="T11" fmla="*/ 0 h 325"/>
                  <a:gd name="T12" fmla="*/ 25 w 244"/>
                  <a:gd name="T13" fmla="*/ 0 h 325"/>
                  <a:gd name="T14" fmla="*/ 0 w 244"/>
                  <a:gd name="T15" fmla="*/ 78 h 325"/>
                  <a:gd name="T16" fmla="*/ 88 w 244"/>
                  <a:gd name="T17" fmla="*/ 78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4" h="325">
                    <a:moveTo>
                      <a:pt x="88" y="78"/>
                    </a:moveTo>
                    <a:lnTo>
                      <a:pt x="88" y="325"/>
                    </a:lnTo>
                    <a:lnTo>
                      <a:pt x="179" y="325"/>
                    </a:lnTo>
                    <a:lnTo>
                      <a:pt x="179" y="78"/>
                    </a:lnTo>
                    <a:lnTo>
                      <a:pt x="244" y="78"/>
                    </a:lnTo>
                    <a:lnTo>
                      <a:pt x="244" y="0"/>
                    </a:lnTo>
                    <a:lnTo>
                      <a:pt x="25" y="0"/>
                    </a:lnTo>
                    <a:lnTo>
                      <a:pt x="0" y="78"/>
                    </a:lnTo>
                    <a:lnTo>
                      <a:pt x="88" y="78"/>
                    </a:lnTo>
                    <a:close/>
                  </a:path>
                </a:pathLst>
              </a:custGeom>
              <a:solidFill>
                <a:srgbClr val="0057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35" name="V">
                <a:extLst>
                  <a:ext uri="{FF2B5EF4-FFF2-40B4-BE49-F238E27FC236}">
                    <a16:creationId xmlns:a16="http://schemas.microsoft.com/office/drawing/2014/main" id="{B9708D2E-1BED-4169-937B-5EA0E6373DE8}"/>
                  </a:ext>
                </a:extLst>
              </p:cNvPr>
              <p:cNvSpPr>
                <a:spLocks/>
              </p:cNvSpPr>
              <p:nvPr/>
            </p:nvSpPr>
            <p:spPr bwMode="auto">
              <a:xfrm>
                <a:off x="567258" y="168151"/>
                <a:ext cx="230188" cy="258763"/>
              </a:xfrm>
              <a:custGeom>
                <a:avLst/>
                <a:gdLst>
                  <a:gd name="T0" fmla="*/ 184 w 289"/>
                  <a:gd name="T1" fmla="*/ 325 h 325"/>
                  <a:gd name="T2" fmla="*/ 289 w 289"/>
                  <a:gd name="T3" fmla="*/ 0 h 325"/>
                  <a:gd name="T4" fmla="*/ 197 w 289"/>
                  <a:gd name="T5" fmla="*/ 0 h 325"/>
                  <a:gd name="T6" fmla="*/ 143 w 289"/>
                  <a:gd name="T7" fmla="*/ 167 h 325"/>
                  <a:gd name="T8" fmla="*/ 135 w 289"/>
                  <a:gd name="T9" fmla="*/ 191 h 325"/>
                  <a:gd name="T10" fmla="*/ 135 w 289"/>
                  <a:gd name="T11" fmla="*/ 191 h 325"/>
                  <a:gd name="T12" fmla="*/ 135 w 289"/>
                  <a:gd name="T13" fmla="*/ 191 h 325"/>
                  <a:gd name="T14" fmla="*/ 135 w 289"/>
                  <a:gd name="T15" fmla="*/ 191 h 325"/>
                  <a:gd name="T16" fmla="*/ 135 w 289"/>
                  <a:gd name="T17" fmla="*/ 191 h 325"/>
                  <a:gd name="T18" fmla="*/ 135 w 289"/>
                  <a:gd name="T19" fmla="*/ 191 h 325"/>
                  <a:gd name="T20" fmla="*/ 135 w 289"/>
                  <a:gd name="T21" fmla="*/ 191 h 325"/>
                  <a:gd name="T22" fmla="*/ 128 w 289"/>
                  <a:gd name="T23" fmla="*/ 167 h 325"/>
                  <a:gd name="T24" fmla="*/ 91 w 289"/>
                  <a:gd name="T25" fmla="*/ 60 h 325"/>
                  <a:gd name="T26" fmla="*/ 0 w 289"/>
                  <a:gd name="T27" fmla="*/ 60 h 325"/>
                  <a:gd name="T28" fmla="*/ 90 w 289"/>
                  <a:gd name="T29" fmla="*/ 325 h 325"/>
                  <a:gd name="T30" fmla="*/ 184 w 289"/>
                  <a:gd name="T31"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9" h="325">
                    <a:moveTo>
                      <a:pt x="184" y="325"/>
                    </a:moveTo>
                    <a:lnTo>
                      <a:pt x="289" y="0"/>
                    </a:lnTo>
                    <a:lnTo>
                      <a:pt x="197" y="0"/>
                    </a:lnTo>
                    <a:lnTo>
                      <a:pt x="143" y="167"/>
                    </a:lnTo>
                    <a:lnTo>
                      <a:pt x="135" y="191"/>
                    </a:lnTo>
                    <a:lnTo>
                      <a:pt x="135" y="191"/>
                    </a:lnTo>
                    <a:lnTo>
                      <a:pt x="135" y="191"/>
                    </a:lnTo>
                    <a:lnTo>
                      <a:pt x="135" y="191"/>
                    </a:lnTo>
                    <a:lnTo>
                      <a:pt x="135" y="191"/>
                    </a:lnTo>
                    <a:lnTo>
                      <a:pt x="135" y="191"/>
                    </a:lnTo>
                    <a:lnTo>
                      <a:pt x="135" y="191"/>
                    </a:lnTo>
                    <a:lnTo>
                      <a:pt x="128" y="167"/>
                    </a:lnTo>
                    <a:lnTo>
                      <a:pt x="91" y="60"/>
                    </a:lnTo>
                    <a:lnTo>
                      <a:pt x="0" y="60"/>
                    </a:lnTo>
                    <a:lnTo>
                      <a:pt x="90" y="325"/>
                    </a:lnTo>
                    <a:lnTo>
                      <a:pt x="184" y="325"/>
                    </a:lnTo>
                    <a:close/>
                  </a:path>
                </a:pathLst>
              </a:custGeom>
              <a:solidFill>
                <a:srgbClr val="F06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grpSp>
        <p:grpSp>
          <p:nvGrpSpPr>
            <p:cNvPr id="17" name="_VTT_logo_102019_07_blue_on_white" hidden="1">
              <a:extLst>
                <a:ext uri="{FF2B5EF4-FFF2-40B4-BE49-F238E27FC236}">
                  <a16:creationId xmlns:a16="http://schemas.microsoft.com/office/drawing/2014/main" id="{052B1FEF-1F0F-4FF5-AD4B-588C77F561AD}"/>
                </a:ext>
              </a:extLst>
            </p:cNvPr>
            <p:cNvGrpSpPr/>
            <p:nvPr/>
          </p:nvGrpSpPr>
          <p:grpSpPr>
            <a:xfrm>
              <a:off x="7909204" y="1770762"/>
              <a:ext cx="971550" cy="655638"/>
              <a:chOff x="379933" y="-15999"/>
              <a:chExt cx="971550" cy="655638"/>
            </a:xfrm>
          </p:grpSpPr>
          <p:sp>
            <p:nvSpPr>
              <p:cNvPr id="28" name="Box">
                <a:extLst>
                  <a:ext uri="{FF2B5EF4-FFF2-40B4-BE49-F238E27FC236}">
                    <a16:creationId xmlns:a16="http://schemas.microsoft.com/office/drawing/2014/main" id="{9A92B69E-4D89-4905-9297-A9C345BDCBD3}"/>
                  </a:ext>
                </a:extLst>
              </p:cNvPr>
              <p:cNvSpPr>
                <a:spLocks noChangeArrowheads="1"/>
              </p:cNvSpPr>
              <p:nvPr/>
            </p:nvSpPr>
            <p:spPr bwMode="auto">
              <a:xfrm>
                <a:off x="379933" y="-15999"/>
                <a:ext cx="971550" cy="6556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29" name="T2">
                <a:extLst>
                  <a:ext uri="{FF2B5EF4-FFF2-40B4-BE49-F238E27FC236}">
                    <a16:creationId xmlns:a16="http://schemas.microsoft.com/office/drawing/2014/main" id="{260A1603-F6FB-460B-80AC-59DC768A81D2}"/>
                  </a:ext>
                </a:extLst>
              </p:cNvPr>
              <p:cNvSpPr>
                <a:spLocks/>
              </p:cNvSpPr>
              <p:nvPr/>
            </p:nvSpPr>
            <p:spPr bwMode="auto">
              <a:xfrm>
                <a:off x="1011758" y="168151"/>
                <a:ext cx="176213" cy="258763"/>
              </a:xfrm>
              <a:custGeom>
                <a:avLst/>
                <a:gdLst>
                  <a:gd name="T0" fmla="*/ 157 w 222"/>
                  <a:gd name="T1" fmla="*/ 325 h 325"/>
                  <a:gd name="T2" fmla="*/ 157 w 222"/>
                  <a:gd name="T3" fmla="*/ 78 h 325"/>
                  <a:gd name="T4" fmla="*/ 222 w 222"/>
                  <a:gd name="T5" fmla="*/ 78 h 325"/>
                  <a:gd name="T6" fmla="*/ 222 w 222"/>
                  <a:gd name="T7" fmla="*/ 0 h 325"/>
                  <a:gd name="T8" fmla="*/ 0 w 222"/>
                  <a:gd name="T9" fmla="*/ 0 h 325"/>
                  <a:gd name="T10" fmla="*/ 0 w 222"/>
                  <a:gd name="T11" fmla="*/ 78 h 325"/>
                  <a:gd name="T12" fmla="*/ 66 w 222"/>
                  <a:gd name="T13" fmla="*/ 78 h 325"/>
                  <a:gd name="T14" fmla="*/ 66 w 222"/>
                  <a:gd name="T15" fmla="*/ 325 h 325"/>
                  <a:gd name="T16" fmla="*/ 66 w 222"/>
                  <a:gd name="T17" fmla="*/ 325 h 325"/>
                  <a:gd name="T18" fmla="*/ 157 w 222"/>
                  <a:gd name="T19"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2" h="325">
                    <a:moveTo>
                      <a:pt x="157" y="325"/>
                    </a:moveTo>
                    <a:lnTo>
                      <a:pt x="157" y="78"/>
                    </a:lnTo>
                    <a:lnTo>
                      <a:pt x="222" y="78"/>
                    </a:lnTo>
                    <a:lnTo>
                      <a:pt x="222" y="0"/>
                    </a:lnTo>
                    <a:lnTo>
                      <a:pt x="0" y="0"/>
                    </a:lnTo>
                    <a:lnTo>
                      <a:pt x="0" y="78"/>
                    </a:lnTo>
                    <a:lnTo>
                      <a:pt x="66" y="78"/>
                    </a:lnTo>
                    <a:lnTo>
                      <a:pt x="66" y="325"/>
                    </a:lnTo>
                    <a:lnTo>
                      <a:pt x="66" y="325"/>
                    </a:lnTo>
                    <a:lnTo>
                      <a:pt x="157" y="325"/>
                    </a:lnTo>
                    <a:close/>
                  </a:path>
                </a:pathLst>
              </a:custGeom>
              <a:solidFill>
                <a:srgbClr val="0057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30" name="T1">
                <a:extLst>
                  <a:ext uri="{FF2B5EF4-FFF2-40B4-BE49-F238E27FC236}">
                    <a16:creationId xmlns:a16="http://schemas.microsoft.com/office/drawing/2014/main" id="{DBEE48F4-948F-422E-8B90-B733D7E9DA7B}"/>
                  </a:ext>
                </a:extLst>
              </p:cNvPr>
              <p:cNvSpPr>
                <a:spLocks/>
              </p:cNvSpPr>
              <p:nvPr/>
            </p:nvSpPr>
            <p:spPr bwMode="auto">
              <a:xfrm>
                <a:off x="799033" y="168151"/>
                <a:ext cx="193675" cy="258763"/>
              </a:xfrm>
              <a:custGeom>
                <a:avLst/>
                <a:gdLst>
                  <a:gd name="T0" fmla="*/ 88 w 244"/>
                  <a:gd name="T1" fmla="*/ 78 h 325"/>
                  <a:gd name="T2" fmla="*/ 88 w 244"/>
                  <a:gd name="T3" fmla="*/ 325 h 325"/>
                  <a:gd name="T4" fmla="*/ 179 w 244"/>
                  <a:gd name="T5" fmla="*/ 325 h 325"/>
                  <a:gd name="T6" fmla="*/ 179 w 244"/>
                  <a:gd name="T7" fmla="*/ 78 h 325"/>
                  <a:gd name="T8" fmla="*/ 244 w 244"/>
                  <a:gd name="T9" fmla="*/ 78 h 325"/>
                  <a:gd name="T10" fmla="*/ 244 w 244"/>
                  <a:gd name="T11" fmla="*/ 0 h 325"/>
                  <a:gd name="T12" fmla="*/ 25 w 244"/>
                  <a:gd name="T13" fmla="*/ 0 h 325"/>
                  <a:gd name="T14" fmla="*/ 0 w 244"/>
                  <a:gd name="T15" fmla="*/ 78 h 325"/>
                  <a:gd name="T16" fmla="*/ 88 w 244"/>
                  <a:gd name="T17" fmla="*/ 78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4" h="325">
                    <a:moveTo>
                      <a:pt x="88" y="78"/>
                    </a:moveTo>
                    <a:lnTo>
                      <a:pt x="88" y="325"/>
                    </a:lnTo>
                    <a:lnTo>
                      <a:pt x="179" y="325"/>
                    </a:lnTo>
                    <a:lnTo>
                      <a:pt x="179" y="78"/>
                    </a:lnTo>
                    <a:lnTo>
                      <a:pt x="244" y="78"/>
                    </a:lnTo>
                    <a:lnTo>
                      <a:pt x="244" y="0"/>
                    </a:lnTo>
                    <a:lnTo>
                      <a:pt x="25" y="0"/>
                    </a:lnTo>
                    <a:lnTo>
                      <a:pt x="0" y="78"/>
                    </a:lnTo>
                    <a:lnTo>
                      <a:pt x="88" y="78"/>
                    </a:lnTo>
                    <a:close/>
                  </a:path>
                </a:pathLst>
              </a:custGeom>
              <a:solidFill>
                <a:srgbClr val="0057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31" name="V">
                <a:extLst>
                  <a:ext uri="{FF2B5EF4-FFF2-40B4-BE49-F238E27FC236}">
                    <a16:creationId xmlns:a16="http://schemas.microsoft.com/office/drawing/2014/main" id="{D03BDA45-C786-4100-BE01-82B53E91EEAE}"/>
                  </a:ext>
                </a:extLst>
              </p:cNvPr>
              <p:cNvSpPr>
                <a:spLocks/>
              </p:cNvSpPr>
              <p:nvPr/>
            </p:nvSpPr>
            <p:spPr bwMode="auto">
              <a:xfrm>
                <a:off x="567258" y="168151"/>
                <a:ext cx="230188" cy="258763"/>
              </a:xfrm>
              <a:custGeom>
                <a:avLst/>
                <a:gdLst>
                  <a:gd name="T0" fmla="*/ 184 w 289"/>
                  <a:gd name="T1" fmla="*/ 325 h 325"/>
                  <a:gd name="T2" fmla="*/ 289 w 289"/>
                  <a:gd name="T3" fmla="*/ 0 h 325"/>
                  <a:gd name="T4" fmla="*/ 197 w 289"/>
                  <a:gd name="T5" fmla="*/ 0 h 325"/>
                  <a:gd name="T6" fmla="*/ 143 w 289"/>
                  <a:gd name="T7" fmla="*/ 167 h 325"/>
                  <a:gd name="T8" fmla="*/ 135 w 289"/>
                  <a:gd name="T9" fmla="*/ 191 h 325"/>
                  <a:gd name="T10" fmla="*/ 135 w 289"/>
                  <a:gd name="T11" fmla="*/ 191 h 325"/>
                  <a:gd name="T12" fmla="*/ 135 w 289"/>
                  <a:gd name="T13" fmla="*/ 191 h 325"/>
                  <a:gd name="T14" fmla="*/ 135 w 289"/>
                  <a:gd name="T15" fmla="*/ 191 h 325"/>
                  <a:gd name="T16" fmla="*/ 135 w 289"/>
                  <a:gd name="T17" fmla="*/ 191 h 325"/>
                  <a:gd name="T18" fmla="*/ 135 w 289"/>
                  <a:gd name="T19" fmla="*/ 191 h 325"/>
                  <a:gd name="T20" fmla="*/ 135 w 289"/>
                  <a:gd name="T21" fmla="*/ 191 h 325"/>
                  <a:gd name="T22" fmla="*/ 128 w 289"/>
                  <a:gd name="T23" fmla="*/ 167 h 325"/>
                  <a:gd name="T24" fmla="*/ 91 w 289"/>
                  <a:gd name="T25" fmla="*/ 60 h 325"/>
                  <a:gd name="T26" fmla="*/ 0 w 289"/>
                  <a:gd name="T27" fmla="*/ 60 h 325"/>
                  <a:gd name="T28" fmla="*/ 90 w 289"/>
                  <a:gd name="T29" fmla="*/ 325 h 325"/>
                  <a:gd name="T30" fmla="*/ 184 w 289"/>
                  <a:gd name="T31"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9" h="325">
                    <a:moveTo>
                      <a:pt x="184" y="325"/>
                    </a:moveTo>
                    <a:lnTo>
                      <a:pt x="289" y="0"/>
                    </a:lnTo>
                    <a:lnTo>
                      <a:pt x="197" y="0"/>
                    </a:lnTo>
                    <a:lnTo>
                      <a:pt x="143" y="167"/>
                    </a:lnTo>
                    <a:lnTo>
                      <a:pt x="135" y="191"/>
                    </a:lnTo>
                    <a:lnTo>
                      <a:pt x="135" y="191"/>
                    </a:lnTo>
                    <a:lnTo>
                      <a:pt x="135" y="191"/>
                    </a:lnTo>
                    <a:lnTo>
                      <a:pt x="135" y="191"/>
                    </a:lnTo>
                    <a:lnTo>
                      <a:pt x="135" y="191"/>
                    </a:lnTo>
                    <a:lnTo>
                      <a:pt x="135" y="191"/>
                    </a:lnTo>
                    <a:lnTo>
                      <a:pt x="135" y="191"/>
                    </a:lnTo>
                    <a:lnTo>
                      <a:pt x="128" y="167"/>
                    </a:lnTo>
                    <a:lnTo>
                      <a:pt x="91" y="60"/>
                    </a:lnTo>
                    <a:lnTo>
                      <a:pt x="0" y="60"/>
                    </a:lnTo>
                    <a:lnTo>
                      <a:pt x="90" y="325"/>
                    </a:lnTo>
                    <a:lnTo>
                      <a:pt x="184" y="325"/>
                    </a:lnTo>
                    <a:close/>
                  </a:path>
                </a:pathLst>
              </a:custGeom>
              <a:solidFill>
                <a:srgbClr val="0057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grpSp>
        <p:grpSp>
          <p:nvGrpSpPr>
            <p:cNvPr id="18" name="_VTT_logo_102019_08_black_on_white" hidden="1">
              <a:extLst>
                <a:ext uri="{FF2B5EF4-FFF2-40B4-BE49-F238E27FC236}">
                  <a16:creationId xmlns:a16="http://schemas.microsoft.com/office/drawing/2014/main" id="{0AA192F8-E8EE-4F23-A33E-68183C7FE29C}"/>
                </a:ext>
              </a:extLst>
            </p:cNvPr>
            <p:cNvGrpSpPr/>
            <p:nvPr/>
          </p:nvGrpSpPr>
          <p:grpSpPr>
            <a:xfrm>
              <a:off x="7909204" y="1770762"/>
              <a:ext cx="971550" cy="655638"/>
              <a:chOff x="379933" y="-15999"/>
              <a:chExt cx="971550" cy="655638"/>
            </a:xfrm>
          </p:grpSpPr>
          <p:sp>
            <p:nvSpPr>
              <p:cNvPr id="24" name="Box">
                <a:extLst>
                  <a:ext uri="{FF2B5EF4-FFF2-40B4-BE49-F238E27FC236}">
                    <a16:creationId xmlns:a16="http://schemas.microsoft.com/office/drawing/2014/main" id="{81B0E440-1A8B-4175-9862-E5586AE5D987}"/>
                  </a:ext>
                </a:extLst>
              </p:cNvPr>
              <p:cNvSpPr>
                <a:spLocks noChangeArrowheads="1"/>
              </p:cNvSpPr>
              <p:nvPr/>
            </p:nvSpPr>
            <p:spPr bwMode="auto">
              <a:xfrm>
                <a:off x="379933" y="-15999"/>
                <a:ext cx="971550" cy="6556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25" name="T2">
                <a:extLst>
                  <a:ext uri="{FF2B5EF4-FFF2-40B4-BE49-F238E27FC236}">
                    <a16:creationId xmlns:a16="http://schemas.microsoft.com/office/drawing/2014/main" id="{2004D6C7-8918-43CF-95DF-A17CE535CDC8}"/>
                  </a:ext>
                </a:extLst>
              </p:cNvPr>
              <p:cNvSpPr>
                <a:spLocks/>
              </p:cNvSpPr>
              <p:nvPr/>
            </p:nvSpPr>
            <p:spPr bwMode="auto">
              <a:xfrm>
                <a:off x="1011758" y="168151"/>
                <a:ext cx="176213" cy="258763"/>
              </a:xfrm>
              <a:custGeom>
                <a:avLst/>
                <a:gdLst>
                  <a:gd name="T0" fmla="*/ 157 w 222"/>
                  <a:gd name="T1" fmla="*/ 325 h 325"/>
                  <a:gd name="T2" fmla="*/ 157 w 222"/>
                  <a:gd name="T3" fmla="*/ 78 h 325"/>
                  <a:gd name="T4" fmla="*/ 222 w 222"/>
                  <a:gd name="T5" fmla="*/ 78 h 325"/>
                  <a:gd name="T6" fmla="*/ 222 w 222"/>
                  <a:gd name="T7" fmla="*/ 0 h 325"/>
                  <a:gd name="T8" fmla="*/ 0 w 222"/>
                  <a:gd name="T9" fmla="*/ 0 h 325"/>
                  <a:gd name="T10" fmla="*/ 0 w 222"/>
                  <a:gd name="T11" fmla="*/ 78 h 325"/>
                  <a:gd name="T12" fmla="*/ 66 w 222"/>
                  <a:gd name="T13" fmla="*/ 78 h 325"/>
                  <a:gd name="T14" fmla="*/ 66 w 222"/>
                  <a:gd name="T15" fmla="*/ 325 h 325"/>
                  <a:gd name="T16" fmla="*/ 66 w 222"/>
                  <a:gd name="T17" fmla="*/ 325 h 325"/>
                  <a:gd name="T18" fmla="*/ 157 w 222"/>
                  <a:gd name="T19"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2" h="325">
                    <a:moveTo>
                      <a:pt x="157" y="325"/>
                    </a:moveTo>
                    <a:lnTo>
                      <a:pt x="157" y="78"/>
                    </a:lnTo>
                    <a:lnTo>
                      <a:pt x="222" y="78"/>
                    </a:lnTo>
                    <a:lnTo>
                      <a:pt x="222" y="0"/>
                    </a:lnTo>
                    <a:lnTo>
                      <a:pt x="0" y="0"/>
                    </a:lnTo>
                    <a:lnTo>
                      <a:pt x="0" y="78"/>
                    </a:lnTo>
                    <a:lnTo>
                      <a:pt x="66" y="78"/>
                    </a:lnTo>
                    <a:lnTo>
                      <a:pt x="66" y="325"/>
                    </a:lnTo>
                    <a:lnTo>
                      <a:pt x="66" y="325"/>
                    </a:lnTo>
                    <a:lnTo>
                      <a:pt x="157" y="32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26" name="T1">
                <a:extLst>
                  <a:ext uri="{FF2B5EF4-FFF2-40B4-BE49-F238E27FC236}">
                    <a16:creationId xmlns:a16="http://schemas.microsoft.com/office/drawing/2014/main" id="{41B862E0-D0ED-41C0-88DE-6B0B608F5249}"/>
                  </a:ext>
                </a:extLst>
              </p:cNvPr>
              <p:cNvSpPr>
                <a:spLocks/>
              </p:cNvSpPr>
              <p:nvPr/>
            </p:nvSpPr>
            <p:spPr bwMode="auto">
              <a:xfrm>
                <a:off x="799033" y="168151"/>
                <a:ext cx="193675" cy="258763"/>
              </a:xfrm>
              <a:custGeom>
                <a:avLst/>
                <a:gdLst>
                  <a:gd name="T0" fmla="*/ 88 w 244"/>
                  <a:gd name="T1" fmla="*/ 78 h 325"/>
                  <a:gd name="T2" fmla="*/ 88 w 244"/>
                  <a:gd name="T3" fmla="*/ 325 h 325"/>
                  <a:gd name="T4" fmla="*/ 179 w 244"/>
                  <a:gd name="T5" fmla="*/ 325 h 325"/>
                  <a:gd name="T6" fmla="*/ 179 w 244"/>
                  <a:gd name="T7" fmla="*/ 78 h 325"/>
                  <a:gd name="T8" fmla="*/ 244 w 244"/>
                  <a:gd name="T9" fmla="*/ 78 h 325"/>
                  <a:gd name="T10" fmla="*/ 244 w 244"/>
                  <a:gd name="T11" fmla="*/ 0 h 325"/>
                  <a:gd name="T12" fmla="*/ 25 w 244"/>
                  <a:gd name="T13" fmla="*/ 0 h 325"/>
                  <a:gd name="T14" fmla="*/ 0 w 244"/>
                  <a:gd name="T15" fmla="*/ 78 h 325"/>
                  <a:gd name="T16" fmla="*/ 88 w 244"/>
                  <a:gd name="T17" fmla="*/ 78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4" h="325">
                    <a:moveTo>
                      <a:pt x="88" y="78"/>
                    </a:moveTo>
                    <a:lnTo>
                      <a:pt x="88" y="325"/>
                    </a:lnTo>
                    <a:lnTo>
                      <a:pt x="179" y="325"/>
                    </a:lnTo>
                    <a:lnTo>
                      <a:pt x="179" y="78"/>
                    </a:lnTo>
                    <a:lnTo>
                      <a:pt x="244" y="78"/>
                    </a:lnTo>
                    <a:lnTo>
                      <a:pt x="244" y="0"/>
                    </a:lnTo>
                    <a:lnTo>
                      <a:pt x="25" y="0"/>
                    </a:lnTo>
                    <a:lnTo>
                      <a:pt x="0" y="78"/>
                    </a:lnTo>
                    <a:lnTo>
                      <a:pt x="88" y="7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27" name="V">
                <a:extLst>
                  <a:ext uri="{FF2B5EF4-FFF2-40B4-BE49-F238E27FC236}">
                    <a16:creationId xmlns:a16="http://schemas.microsoft.com/office/drawing/2014/main" id="{A1766E77-9F79-48FC-B4A7-85B8ACC69171}"/>
                  </a:ext>
                </a:extLst>
              </p:cNvPr>
              <p:cNvSpPr>
                <a:spLocks/>
              </p:cNvSpPr>
              <p:nvPr/>
            </p:nvSpPr>
            <p:spPr bwMode="auto">
              <a:xfrm>
                <a:off x="567258" y="168151"/>
                <a:ext cx="230188" cy="258763"/>
              </a:xfrm>
              <a:custGeom>
                <a:avLst/>
                <a:gdLst>
                  <a:gd name="T0" fmla="*/ 184 w 289"/>
                  <a:gd name="T1" fmla="*/ 325 h 325"/>
                  <a:gd name="T2" fmla="*/ 289 w 289"/>
                  <a:gd name="T3" fmla="*/ 0 h 325"/>
                  <a:gd name="T4" fmla="*/ 197 w 289"/>
                  <a:gd name="T5" fmla="*/ 0 h 325"/>
                  <a:gd name="T6" fmla="*/ 143 w 289"/>
                  <a:gd name="T7" fmla="*/ 167 h 325"/>
                  <a:gd name="T8" fmla="*/ 135 w 289"/>
                  <a:gd name="T9" fmla="*/ 191 h 325"/>
                  <a:gd name="T10" fmla="*/ 135 w 289"/>
                  <a:gd name="T11" fmla="*/ 191 h 325"/>
                  <a:gd name="T12" fmla="*/ 135 w 289"/>
                  <a:gd name="T13" fmla="*/ 191 h 325"/>
                  <a:gd name="T14" fmla="*/ 135 w 289"/>
                  <a:gd name="T15" fmla="*/ 191 h 325"/>
                  <a:gd name="T16" fmla="*/ 135 w 289"/>
                  <a:gd name="T17" fmla="*/ 191 h 325"/>
                  <a:gd name="T18" fmla="*/ 135 w 289"/>
                  <a:gd name="T19" fmla="*/ 191 h 325"/>
                  <a:gd name="T20" fmla="*/ 135 w 289"/>
                  <a:gd name="T21" fmla="*/ 191 h 325"/>
                  <a:gd name="T22" fmla="*/ 128 w 289"/>
                  <a:gd name="T23" fmla="*/ 167 h 325"/>
                  <a:gd name="T24" fmla="*/ 91 w 289"/>
                  <a:gd name="T25" fmla="*/ 60 h 325"/>
                  <a:gd name="T26" fmla="*/ 0 w 289"/>
                  <a:gd name="T27" fmla="*/ 60 h 325"/>
                  <a:gd name="T28" fmla="*/ 90 w 289"/>
                  <a:gd name="T29" fmla="*/ 325 h 325"/>
                  <a:gd name="T30" fmla="*/ 184 w 289"/>
                  <a:gd name="T31"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9" h="325">
                    <a:moveTo>
                      <a:pt x="184" y="325"/>
                    </a:moveTo>
                    <a:lnTo>
                      <a:pt x="289" y="0"/>
                    </a:lnTo>
                    <a:lnTo>
                      <a:pt x="197" y="0"/>
                    </a:lnTo>
                    <a:lnTo>
                      <a:pt x="143" y="167"/>
                    </a:lnTo>
                    <a:lnTo>
                      <a:pt x="135" y="191"/>
                    </a:lnTo>
                    <a:lnTo>
                      <a:pt x="135" y="191"/>
                    </a:lnTo>
                    <a:lnTo>
                      <a:pt x="135" y="191"/>
                    </a:lnTo>
                    <a:lnTo>
                      <a:pt x="135" y="191"/>
                    </a:lnTo>
                    <a:lnTo>
                      <a:pt x="135" y="191"/>
                    </a:lnTo>
                    <a:lnTo>
                      <a:pt x="135" y="191"/>
                    </a:lnTo>
                    <a:lnTo>
                      <a:pt x="135" y="191"/>
                    </a:lnTo>
                    <a:lnTo>
                      <a:pt x="128" y="167"/>
                    </a:lnTo>
                    <a:lnTo>
                      <a:pt x="91" y="60"/>
                    </a:lnTo>
                    <a:lnTo>
                      <a:pt x="0" y="60"/>
                    </a:lnTo>
                    <a:lnTo>
                      <a:pt x="90" y="325"/>
                    </a:lnTo>
                    <a:lnTo>
                      <a:pt x="184" y="32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grpSp>
        <p:grpSp>
          <p:nvGrpSpPr>
            <p:cNvPr id="19" name="_VTT_logo_102019_09_orange_on_white" hidden="1">
              <a:extLst>
                <a:ext uri="{FF2B5EF4-FFF2-40B4-BE49-F238E27FC236}">
                  <a16:creationId xmlns:a16="http://schemas.microsoft.com/office/drawing/2014/main" id="{1269D6C2-464D-40A5-9E43-79B4A5ED4A7E}"/>
                </a:ext>
              </a:extLst>
            </p:cNvPr>
            <p:cNvGrpSpPr/>
            <p:nvPr/>
          </p:nvGrpSpPr>
          <p:grpSpPr>
            <a:xfrm>
              <a:off x="7909204" y="1770762"/>
              <a:ext cx="971550" cy="655638"/>
              <a:chOff x="379933" y="-15999"/>
              <a:chExt cx="971550" cy="655638"/>
            </a:xfrm>
          </p:grpSpPr>
          <p:sp>
            <p:nvSpPr>
              <p:cNvPr id="20" name="Box">
                <a:extLst>
                  <a:ext uri="{FF2B5EF4-FFF2-40B4-BE49-F238E27FC236}">
                    <a16:creationId xmlns:a16="http://schemas.microsoft.com/office/drawing/2014/main" id="{71A35822-7CE4-4624-9CCC-7A3B0614057A}"/>
                  </a:ext>
                </a:extLst>
              </p:cNvPr>
              <p:cNvSpPr>
                <a:spLocks noChangeArrowheads="1"/>
              </p:cNvSpPr>
              <p:nvPr/>
            </p:nvSpPr>
            <p:spPr bwMode="auto">
              <a:xfrm>
                <a:off x="379933" y="-15999"/>
                <a:ext cx="971550" cy="6556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21" name="T2">
                <a:extLst>
                  <a:ext uri="{FF2B5EF4-FFF2-40B4-BE49-F238E27FC236}">
                    <a16:creationId xmlns:a16="http://schemas.microsoft.com/office/drawing/2014/main" id="{B7F0DBFB-C5B1-49C1-AB42-EF9DE6D17F6D}"/>
                  </a:ext>
                </a:extLst>
              </p:cNvPr>
              <p:cNvSpPr>
                <a:spLocks/>
              </p:cNvSpPr>
              <p:nvPr/>
            </p:nvSpPr>
            <p:spPr bwMode="auto">
              <a:xfrm>
                <a:off x="1011758" y="168151"/>
                <a:ext cx="176213" cy="258763"/>
              </a:xfrm>
              <a:custGeom>
                <a:avLst/>
                <a:gdLst>
                  <a:gd name="T0" fmla="*/ 157 w 222"/>
                  <a:gd name="T1" fmla="*/ 325 h 325"/>
                  <a:gd name="T2" fmla="*/ 157 w 222"/>
                  <a:gd name="T3" fmla="*/ 78 h 325"/>
                  <a:gd name="T4" fmla="*/ 222 w 222"/>
                  <a:gd name="T5" fmla="*/ 78 h 325"/>
                  <a:gd name="T6" fmla="*/ 222 w 222"/>
                  <a:gd name="T7" fmla="*/ 0 h 325"/>
                  <a:gd name="T8" fmla="*/ 0 w 222"/>
                  <a:gd name="T9" fmla="*/ 0 h 325"/>
                  <a:gd name="T10" fmla="*/ 0 w 222"/>
                  <a:gd name="T11" fmla="*/ 78 h 325"/>
                  <a:gd name="T12" fmla="*/ 66 w 222"/>
                  <a:gd name="T13" fmla="*/ 78 h 325"/>
                  <a:gd name="T14" fmla="*/ 66 w 222"/>
                  <a:gd name="T15" fmla="*/ 325 h 325"/>
                  <a:gd name="T16" fmla="*/ 66 w 222"/>
                  <a:gd name="T17" fmla="*/ 325 h 325"/>
                  <a:gd name="T18" fmla="*/ 157 w 222"/>
                  <a:gd name="T19"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2" h="325">
                    <a:moveTo>
                      <a:pt x="157" y="325"/>
                    </a:moveTo>
                    <a:lnTo>
                      <a:pt x="157" y="78"/>
                    </a:lnTo>
                    <a:lnTo>
                      <a:pt x="222" y="78"/>
                    </a:lnTo>
                    <a:lnTo>
                      <a:pt x="222" y="0"/>
                    </a:lnTo>
                    <a:lnTo>
                      <a:pt x="0" y="0"/>
                    </a:lnTo>
                    <a:lnTo>
                      <a:pt x="0" y="78"/>
                    </a:lnTo>
                    <a:lnTo>
                      <a:pt x="66" y="78"/>
                    </a:lnTo>
                    <a:lnTo>
                      <a:pt x="66" y="325"/>
                    </a:lnTo>
                    <a:lnTo>
                      <a:pt x="66" y="325"/>
                    </a:lnTo>
                    <a:lnTo>
                      <a:pt x="157" y="325"/>
                    </a:lnTo>
                    <a:close/>
                  </a:path>
                </a:pathLst>
              </a:custGeom>
              <a:solidFill>
                <a:srgbClr val="F06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22" name="T1">
                <a:extLst>
                  <a:ext uri="{FF2B5EF4-FFF2-40B4-BE49-F238E27FC236}">
                    <a16:creationId xmlns:a16="http://schemas.microsoft.com/office/drawing/2014/main" id="{D58EA3CA-490D-4C28-8202-1FB02D82F89A}"/>
                  </a:ext>
                </a:extLst>
              </p:cNvPr>
              <p:cNvSpPr>
                <a:spLocks/>
              </p:cNvSpPr>
              <p:nvPr/>
            </p:nvSpPr>
            <p:spPr bwMode="auto">
              <a:xfrm>
                <a:off x="799033" y="168151"/>
                <a:ext cx="193675" cy="258763"/>
              </a:xfrm>
              <a:custGeom>
                <a:avLst/>
                <a:gdLst>
                  <a:gd name="T0" fmla="*/ 88 w 244"/>
                  <a:gd name="T1" fmla="*/ 78 h 325"/>
                  <a:gd name="T2" fmla="*/ 88 w 244"/>
                  <a:gd name="T3" fmla="*/ 325 h 325"/>
                  <a:gd name="T4" fmla="*/ 179 w 244"/>
                  <a:gd name="T5" fmla="*/ 325 h 325"/>
                  <a:gd name="T6" fmla="*/ 179 w 244"/>
                  <a:gd name="T7" fmla="*/ 78 h 325"/>
                  <a:gd name="T8" fmla="*/ 244 w 244"/>
                  <a:gd name="T9" fmla="*/ 78 h 325"/>
                  <a:gd name="T10" fmla="*/ 244 w 244"/>
                  <a:gd name="T11" fmla="*/ 0 h 325"/>
                  <a:gd name="T12" fmla="*/ 25 w 244"/>
                  <a:gd name="T13" fmla="*/ 0 h 325"/>
                  <a:gd name="T14" fmla="*/ 0 w 244"/>
                  <a:gd name="T15" fmla="*/ 78 h 325"/>
                  <a:gd name="T16" fmla="*/ 88 w 244"/>
                  <a:gd name="T17" fmla="*/ 78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4" h="325">
                    <a:moveTo>
                      <a:pt x="88" y="78"/>
                    </a:moveTo>
                    <a:lnTo>
                      <a:pt x="88" y="325"/>
                    </a:lnTo>
                    <a:lnTo>
                      <a:pt x="179" y="325"/>
                    </a:lnTo>
                    <a:lnTo>
                      <a:pt x="179" y="78"/>
                    </a:lnTo>
                    <a:lnTo>
                      <a:pt x="244" y="78"/>
                    </a:lnTo>
                    <a:lnTo>
                      <a:pt x="244" y="0"/>
                    </a:lnTo>
                    <a:lnTo>
                      <a:pt x="25" y="0"/>
                    </a:lnTo>
                    <a:lnTo>
                      <a:pt x="0" y="78"/>
                    </a:lnTo>
                    <a:lnTo>
                      <a:pt x="88" y="78"/>
                    </a:lnTo>
                    <a:close/>
                  </a:path>
                </a:pathLst>
              </a:custGeom>
              <a:solidFill>
                <a:srgbClr val="F06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23" name="V">
                <a:extLst>
                  <a:ext uri="{FF2B5EF4-FFF2-40B4-BE49-F238E27FC236}">
                    <a16:creationId xmlns:a16="http://schemas.microsoft.com/office/drawing/2014/main" id="{45B7E60A-3AA5-4FA1-B9B2-B7F53D7541DE}"/>
                  </a:ext>
                </a:extLst>
              </p:cNvPr>
              <p:cNvSpPr>
                <a:spLocks/>
              </p:cNvSpPr>
              <p:nvPr/>
            </p:nvSpPr>
            <p:spPr bwMode="auto">
              <a:xfrm>
                <a:off x="567258" y="168151"/>
                <a:ext cx="230188" cy="258763"/>
              </a:xfrm>
              <a:custGeom>
                <a:avLst/>
                <a:gdLst>
                  <a:gd name="T0" fmla="*/ 184 w 289"/>
                  <a:gd name="T1" fmla="*/ 325 h 325"/>
                  <a:gd name="T2" fmla="*/ 289 w 289"/>
                  <a:gd name="T3" fmla="*/ 0 h 325"/>
                  <a:gd name="T4" fmla="*/ 197 w 289"/>
                  <a:gd name="T5" fmla="*/ 0 h 325"/>
                  <a:gd name="T6" fmla="*/ 143 w 289"/>
                  <a:gd name="T7" fmla="*/ 167 h 325"/>
                  <a:gd name="T8" fmla="*/ 135 w 289"/>
                  <a:gd name="T9" fmla="*/ 191 h 325"/>
                  <a:gd name="T10" fmla="*/ 135 w 289"/>
                  <a:gd name="T11" fmla="*/ 191 h 325"/>
                  <a:gd name="T12" fmla="*/ 135 w 289"/>
                  <a:gd name="T13" fmla="*/ 191 h 325"/>
                  <a:gd name="T14" fmla="*/ 135 w 289"/>
                  <a:gd name="T15" fmla="*/ 191 h 325"/>
                  <a:gd name="T16" fmla="*/ 135 w 289"/>
                  <a:gd name="T17" fmla="*/ 191 h 325"/>
                  <a:gd name="T18" fmla="*/ 135 w 289"/>
                  <a:gd name="T19" fmla="*/ 191 h 325"/>
                  <a:gd name="T20" fmla="*/ 135 w 289"/>
                  <a:gd name="T21" fmla="*/ 191 h 325"/>
                  <a:gd name="T22" fmla="*/ 128 w 289"/>
                  <a:gd name="T23" fmla="*/ 167 h 325"/>
                  <a:gd name="T24" fmla="*/ 91 w 289"/>
                  <a:gd name="T25" fmla="*/ 60 h 325"/>
                  <a:gd name="T26" fmla="*/ 0 w 289"/>
                  <a:gd name="T27" fmla="*/ 60 h 325"/>
                  <a:gd name="T28" fmla="*/ 90 w 289"/>
                  <a:gd name="T29" fmla="*/ 325 h 325"/>
                  <a:gd name="T30" fmla="*/ 184 w 289"/>
                  <a:gd name="T31"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9" h="325">
                    <a:moveTo>
                      <a:pt x="184" y="325"/>
                    </a:moveTo>
                    <a:lnTo>
                      <a:pt x="289" y="0"/>
                    </a:lnTo>
                    <a:lnTo>
                      <a:pt x="197" y="0"/>
                    </a:lnTo>
                    <a:lnTo>
                      <a:pt x="143" y="167"/>
                    </a:lnTo>
                    <a:lnTo>
                      <a:pt x="135" y="191"/>
                    </a:lnTo>
                    <a:lnTo>
                      <a:pt x="135" y="191"/>
                    </a:lnTo>
                    <a:lnTo>
                      <a:pt x="135" y="191"/>
                    </a:lnTo>
                    <a:lnTo>
                      <a:pt x="135" y="191"/>
                    </a:lnTo>
                    <a:lnTo>
                      <a:pt x="135" y="191"/>
                    </a:lnTo>
                    <a:lnTo>
                      <a:pt x="135" y="191"/>
                    </a:lnTo>
                    <a:lnTo>
                      <a:pt x="135" y="191"/>
                    </a:lnTo>
                    <a:lnTo>
                      <a:pt x="128" y="167"/>
                    </a:lnTo>
                    <a:lnTo>
                      <a:pt x="91" y="60"/>
                    </a:lnTo>
                    <a:lnTo>
                      <a:pt x="0" y="60"/>
                    </a:lnTo>
                    <a:lnTo>
                      <a:pt x="90" y="325"/>
                    </a:lnTo>
                    <a:lnTo>
                      <a:pt x="184" y="325"/>
                    </a:lnTo>
                    <a:close/>
                  </a:path>
                </a:pathLst>
              </a:custGeom>
              <a:solidFill>
                <a:srgbClr val="F06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grpSp>
      </p:grpSp>
      <p:sp>
        <p:nvSpPr>
          <p:cNvPr id="56" name="Picture Placeholder 55">
            <a:extLst>
              <a:ext uri="{FF2B5EF4-FFF2-40B4-BE49-F238E27FC236}">
                <a16:creationId xmlns:a16="http://schemas.microsoft.com/office/drawing/2014/main" id="{65A7262C-D77F-4B54-93F2-3D3AA5BD8603}"/>
              </a:ext>
            </a:extLst>
          </p:cNvPr>
          <p:cNvSpPr>
            <a:spLocks noGrp="1"/>
          </p:cNvSpPr>
          <p:nvPr>
            <p:ph type="pic" sz="quarter" idx="14"/>
          </p:nvPr>
        </p:nvSpPr>
        <p:spPr>
          <a:xfrm>
            <a:off x="0" y="0"/>
            <a:ext cx="9144000" cy="5143500"/>
          </a:xfrm>
          <a:custGeom>
            <a:avLst/>
            <a:gdLst>
              <a:gd name="connsiteX0" fmla="*/ 8043515 w 9144000"/>
              <a:gd name="connsiteY0" fmla="*/ 1 h 5143500"/>
              <a:gd name="connsiteX1" fmla="*/ 8043515 w 9144000"/>
              <a:gd name="connsiteY1" fmla="*/ 586801 h 5143500"/>
              <a:gd name="connsiteX2" fmla="*/ 8913058 w 9144000"/>
              <a:gd name="connsiteY2" fmla="*/ 586801 h 5143500"/>
              <a:gd name="connsiteX3" fmla="*/ 8913058 w 9144000"/>
              <a:gd name="connsiteY3" fmla="*/ 1 h 5143500"/>
              <a:gd name="connsiteX4" fmla="*/ 0 w 9144000"/>
              <a:gd name="connsiteY4" fmla="*/ 0 h 5143500"/>
              <a:gd name="connsiteX5" fmla="*/ 9144000 w 9144000"/>
              <a:gd name="connsiteY5" fmla="*/ 0 h 5143500"/>
              <a:gd name="connsiteX6" fmla="*/ 9144000 w 9144000"/>
              <a:gd name="connsiteY6" fmla="*/ 5143500 h 5143500"/>
              <a:gd name="connsiteX7" fmla="*/ 0 w 9144000"/>
              <a:gd name="connsiteY7" fmla="*/ 514350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44000" h="5143500">
                <a:moveTo>
                  <a:pt x="8043515" y="1"/>
                </a:moveTo>
                <a:lnTo>
                  <a:pt x="8043515" y="586801"/>
                </a:lnTo>
                <a:lnTo>
                  <a:pt x="8913058" y="586801"/>
                </a:lnTo>
                <a:lnTo>
                  <a:pt x="8913058" y="1"/>
                </a:lnTo>
                <a:close/>
                <a:moveTo>
                  <a:pt x="0" y="0"/>
                </a:moveTo>
                <a:lnTo>
                  <a:pt x="9144000" y="0"/>
                </a:lnTo>
                <a:lnTo>
                  <a:pt x="9144000" y="5143500"/>
                </a:lnTo>
                <a:lnTo>
                  <a:pt x="0" y="5143500"/>
                </a:lnTo>
                <a:close/>
              </a:path>
            </a:pathLst>
          </a:custGeom>
          <a:solidFill>
            <a:srgbClr val="DBDBDB"/>
          </a:solidFill>
        </p:spPr>
        <p:txBody>
          <a:bodyPr wrap="square">
            <a:noAutofit/>
          </a:bodyPr>
          <a:lstStyle/>
          <a:p>
            <a:endParaRPr lang="en-GB"/>
          </a:p>
        </p:txBody>
      </p:sp>
    </p:spTree>
    <p:extLst>
      <p:ext uri="{BB962C8B-B14F-4D97-AF65-F5344CB8AC3E}">
        <p14:creationId xmlns:p14="http://schemas.microsoft.com/office/powerpoint/2010/main" val="520282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VTT 2024 Content slid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6FEF21-595D-4ECC-88D4-6FFAB8C77BA6}"/>
              </a:ext>
            </a:extLst>
          </p:cNvPr>
          <p:cNvSpPr>
            <a:spLocks noGrp="1"/>
          </p:cNvSpPr>
          <p:nvPr>
            <p:ph type="title"/>
          </p:nvPr>
        </p:nvSpPr>
        <p:spPr/>
        <p:txBody>
          <a:bodyPr/>
          <a:lstStyle>
            <a:lvl1pPr>
              <a:defRPr/>
            </a:lvl1pPr>
          </a:lstStyle>
          <a:p>
            <a:r>
              <a:rPr lang="en-GB" noProof="0"/>
              <a:t>Click to edit Master title style</a:t>
            </a:r>
          </a:p>
        </p:txBody>
      </p:sp>
      <p:sp>
        <p:nvSpPr>
          <p:cNvPr id="3" name="Date Placeholder 2">
            <a:extLst>
              <a:ext uri="{FF2B5EF4-FFF2-40B4-BE49-F238E27FC236}">
                <a16:creationId xmlns:a16="http://schemas.microsoft.com/office/drawing/2014/main" id="{C43D522F-9A95-4C09-947F-9389828E52AA}"/>
              </a:ext>
            </a:extLst>
          </p:cNvPr>
          <p:cNvSpPr>
            <a:spLocks noGrp="1"/>
          </p:cNvSpPr>
          <p:nvPr>
            <p:ph type="dt" sz="half" idx="10"/>
          </p:nvPr>
        </p:nvSpPr>
        <p:spPr/>
        <p:txBody>
          <a:bodyPr/>
          <a:lstStyle/>
          <a:p>
            <a:fld id="{17AB79A4-F258-49A4-A422-4621442F0DE5}" type="datetime1">
              <a:rPr lang="en-GB" noProof="0" smtClean="0"/>
              <a:t>30/05/2025</a:t>
            </a:fld>
            <a:endParaRPr lang="en-GB" noProof="0"/>
          </a:p>
        </p:txBody>
      </p:sp>
      <p:sp>
        <p:nvSpPr>
          <p:cNvPr id="4" name="Footer Placeholder 3">
            <a:extLst>
              <a:ext uri="{FF2B5EF4-FFF2-40B4-BE49-F238E27FC236}">
                <a16:creationId xmlns:a16="http://schemas.microsoft.com/office/drawing/2014/main" id="{62FBCA9D-2905-4200-875A-D971396E4B04}"/>
              </a:ext>
            </a:extLst>
          </p:cNvPr>
          <p:cNvSpPr>
            <a:spLocks noGrp="1"/>
          </p:cNvSpPr>
          <p:nvPr>
            <p:ph type="ftr" sz="quarter" idx="11"/>
          </p:nvPr>
        </p:nvSpPr>
        <p:spPr/>
        <p:txBody>
          <a:bodyPr/>
          <a:lstStyle/>
          <a:p>
            <a:r>
              <a:rPr lang="en-GB" noProof="0"/>
              <a:t>VTT – beyond the obvious</a:t>
            </a:r>
          </a:p>
        </p:txBody>
      </p:sp>
      <p:sp>
        <p:nvSpPr>
          <p:cNvPr id="5" name="Slide Number Placeholder 4">
            <a:extLst>
              <a:ext uri="{FF2B5EF4-FFF2-40B4-BE49-F238E27FC236}">
                <a16:creationId xmlns:a16="http://schemas.microsoft.com/office/drawing/2014/main" id="{28EDE462-89B5-4754-BE57-386BC9DB87C7}"/>
              </a:ext>
            </a:extLst>
          </p:cNvPr>
          <p:cNvSpPr>
            <a:spLocks noGrp="1"/>
          </p:cNvSpPr>
          <p:nvPr>
            <p:ph type="sldNum" sz="quarter" idx="12"/>
          </p:nvPr>
        </p:nvSpPr>
        <p:spPr/>
        <p:txBody>
          <a:bodyPr/>
          <a:lstStyle/>
          <a:p>
            <a:fld id="{B89A5CCE-AC13-A746-9A72-5D19050CC0B7}" type="slidenum">
              <a:rPr lang="en-GB" noProof="0" smtClean="0"/>
              <a:pPr/>
              <a:t>‹#›</a:t>
            </a:fld>
            <a:endParaRPr lang="en-GB" noProof="0"/>
          </a:p>
        </p:txBody>
      </p:sp>
      <p:sp>
        <p:nvSpPr>
          <p:cNvPr id="7" name="Picture Placeholder 3">
            <a:extLst>
              <a:ext uri="{FF2B5EF4-FFF2-40B4-BE49-F238E27FC236}">
                <a16:creationId xmlns:a16="http://schemas.microsoft.com/office/drawing/2014/main" id="{BE0249AC-96DC-45E1-A88D-448C2748CDDA}"/>
              </a:ext>
            </a:extLst>
          </p:cNvPr>
          <p:cNvSpPr>
            <a:spLocks noGrp="1"/>
          </p:cNvSpPr>
          <p:nvPr>
            <p:ph type="pic" sz="quarter" idx="14" hasCustomPrompt="1"/>
          </p:nvPr>
        </p:nvSpPr>
        <p:spPr>
          <a:xfrm>
            <a:off x="4279900" y="1571625"/>
            <a:ext cx="3387725" cy="3046413"/>
          </a:xfrm>
          <a:solidFill>
            <a:schemeClr val="accent2"/>
          </a:solidFill>
        </p:spPr>
        <p:txBody>
          <a:bodyPr anchor="ctr" anchorCtr="1"/>
          <a:lstStyle>
            <a:lvl1pPr marL="9755" indent="0" algn="ctr">
              <a:buNone/>
              <a:defRPr>
                <a:solidFill>
                  <a:schemeClr val="accent3"/>
                </a:solidFill>
              </a:defRPr>
            </a:lvl1pPr>
          </a:lstStyle>
          <a:p>
            <a:r>
              <a:rPr lang="en-GB" noProof="0"/>
              <a:t>Click to add an image</a:t>
            </a:r>
          </a:p>
        </p:txBody>
      </p:sp>
      <p:grpSp>
        <p:nvGrpSpPr>
          <p:cNvPr id="9" name="VTT_LogoStack_v3_16092019 pienempi koko">
            <a:extLst>
              <a:ext uri="{FF2B5EF4-FFF2-40B4-BE49-F238E27FC236}">
                <a16:creationId xmlns:a16="http://schemas.microsoft.com/office/drawing/2014/main" id="{D438B4FA-097D-F793-DAB9-A94F1A958CA8}"/>
              </a:ext>
            </a:extLst>
          </p:cNvPr>
          <p:cNvGrpSpPr/>
          <p:nvPr userDrawn="1"/>
        </p:nvGrpSpPr>
        <p:grpSpPr>
          <a:xfrm>
            <a:off x="8043515" y="2"/>
            <a:ext cx="869543" cy="586800"/>
            <a:chOff x="7909204" y="1770762"/>
            <a:chExt cx="971550" cy="655638"/>
          </a:xfrm>
        </p:grpSpPr>
        <p:grpSp>
          <p:nvGrpSpPr>
            <p:cNvPr id="10" name="_VTT_logo_102019_01_white_on_orange">
              <a:extLst>
                <a:ext uri="{FF2B5EF4-FFF2-40B4-BE49-F238E27FC236}">
                  <a16:creationId xmlns:a16="http://schemas.microsoft.com/office/drawing/2014/main" id="{85A2F62A-9438-05DD-A80F-70586D21DE0C}"/>
                </a:ext>
              </a:extLst>
            </p:cNvPr>
            <p:cNvGrpSpPr/>
            <p:nvPr userDrawn="1"/>
          </p:nvGrpSpPr>
          <p:grpSpPr>
            <a:xfrm>
              <a:off x="7909204" y="1770762"/>
              <a:ext cx="971550" cy="655638"/>
              <a:chOff x="379933" y="-15999"/>
              <a:chExt cx="971550" cy="655638"/>
            </a:xfrm>
          </p:grpSpPr>
          <p:sp>
            <p:nvSpPr>
              <p:cNvPr id="51" name="Box">
                <a:extLst>
                  <a:ext uri="{FF2B5EF4-FFF2-40B4-BE49-F238E27FC236}">
                    <a16:creationId xmlns:a16="http://schemas.microsoft.com/office/drawing/2014/main" id="{0BA4A9FA-812C-3B6F-74DD-3CF4F312B080}"/>
                  </a:ext>
                </a:extLst>
              </p:cNvPr>
              <p:cNvSpPr>
                <a:spLocks noChangeArrowheads="1"/>
              </p:cNvSpPr>
              <p:nvPr userDrawn="1"/>
            </p:nvSpPr>
            <p:spPr bwMode="auto">
              <a:xfrm>
                <a:off x="379933" y="-15999"/>
                <a:ext cx="971550" cy="655638"/>
              </a:xfrm>
              <a:prstGeom prst="rect">
                <a:avLst/>
              </a:prstGeom>
              <a:solidFill>
                <a:srgbClr val="F06E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52" name="T2">
                <a:extLst>
                  <a:ext uri="{FF2B5EF4-FFF2-40B4-BE49-F238E27FC236}">
                    <a16:creationId xmlns:a16="http://schemas.microsoft.com/office/drawing/2014/main" id="{B684CE37-1A5B-A9FA-C633-D2FD4D6518D7}"/>
                  </a:ext>
                </a:extLst>
              </p:cNvPr>
              <p:cNvSpPr>
                <a:spLocks/>
              </p:cNvSpPr>
              <p:nvPr userDrawn="1"/>
            </p:nvSpPr>
            <p:spPr bwMode="auto">
              <a:xfrm>
                <a:off x="1011758" y="168151"/>
                <a:ext cx="176213" cy="258763"/>
              </a:xfrm>
              <a:custGeom>
                <a:avLst/>
                <a:gdLst>
                  <a:gd name="T0" fmla="*/ 157 w 222"/>
                  <a:gd name="T1" fmla="*/ 325 h 325"/>
                  <a:gd name="T2" fmla="*/ 157 w 222"/>
                  <a:gd name="T3" fmla="*/ 78 h 325"/>
                  <a:gd name="T4" fmla="*/ 222 w 222"/>
                  <a:gd name="T5" fmla="*/ 78 h 325"/>
                  <a:gd name="T6" fmla="*/ 222 w 222"/>
                  <a:gd name="T7" fmla="*/ 0 h 325"/>
                  <a:gd name="T8" fmla="*/ 0 w 222"/>
                  <a:gd name="T9" fmla="*/ 0 h 325"/>
                  <a:gd name="T10" fmla="*/ 0 w 222"/>
                  <a:gd name="T11" fmla="*/ 78 h 325"/>
                  <a:gd name="T12" fmla="*/ 66 w 222"/>
                  <a:gd name="T13" fmla="*/ 78 h 325"/>
                  <a:gd name="T14" fmla="*/ 66 w 222"/>
                  <a:gd name="T15" fmla="*/ 325 h 325"/>
                  <a:gd name="T16" fmla="*/ 66 w 222"/>
                  <a:gd name="T17" fmla="*/ 325 h 325"/>
                  <a:gd name="T18" fmla="*/ 157 w 222"/>
                  <a:gd name="T19"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2" h="325">
                    <a:moveTo>
                      <a:pt x="157" y="325"/>
                    </a:moveTo>
                    <a:lnTo>
                      <a:pt x="157" y="78"/>
                    </a:lnTo>
                    <a:lnTo>
                      <a:pt x="222" y="78"/>
                    </a:lnTo>
                    <a:lnTo>
                      <a:pt x="222" y="0"/>
                    </a:lnTo>
                    <a:lnTo>
                      <a:pt x="0" y="0"/>
                    </a:lnTo>
                    <a:lnTo>
                      <a:pt x="0" y="78"/>
                    </a:lnTo>
                    <a:lnTo>
                      <a:pt x="66" y="78"/>
                    </a:lnTo>
                    <a:lnTo>
                      <a:pt x="66" y="325"/>
                    </a:lnTo>
                    <a:lnTo>
                      <a:pt x="66" y="325"/>
                    </a:lnTo>
                    <a:lnTo>
                      <a:pt x="157" y="3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53" name="T1">
                <a:extLst>
                  <a:ext uri="{FF2B5EF4-FFF2-40B4-BE49-F238E27FC236}">
                    <a16:creationId xmlns:a16="http://schemas.microsoft.com/office/drawing/2014/main" id="{348B1949-E61E-CC7B-20B0-62B317A77CB7}"/>
                  </a:ext>
                </a:extLst>
              </p:cNvPr>
              <p:cNvSpPr>
                <a:spLocks/>
              </p:cNvSpPr>
              <p:nvPr userDrawn="1"/>
            </p:nvSpPr>
            <p:spPr bwMode="auto">
              <a:xfrm>
                <a:off x="799033" y="168151"/>
                <a:ext cx="193675" cy="258763"/>
              </a:xfrm>
              <a:custGeom>
                <a:avLst/>
                <a:gdLst>
                  <a:gd name="T0" fmla="*/ 88 w 244"/>
                  <a:gd name="T1" fmla="*/ 78 h 325"/>
                  <a:gd name="T2" fmla="*/ 88 w 244"/>
                  <a:gd name="T3" fmla="*/ 325 h 325"/>
                  <a:gd name="T4" fmla="*/ 179 w 244"/>
                  <a:gd name="T5" fmla="*/ 325 h 325"/>
                  <a:gd name="T6" fmla="*/ 179 w 244"/>
                  <a:gd name="T7" fmla="*/ 78 h 325"/>
                  <a:gd name="T8" fmla="*/ 244 w 244"/>
                  <a:gd name="T9" fmla="*/ 78 h 325"/>
                  <a:gd name="T10" fmla="*/ 244 w 244"/>
                  <a:gd name="T11" fmla="*/ 0 h 325"/>
                  <a:gd name="T12" fmla="*/ 25 w 244"/>
                  <a:gd name="T13" fmla="*/ 0 h 325"/>
                  <a:gd name="T14" fmla="*/ 0 w 244"/>
                  <a:gd name="T15" fmla="*/ 78 h 325"/>
                  <a:gd name="T16" fmla="*/ 88 w 244"/>
                  <a:gd name="T17" fmla="*/ 78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4" h="325">
                    <a:moveTo>
                      <a:pt x="88" y="78"/>
                    </a:moveTo>
                    <a:lnTo>
                      <a:pt x="88" y="325"/>
                    </a:lnTo>
                    <a:lnTo>
                      <a:pt x="179" y="325"/>
                    </a:lnTo>
                    <a:lnTo>
                      <a:pt x="179" y="78"/>
                    </a:lnTo>
                    <a:lnTo>
                      <a:pt x="244" y="78"/>
                    </a:lnTo>
                    <a:lnTo>
                      <a:pt x="244" y="0"/>
                    </a:lnTo>
                    <a:lnTo>
                      <a:pt x="25" y="0"/>
                    </a:lnTo>
                    <a:lnTo>
                      <a:pt x="0" y="78"/>
                    </a:lnTo>
                    <a:lnTo>
                      <a:pt x="88" y="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54" name="V">
                <a:extLst>
                  <a:ext uri="{FF2B5EF4-FFF2-40B4-BE49-F238E27FC236}">
                    <a16:creationId xmlns:a16="http://schemas.microsoft.com/office/drawing/2014/main" id="{24AAA914-6E20-86D0-0B3D-39F534AC447A}"/>
                  </a:ext>
                </a:extLst>
              </p:cNvPr>
              <p:cNvSpPr>
                <a:spLocks/>
              </p:cNvSpPr>
              <p:nvPr userDrawn="1"/>
            </p:nvSpPr>
            <p:spPr bwMode="auto">
              <a:xfrm>
                <a:off x="567258" y="168151"/>
                <a:ext cx="230188" cy="258763"/>
              </a:xfrm>
              <a:custGeom>
                <a:avLst/>
                <a:gdLst>
                  <a:gd name="T0" fmla="*/ 184 w 289"/>
                  <a:gd name="T1" fmla="*/ 325 h 325"/>
                  <a:gd name="T2" fmla="*/ 289 w 289"/>
                  <a:gd name="T3" fmla="*/ 0 h 325"/>
                  <a:gd name="T4" fmla="*/ 197 w 289"/>
                  <a:gd name="T5" fmla="*/ 0 h 325"/>
                  <a:gd name="T6" fmla="*/ 143 w 289"/>
                  <a:gd name="T7" fmla="*/ 167 h 325"/>
                  <a:gd name="T8" fmla="*/ 135 w 289"/>
                  <a:gd name="T9" fmla="*/ 191 h 325"/>
                  <a:gd name="T10" fmla="*/ 135 w 289"/>
                  <a:gd name="T11" fmla="*/ 191 h 325"/>
                  <a:gd name="T12" fmla="*/ 135 w 289"/>
                  <a:gd name="T13" fmla="*/ 191 h 325"/>
                  <a:gd name="T14" fmla="*/ 135 w 289"/>
                  <a:gd name="T15" fmla="*/ 191 h 325"/>
                  <a:gd name="T16" fmla="*/ 135 w 289"/>
                  <a:gd name="T17" fmla="*/ 191 h 325"/>
                  <a:gd name="T18" fmla="*/ 135 w 289"/>
                  <a:gd name="T19" fmla="*/ 191 h 325"/>
                  <a:gd name="T20" fmla="*/ 135 w 289"/>
                  <a:gd name="T21" fmla="*/ 191 h 325"/>
                  <a:gd name="T22" fmla="*/ 128 w 289"/>
                  <a:gd name="T23" fmla="*/ 167 h 325"/>
                  <a:gd name="T24" fmla="*/ 91 w 289"/>
                  <a:gd name="T25" fmla="*/ 60 h 325"/>
                  <a:gd name="T26" fmla="*/ 0 w 289"/>
                  <a:gd name="T27" fmla="*/ 60 h 325"/>
                  <a:gd name="T28" fmla="*/ 90 w 289"/>
                  <a:gd name="T29" fmla="*/ 325 h 325"/>
                  <a:gd name="T30" fmla="*/ 184 w 289"/>
                  <a:gd name="T31"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9" h="325">
                    <a:moveTo>
                      <a:pt x="184" y="325"/>
                    </a:moveTo>
                    <a:lnTo>
                      <a:pt x="289" y="0"/>
                    </a:lnTo>
                    <a:lnTo>
                      <a:pt x="197" y="0"/>
                    </a:lnTo>
                    <a:lnTo>
                      <a:pt x="143" y="167"/>
                    </a:lnTo>
                    <a:lnTo>
                      <a:pt x="135" y="191"/>
                    </a:lnTo>
                    <a:lnTo>
                      <a:pt x="135" y="191"/>
                    </a:lnTo>
                    <a:lnTo>
                      <a:pt x="135" y="191"/>
                    </a:lnTo>
                    <a:lnTo>
                      <a:pt x="135" y="191"/>
                    </a:lnTo>
                    <a:lnTo>
                      <a:pt x="135" y="191"/>
                    </a:lnTo>
                    <a:lnTo>
                      <a:pt x="135" y="191"/>
                    </a:lnTo>
                    <a:lnTo>
                      <a:pt x="135" y="191"/>
                    </a:lnTo>
                    <a:lnTo>
                      <a:pt x="128" y="167"/>
                    </a:lnTo>
                    <a:lnTo>
                      <a:pt x="91" y="60"/>
                    </a:lnTo>
                    <a:lnTo>
                      <a:pt x="0" y="60"/>
                    </a:lnTo>
                    <a:lnTo>
                      <a:pt x="90" y="325"/>
                    </a:lnTo>
                    <a:lnTo>
                      <a:pt x="184" y="3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grpSp>
        <p:grpSp>
          <p:nvGrpSpPr>
            <p:cNvPr id="11" name="_VTT_logo_102019_02_white_on_black" hidden="1">
              <a:extLst>
                <a:ext uri="{FF2B5EF4-FFF2-40B4-BE49-F238E27FC236}">
                  <a16:creationId xmlns:a16="http://schemas.microsoft.com/office/drawing/2014/main" id="{076E6301-33B4-1941-DD76-2C62BD2D55EA}"/>
                </a:ext>
              </a:extLst>
            </p:cNvPr>
            <p:cNvGrpSpPr/>
            <p:nvPr userDrawn="1"/>
          </p:nvGrpSpPr>
          <p:grpSpPr>
            <a:xfrm>
              <a:off x="7909204" y="1770762"/>
              <a:ext cx="971550" cy="655638"/>
              <a:chOff x="379933" y="-15999"/>
              <a:chExt cx="971550" cy="655638"/>
            </a:xfrm>
          </p:grpSpPr>
          <p:sp>
            <p:nvSpPr>
              <p:cNvPr id="47" name="Box">
                <a:extLst>
                  <a:ext uri="{FF2B5EF4-FFF2-40B4-BE49-F238E27FC236}">
                    <a16:creationId xmlns:a16="http://schemas.microsoft.com/office/drawing/2014/main" id="{A435826B-F736-EC3F-4032-8A10A1619A83}"/>
                  </a:ext>
                </a:extLst>
              </p:cNvPr>
              <p:cNvSpPr>
                <a:spLocks noChangeArrowheads="1"/>
              </p:cNvSpPr>
              <p:nvPr userDrawn="1"/>
            </p:nvSpPr>
            <p:spPr bwMode="auto">
              <a:xfrm>
                <a:off x="379933" y="-15999"/>
                <a:ext cx="971550" cy="6556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48" name="T2">
                <a:extLst>
                  <a:ext uri="{FF2B5EF4-FFF2-40B4-BE49-F238E27FC236}">
                    <a16:creationId xmlns:a16="http://schemas.microsoft.com/office/drawing/2014/main" id="{52C04661-D253-E607-EB60-9E55E884F811}"/>
                  </a:ext>
                </a:extLst>
              </p:cNvPr>
              <p:cNvSpPr>
                <a:spLocks/>
              </p:cNvSpPr>
              <p:nvPr userDrawn="1"/>
            </p:nvSpPr>
            <p:spPr bwMode="auto">
              <a:xfrm>
                <a:off x="1011758" y="168151"/>
                <a:ext cx="176213" cy="258763"/>
              </a:xfrm>
              <a:custGeom>
                <a:avLst/>
                <a:gdLst>
                  <a:gd name="T0" fmla="*/ 157 w 222"/>
                  <a:gd name="T1" fmla="*/ 325 h 325"/>
                  <a:gd name="T2" fmla="*/ 157 w 222"/>
                  <a:gd name="T3" fmla="*/ 78 h 325"/>
                  <a:gd name="T4" fmla="*/ 222 w 222"/>
                  <a:gd name="T5" fmla="*/ 78 h 325"/>
                  <a:gd name="T6" fmla="*/ 222 w 222"/>
                  <a:gd name="T7" fmla="*/ 0 h 325"/>
                  <a:gd name="T8" fmla="*/ 0 w 222"/>
                  <a:gd name="T9" fmla="*/ 0 h 325"/>
                  <a:gd name="T10" fmla="*/ 0 w 222"/>
                  <a:gd name="T11" fmla="*/ 78 h 325"/>
                  <a:gd name="T12" fmla="*/ 66 w 222"/>
                  <a:gd name="T13" fmla="*/ 78 h 325"/>
                  <a:gd name="T14" fmla="*/ 66 w 222"/>
                  <a:gd name="T15" fmla="*/ 325 h 325"/>
                  <a:gd name="T16" fmla="*/ 66 w 222"/>
                  <a:gd name="T17" fmla="*/ 325 h 325"/>
                  <a:gd name="T18" fmla="*/ 157 w 222"/>
                  <a:gd name="T19"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2" h="325">
                    <a:moveTo>
                      <a:pt x="157" y="325"/>
                    </a:moveTo>
                    <a:lnTo>
                      <a:pt x="157" y="78"/>
                    </a:lnTo>
                    <a:lnTo>
                      <a:pt x="222" y="78"/>
                    </a:lnTo>
                    <a:lnTo>
                      <a:pt x="222" y="0"/>
                    </a:lnTo>
                    <a:lnTo>
                      <a:pt x="0" y="0"/>
                    </a:lnTo>
                    <a:lnTo>
                      <a:pt x="0" y="78"/>
                    </a:lnTo>
                    <a:lnTo>
                      <a:pt x="66" y="78"/>
                    </a:lnTo>
                    <a:lnTo>
                      <a:pt x="66" y="325"/>
                    </a:lnTo>
                    <a:lnTo>
                      <a:pt x="66" y="325"/>
                    </a:lnTo>
                    <a:lnTo>
                      <a:pt x="157" y="3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49" name="T1">
                <a:extLst>
                  <a:ext uri="{FF2B5EF4-FFF2-40B4-BE49-F238E27FC236}">
                    <a16:creationId xmlns:a16="http://schemas.microsoft.com/office/drawing/2014/main" id="{3DF7CD1A-240D-B55F-84AC-C49FCA94DBA1}"/>
                  </a:ext>
                </a:extLst>
              </p:cNvPr>
              <p:cNvSpPr>
                <a:spLocks/>
              </p:cNvSpPr>
              <p:nvPr userDrawn="1"/>
            </p:nvSpPr>
            <p:spPr bwMode="auto">
              <a:xfrm>
                <a:off x="799033" y="168151"/>
                <a:ext cx="193675" cy="258763"/>
              </a:xfrm>
              <a:custGeom>
                <a:avLst/>
                <a:gdLst>
                  <a:gd name="T0" fmla="*/ 88 w 244"/>
                  <a:gd name="T1" fmla="*/ 78 h 325"/>
                  <a:gd name="T2" fmla="*/ 88 w 244"/>
                  <a:gd name="T3" fmla="*/ 325 h 325"/>
                  <a:gd name="T4" fmla="*/ 179 w 244"/>
                  <a:gd name="T5" fmla="*/ 325 h 325"/>
                  <a:gd name="T6" fmla="*/ 179 w 244"/>
                  <a:gd name="T7" fmla="*/ 78 h 325"/>
                  <a:gd name="T8" fmla="*/ 244 w 244"/>
                  <a:gd name="T9" fmla="*/ 78 h 325"/>
                  <a:gd name="T10" fmla="*/ 244 w 244"/>
                  <a:gd name="T11" fmla="*/ 0 h 325"/>
                  <a:gd name="T12" fmla="*/ 25 w 244"/>
                  <a:gd name="T13" fmla="*/ 0 h 325"/>
                  <a:gd name="T14" fmla="*/ 0 w 244"/>
                  <a:gd name="T15" fmla="*/ 78 h 325"/>
                  <a:gd name="T16" fmla="*/ 88 w 244"/>
                  <a:gd name="T17" fmla="*/ 78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4" h="325">
                    <a:moveTo>
                      <a:pt x="88" y="78"/>
                    </a:moveTo>
                    <a:lnTo>
                      <a:pt x="88" y="325"/>
                    </a:lnTo>
                    <a:lnTo>
                      <a:pt x="179" y="325"/>
                    </a:lnTo>
                    <a:lnTo>
                      <a:pt x="179" y="78"/>
                    </a:lnTo>
                    <a:lnTo>
                      <a:pt x="244" y="78"/>
                    </a:lnTo>
                    <a:lnTo>
                      <a:pt x="244" y="0"/>
                    </a:lnTo>
                    <a:lnTo>
                      <a:pt x="25" y="0"/>
                    </a:lnTo>
                    <a:lnTo>
                      <a:pt x="0" y="78"/>
                    </a:lnTo>
                    <a:lnTo>
                      <a:pt x="88" y="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50" name="V">
                <a:extLst>
                  <a:ext uri="{FF2B5EF4-FFF2-40B4-BE49-F238E27FC236}">
                    <a16:creationId xmlns:a16="http://schemas.microsoft.com/office/drawing/2014/main" id="{2AB767C3-23B4-C8EF-0613-4E741B7C44DE}"/>
                  </a:ext>
                </a:extLst>
              </p:cNvPr>
              <p:cNvSpPr>
                <a:spLocks/>
              </p:cNvSpPr>
              <p:nvPr userDrawn="1"/>
            </p:nvSpPr>
            <p:spPr bwMode="auto">
              <a:xfrm>
                <a:off x="567258" y="168151"/>
                <a:ext cx="230188" cy="258763"/>
              </a:xfrm>
              <a:custGeom>
                <a:avLst/>
                <a:gdLst>
                  <a:gd name="T0" fmla="*/ 184 w 289"/>
                  <a:gd name="T1" fmla="*/ 325 h 325"/>
                  <a:gd name="T2" fmla="*/ 289 w 289"/>
                  <a:gd name="T3" fmla="*/ 0 h 325"/>
                  <a:gd name="T4" fmla="*/ 197 w 289"/>
                  <a:gd name="T5" fmla="*/ 0 h 325"/>
                  <a:gd name="T6" fmla="*/ 143 w 289"/>
                  <a:gd name="T7" fmla="*/ 167 h 325"/>
                  <a:gd name="T8" fmla="*/ 135 w 289"/>
                  <a:gd name="T9" fmla="*/ 191 h 325"/>
                  <a:gd name="T10" fmla="*/ 135 w 289"/>
                  <a:gd name="T11" fmla="*/ 191 h 325"/>
                  <a:gd name="T12" fmla="*/ 135 w 289"/>
                  <a:gd name="T13" fmla="*/ 191 h 325"/>
                  <a:gd name="T14" fmla="*/ 135 w 289"/>
                  <a:gd name="T15" fmla="*/ 191 h 325"/>
                  <a:gd name="T16" fmla="*/ 135 w 289"/>
                  <a:gd name="T17" fmla="*/ 191 h 325"/>
                  <a:gd name="T18" fmla="*/ 135 w 289"/>
                  <a:gd name="T19" fmla="*/ 191 h 325"/>
                  <a:gd name="T20" fmla="*/ 135 w 289"/>
                  <a:gd name="T21" fmla="*/ 191 h 325"/>
                  <a:gd name="T22" fmla="*/ 128 w 289"/>
                  <a:gd name="T23" fmla="*/ 167 h 325"/>
                  <a:gd name="T24" fmla="*/ 91 w 289"/>
                  <a:gd name="T25" fmla="*/ 60 h 325"/>
                  <a:gd name="T26" fmla="*/ 0 w 289"/>
                  <a:gd name="T27" fmla="*/ 60 h 325"/>
                  <a:gd name="T28" fmla="*/ 90 w 289"/>
                  <a:gd name="T29" fmla="*/ 325 h 325"/>
                  <a:gd name="T30" fmla="*/ 184 w 289"/>
                  <a:gd name="T31"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9" h="325">
                    <a:moveTo>
                      <a:pt x="184" y="325"/>
                    </a:moveTo>
                    <a:lnTo>
                      <a:pt x="289" y="0"/>
                    </a:lnTo>
                    <a:lnTo>
                      <a:pt x="197" y="0"/>
                    </a:lnTo>
                    <a:lnTo>
                      <a:pt x="143" y="167"/>
                    </a:lnTo>
                    <a:lnTo>
                      <a:pt x="135" y="191"/>
                    </a:lnTo>
                    <a:lnTo>
                      <a:pt x="135" y="191"/>
                    </a:lnTo>
                    <a:lnTo>
                      <a:pt x="135" y="191"/>
                    </a:lnTo>
                    <a:lnTo>
                      <a:pt x="135" y="191"/>
                    </a:lnTo>
                    <a:lnTo>
                      <a:pt x="135" y="191"/>
                    </a:lnTo>
                    <a:lnTo>
                      <a:pt x="135" y="191"/>
                    </a:lnTo>
                    <a:lnTo>
                      <a:pt x="135" y="191"/>
                    </a:lnTo>
                    <a:lnTo>
                      <a:pt x="128" y="167"/>
                    </a:lnTo>
                    <a:lnTo>
                      <a:pt x="91" y="60"/>
                    </a:lnTo>
                    <a:lnTo>
                      <a:pt x="0" y="60"/>
                    </a:lnTo>
                    <a:lnTo>
                      <a:pt x="90" y="325"/>
                    </a:lnTo>
                    <a:lnTo>
                      <a:pt x="184" y="3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grpSp>
        <p:grpSp>
          <p:nvGrpSpPr>
            <p:cNvPr id="12" name="_VTT_logo_102019_03_white_on_blue" hidden="1">
              <a:extLst>
                <a:ext uri="{FF2B5EF4-FFF2-40B4-BE49-F238E27FC236}">
                  <a16:creationId xmlns:a16="http://schemas.microsoft.com/office/drawing/2014/main" id="{BCD1B08F-C82E-0514-0E72-03E0A40664FE}"/>
                </a:ext>
              </a:extLst>
            </p:cNvPr>
            <p:cNvGrpSpPr/>
            <p:nvPr userDrawn="1"/>
          </p:nvGrpSpPr>
          <p:grpSpPr>
            <a:xfrm>
              <a:off x="7909204" y="1770762"/>
              <a:ext cx="971550" cy="655638"/>
              <a:chOff x="379933" y="-15999"/>
              <a:chExt cx="971550" cy="655638"/>
            </a:xfrm>
          </p:grpSpPr>
          <p:sp>
            <p:nvSpPr>
              <p:cNvPr id="43" name="Box">
                <a:extLst>
                  <a:ext uri="{FF2B5EF4-FFF2-40B4-BE49-F238E27FC236}">
                    <a16:creationId xmlns:a16="http://schemas.microsoft.com/office/drawing/2014/main" id="{24A94B5C-59AD-64D6-54D4-0A68DFA92B99}"/>
                  </a:ext>
                </a:extLst>
              </p:cNvPr>
              <p:cNvSpPr>
                <a:spLocks noChangeArrowheads="1"/>
              </p:cNvSpPr>
              <p:nvPr userDrawn="1"/>
            </p:nvSpPr>
            <p:spPr bwMode="auto">
              <a:xfrm>
                <a:off x="379933" y="-15999"/>
                <a:ext cx="971550" cy="655638"/>
              </a:xfrm>
              <a:prstGeom prst="rect">
                <a:avLst/>
              </a:prstGeom>
              <a:solidFill>
                <a:srgbClr val="0057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44" name="T2">
                <a:extLst>
                  <a:ext uri="{FF2B5EF4-FFF2-40B4-BE49-F238E27FC236}">
                    <a16:creationId xmlns:a16="http://schemas.microsoft.com/office/drawing/2014/main" id="{0AA539BA-7889-4882-6BD3-5515BCE3A415}"/>
                  </a:ext>
                </a:extLst>
              </p:cNvPr>
              <p:cNvSpPr>
                <a:spLocks/>
              </p:cNvSpPr>
              <p:nvPr userDrawn="1"/>
            </p:nvSpPr>
            <p:spPr bwMode="auto">
              <a:xfrm>
                <a:off x="1011758" y="168151"/>
                <a:ext cx="176213" cy="258763"/>
              </a:xfrm>
              <a:custGeom>
                <a:avLst/>
                <a:gdLst>
                  <a:gd name="T0" fmla="*/ 157 w 222"/>
                  <a:gd name="T1" fmla="*/ 325 h 325"/>
                  <a:gd name="T2" fmla="*/ 157 w 222"/>
                  <a:gd name="T3" fmla="*/ 78 h 325"/>
                  <a:gd name="T4" fmla="*/ 222 w 222"/>
                  <a:gd name="T5" fmla="*/ 78 h 325"/>
                  <a:gd name="T6" fmla="*/ 222 w 222"/>
                  <a:gd name="T7" fmla="*/ 0 h 325"/>
                  <a:gd name="T8" fmla="*/ 0 w 222"/>
                  <a:gd name="T9" fmla="*/ 0 h 325"/>
                  <a:gd name="T10" fmla="*/ 0 w 222"/>
                  <a:gd name="T11" fmla="*/ 78 h 325"/>
                  <a:gd name="T12" fmla="*/ 66 w 222"/>
                  <a:gd name="T13" fmla="*/ 78 h 325"/>
                  <a:gd name="T14" fmla="*/ 66 w 222"/>
                  <a:gd name="T15" fmla="*/ 325 h 325"/>
                  <a:gd name="T16" fmla="*/ 66 w 222"/>
                  <a:gd name="T17" fmla="*/ 325 h 325"/>
                  <a:gd name="T18" fmla="*/ 157 w 222"/>
                  <a:gd name="T19"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2" h="325">
                    <a:moveTo>
                      <a:pt x="157" y="325"/>
                    </a:moveTo>
                    <a:lnTo>
                      <a:pt x="157" y="78"/>
                    </a:lnTo>
                    <a:lnTo>
                      <a:pt x="222" y="78"/>
                    </a:lnTo>
                    <a:lnTo>
                      <a:pt x="222" y="0"/>
                    </a:lnTo>
                    <a:lnTo>
                      <a:pt x="0" y="0"/>
                    </a:lnTo>
                    <a:lnTo>
                      <a:pt x="0" y="78"/>
                    </a:lnTo>
                    <a:lnTo>
                      <a:pt x="66" y="78"/>
                    </a:lnTo>
                    <a:lnTo>
                      <a:pt x="66" y="325"/>
                    </a:lnTo>
                    <a:lnTo>
                      <a:pt x="66" y="325"/>
                    </a:lnTo>
                    <a:lnTo>
                      <a:pt x="157" y="3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45" name="T1">
                <a:extLst>
                  <a:ext uri="{FF2B5EF4-FFF2-40B4-BE49-F238E27FC236}">
                    <a16:creationId xmlns:a16="http://schemas.microsoft.com/office/drawing/2014/main" id="{4DF0E3D9-370E-A464-A3B7-CECFE886F2E4}"/>
                  </a:ext>
                </a:extLst>
              </p:cNvPr>
              <p:cNvSpPr>
                <a:spLocks/>
              </p:cNvSpPr>
              <p:nvPr userDrawn="1"/>
            </p:nvSpPr>
            <p:spPr bwMode="auto">
              <a:xfrm>
                <a:off x="799033" y="168151"/>
                <a:ext cx="193675" cy="258763"/>
              </a:xfrm>
              <a:custGeom>
                <a:avLst/>
                <a:gdLst>
                  <a:gd name="T0" fmla="*/ 88 w 244"/>
                  <a:gd name="T1" fmla="*/ 78 h 325"/>
                  <a:gd name="T2" fmla="*/ 88 w 244"/>
                  <a:gd name="T3" fmla="*/ 325 h 325"/>
                  <a:gd name="T4" fmla="*/ 179 w 244"/>
                  <a:gd name="T5" fmla="*/ 325 h 325"/>
                  <a:gd name="T6" fmla="*/ 179 w 244"/>
                  <a:gd name="T7" fmla="*/ 78 h 325"/>
                  <a:gd name="T8" fmla="*/ 244 w 244"/>
                  <a:gd name="T9" fmla="*/ 78 h 325"/>
                  <a:gd name="T10" fmla="*/ 244 w 244"/>
                  <a:gd name="T11" fmla="*/ 0 h 325"/>
                  <a:gd name="T12" fmla="*/ 25 w 244"/>
                  <a:gd name="T13" fmla="*/ 0 h 325"/>
                  <a:gd name="T14" fmla="*/ 0 w 244"/>
                  <a:gd name="T15" fmla="*/ 78 h 325"/>
                  <a:gd name="T16" fmla="*/ 88 w 244"/>
                  <a:gd name="T17" fmla="*/ 78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4" h="325">
                    <a:moveTo>
                      <a:pt x="88" y="78"/>
                    </a:moveTo>
                    <a:lnTo>
                      <a:pt x="88" y="325"/>
                    </a:lnTo>
                    <a:lnTo>
                      <a:pt x="179" y="325"/>
                    </a:lnTo>
                    <a:lnTo>
                      <a:pt x="179" y="78"/>
                    </a:lnTo>
                    <a:lnTo>
                      <a:pt x="244" y="78"/>
                    </a:lnTo>
                    <a:lnTo>
                      <a:pt x="244" y="0"/>
                    </a:lnTo>
                    <a:lnTo>
                      <a:pt x="25" y="0"/>
                    </a:lnTo>
                    <a:lnTo>
                      <a:pt x="0" y="78"/>
                    </a:lnTo>
                    <a:lnTo>
                      <a:pt x="88" y="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46" name="V">
                <a:extLst>
                  <a:ext uri="{FF2B5EF4-FFF2-40B4-BE49-F238E27FC236}">
                    <a16:creationId xmlns:a16="http://schemas.microsoft.com/office/drawing/2014/main" id="{EB26A209-27E1-1410-07F1-ECD4A839202E}"/>
                  </a:ext>
                </a:extLst>
              </p:cNvPr>
              <p:cNvSpPr>
                <a:spLocks/>
              </p:cNvSpPr>
              <p:nvPr userDrawn="1"/>
            </p:nvSpPr>
            <p:spPr bwMode="auto">
              <a:xfrm>
                <a:off x="567258" y="168151"/>
                <a:ext cx="230188" cy="258763"/>
              </a:xfrm>
              <a:custGeom>
                <a:avLst/>
                <a:gdLst>
                  <a:gd name="T0" fmla="*/ 184 w 289"/>
                  <a:gd name="T1" fmla="*/ 325 h 325"/>
                  <a:gd name="T2" fmla="*/ 289 w 289"/>
                  <a:gd name="T3" fmla="*/ 0 h 325"/>
                  <a:gd name="T4" fmla="*/ 197 w 289"/>
                  <a:gd name="T5" fmla="*/ 0 h 325"/>
                  <a:gd name="T6" fmla="*/ 143 w 289"/>
                  <a:gd name="T7" fmla="*/ 167 h 325"/>
                  <a:gd name="T8" fmla="*/ 135 w 289"/>
                  <a:gd name="T9" fmla="*/ 191 h 325"/>
                  <a:gd name="T10" fmla="*/ 135 w 289"/>
                  <a:gd name="T11" fmla="*/ 191 h 325"/>
                  <a:gd name="T12" fmla="*/ 135 w 289"/>
                  <a:gd name="T13" fmla="*/ 191 h 325"/>
                  <a:gd name="T14" fmla="*/ 135 w 289"/>
                  <a:gd name="T15" fmla="*/ 191 h 325"/>
                  <a:gd name="T16" fmla="*/ 135 w 289"/>
                  <a:gd name="T17" fmla="*/ 191 h 325"/>
                  <a:gd name="T18" fmla="*/ 135 w 289"/>
                  <a:gd name="T19" fmla="*/ 191 h 325"/>
                  <a:gd name="T20" fmla="*/ 135 w 289"/>
                  <a:gd name="T21" fmla="*/ 191 h 325"/>
                  <a:gd name="T22" fmla="*/ 128 w 289"/>
                  <a:gd name="T23" fmla="*/ 167 h 325"/>
                  <a:gd name="T24" fmla="*/ 91 w 289"/>
                  <a:gd name="T25" fmla="*/ 60 h 325"/>
                  <a:gd name="T26" fmla="*/ 0 w 289"/>
                  <a:gd name="T27" fmla="*/ 60 h 325"/>
                  <a:gd name="T28" fmla="*/ 90 w 289"/>
                  <a:gd name="T29" fmla="*/ 325 h 325"/>
                  <a:gd name="T30" fmla="*/ 184 w 289"/>
                  <a:gd name="T31"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9" h="325">
                    <a:moveTo>
                      <a:pt x="184" y="325"/>
                    </a:moveTo>
                    <a:lnTo>
                      <a:pt x="289" y="0"/>
                    </a:lnTo>
                    <a:lnTo>
                      <a:pt x="197" y="0"/>
                    </a:lnTo>
                    <a:lnTo>
                      <a:pt x="143" y="167"/>
                    </a:lnTo>
                    <a:lnTo>
                      <a:pt x="135" y="191"/>
                    </a:lnTo>
                    <a:lnTo>
                      <a:pt x="135" y="191"/>
                    </a:lnTo>
                    <a:lnTo>
                      <a:pt x="135" y="191"/>
                    </a:lnTo>
                    <a:lnTo>
                      <a:pt x="135" y="191"/>
                    </a:lnTo>
                    <a:lnTo>
                      <a:pt x="135" y="191"/>
                    </a:lnTo>
                    <a:lnTo>
                      <a:pt x="135" y="191"/>
                    </a:lnTo>
                    <a:lnTo>
                      <a:pt x="135" y="191"/>
                    </a:lnTo>
                    <a:lnTo>
                      <a:pt x="128" y="167"/>
                    </a:lnTo>
                    <a:lnTo>
                      <a:pt x="91" y="60"/>
                    </a:lnTo>
                    <a:lnTo>
                      <a:pt x="0" y="60"/>
                    </a:lnTo>
                    <a:lnTo>
                      <a:pt x="90" y="325"/>
                    </a:lnTo>
                    <a:lnTo>
                      <a:pt x="184" y="3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grpSp>
        <p:grpSp>
          <p:nvGrpSpPr>
            <p:cNvPr id="13" name="_VTT_logo_102019_04_white_on_dark_grey" hidden="1">
              <a:extLst>
                <a:ext uri="{FF2B5EF4-FFF2-40B4-BE49-F238E27FC236}">
                  <a16:creationId xmlns:a16="http://schemas.microsoft.com/office/drawing/2014/main" id="{066648B4-82A6-45C1-F19B-3FA4C5B56F6A}"/>
                </a:ext>
              </a:extLst>
            </p:cNvPr>
            <p:cNvGrpSpPr/>
            <p:nvPr userDrawn="1"/>
          </p:nvGrpSpPr>
          <p:grpSpPr>
            <a:xfrm>
              <a:off x="7909204" y="1770762"/>
              <a:ext cx="971550" cy="655638"/>
              <a:chOff x="379933" y="-15999"/>
              <a:chExt cx="971550" cy="655638"/>
            </a:xfrm>
          </p:grpSpPr>
          <p:sp>
            <p:nvSpPr>
              <p:cNvPr id="39" name="Box">
                <a:extLst>
                  <a:ext uri="{FF2B5EF4-FFF2-40B4-BE49-F238E27FC236}">
                    <a16:creationId xmlns:a16="http://schemas.microsoft.com/office/drawing/2014/main" id="{0FA1B776-1C08-CEB7-E768-1CC0B81882F7}"/>
                  </a:ext>
                </a:extLst>
              </p:cNvPr>
              <p:cNvSpPr>
                <a:spLocks noChangeArrowheads="1"/>
              </p:cNvSpPr>
              <p:nvPr userDrawn="1"/>
            </p:nvSpPr>
            <p:spPr bwMode="auto">
              <a:xfrm>
                <a:off x="379933" y="-15999"/>
                <a:ext cx="971550" cy="655638"/>
              </a:xfrm>
              <a:prstGeom prst="rect">
                <a:avLst/>
              </a:prstGeom>
              <a:solidFill>
                <a:srgbClr val="AFAFA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40" name="T2">
                <a:extLst>
                  <a:ext uri="{FF2B5EF4-FFF2-40B4-BE49-F238E27FC236}">
                    <a16:creationId xmlns:a16="http://schemas.microsoft.com/office/drawing/2014/main" id="{C2E69E10-9BCE-443A-B1BA-E28A4044157F}"/>
                  </a:ext>
                </a:extLst>
              </p:cNvPr>
              <p:cNvSpPr>
                <a:spLocks/>
              </p:cNvSpPr>
              <p:nvPr userDrawn="1"/>
            </p:nvSpPr>
            <p:spPr bwMode="auto">
              <a:xfrm>
                <a:off x="1011758" y="168151"/>
                <a:ext cx="176213" cy="258763"/>
              </a:xfrm>
              <a:custGeom>
                <a:avLst/>
                <a:gdLst>
                  <a:gd name="T0" fmla="*/ 157 w 222"/>
                  <a:gd name="T1" fmla="*/ 325 h 325"/>
                  <a:gd name="T2" fmla="*/ 157 w 222"/>
                  <a:gd name="T3" fmla="*/ 78 h 325"/>
                  <a:gd name="T4" fmla="*/ 222 w 222"/>
                  <a:gd name="T5" fmla="*/ 78 h 325"/>
                  <a:gd name="T6" fmla="*/ 222 w 222"/>
                  <a:gd name="T7" fmla="*/ 0 h 325"/>
                  <a:gd name="T8" fmla="*/ 0 w 222"/>
                  <a:gd name="T9" fmla="*/ 0 h 325"/>
                  <a:gd name="T10" fmla="*/ 0 w 222"/>
                  <a:gd name="T11" fmla="*/ 78 h 325"/>
                  <a:gd name="T12" fmla="*/ 66 w 222"/>
                  <a:gd name="T13" fmla="*/ 78 h 325"/>
                  <a:gd name="T14" fmla="*/ 66 w 222"/>
                  <a:gd name="T15" fmla="*/ 325 h 325"/>
                  <a:gd name="T16" fmla="*/ 66 w 222"/>
                  <a:gd name="T17" fmla="*/ 325 h 325"/>
                  <a:gd name="T18" fmla="*/ 157 w 222"/>
                  <a:gd name="T19"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2" h="325">
                    <a:moveTo>
                      <a:pt x="157" y="325"/>
                    </a:moveTo>
                    <a:lnTo>
                      <a:pt x="157" y="78"/>
                    </a:lnTo>
                    <a:lnTo>
                      <a:pt x="222" y="78"/>
                    </a:lnTo>
                    <a:lnTo>
                      <a:pt x="222" y="0"/>
                    </a:lnTo>
                    <a:lnTo>
                      <a:pt x="0" y="0"/>
                    </a:lnTo>
                    <a:lnTo>
                      <a:pt x="0" y="78"/>
                    </a:lnTo>
                    <a:lnTo>
                      <a:pt x="66" y="78"/>
                    </a:lnTo>
                    <a:lnTo>
                      <a:pt x="66" y="325"/>
                    </a:lnTo>
                    <a:lnTo>
                      <a:pt x="66" y="325"/>
                    </a:lnTo>
                    <a:lnTo>
                      <a:pt x="157" y="3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41" name="T1">
                <a:extLst>
                  <a:ext uri="{FF2B5EF4-FFF2-40B4-BE49-F238E27FC236}">
                    <a16:creationId xmlns:a16="http://schemas.microsoft.com/office/drawing/2014/main" id="{0E54B8EB-9B9A-BF77-F6C1-0406F3B80C7E}"/>
                  </a:ext>
                </a:extLst>
              </p:cNvPr>
              <p:cNvSpPr>
                <a:spLocks/>
              </p:cNvSpPr>
              <p:nvPr userDrawn="1"/>
            </p:nvSpPr>
            <p:spPr bwMode="auto">
              <a:xfrm>
                <a:off x="799033" y="168151"/>
                <a:ext cx="193675" cy="258763"/>
              </a:xfrm>
              <a:custGeom>
                <a:avLst/>
                <a:gdLst>
                  <a:gd name="T0" fmla="*/ 88 w 244"/>
                  <a:gd name="T1" fmla="*/ 78 h 325"/>
                  <a:gd name="T2" fmla="*/ 88 w 244"/>
                  <a:gd name="T3" fmla="*/ 325 h 325"/>
                  <a:gd name="T4" fmla="*/ 179 w 244"/>
                  <a:gd name="T5" fmla="*/ 325 h 325"/>
                  <a:gd name="T6" fmla="*/ 179 w 244"/>
                  <a:gd name="T7" fmla="*/ 78 h 325"/>
                  <a:gd name="T8" fmla="*/ 244 w 244"/>
                  <a:gd name="T9" fmla="*/ 78 h 325"/>
                  <a:gd name="T10" fmla="*/ 244 w 244"/>
                  <a:gd name="T11" fmla="*/ 0 h 325"/>
                  <a:gd name="T12" fmla="*/ 25 w 244"/>
                  <a:gd name="T13" fmla="*/ 0 h 325"/>
                  <a:gd name="T14" fmla="*/ 0 w 244"/>
                  <a:gd name="T15" fmla="*/ 78 h 325"/>
                  <a:gd name="T16" fmla="*/ 88 w 244"/>
                  <a:gd name="T17" fmla="*/ 78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4" h="325">
                    <a:moveTo>
                      <a:pt x="88" y="78"/>
                    </a:moveTo>
                    <a:lnTo>
                      <a:pt x="88" y="325"/>
                    </a:lnTo>
                    <a:lnTo>
                      <a:pt x="179" y="325"/>
                    </a:lnTo>
                    <a:lnTo>
                      <a:pt x="179" y="78"/>
                    </a:lnTo>
                    <a:lnTo>
                      <a:pt x="244" y="78"/>
                    </a:lnTo>
                    <a:lnTo>
                      <a:pt x="244" y="0"/>
                    </a:lnTo>
                    <a:lnTo>
                      <a:pt x="25" y="0"/>
                    </a:lnTo>
                    <a:lnTo>
                      <a:pt x="0" y="78"/>
                    </a:lnTo>
                    <a:lnTo>
                      <a:pt x="88" y="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42" name="V">
                <a:extLst>
                  <a:ext uri="{FF2B5EF4-FFF2-40B4-BE49-F238E27FC236}">
                    <a16:creationId xmlns:a16="http://schemas.microsoft.com/office/drawing/2014/main" id="{5EED0A66-6E56-7ED5-E48E-22EDBAEA2E9D}"/>
                  </a:ext>
                </a:extLst>
              </p:cNvPr>
              <p:cNvSpPr>
                <a:spLocks/>
              </p:cNvSpPr>
              <p:nvPr userDrawn="1"/>
            </p:nvSpPr>
            <p:spPr bwMode="auto">
              <a:xfrm>
                <a:off x="567258" y="168151"/>
                <a:ext cx="230188" cy="258763"/>
              </a:xfrm>
              <a:custGeom>
                <a:avLst/>
                <a:gdLst>
                  <a:gd name="T0" fmla="*/ 184 w 289"/>
                  <a:gd name="T1" fmla="*/ 325 h 325"/>
                  <a:gd name="T2" fmla="*/ 289 w 289"/>
                  <a:gd name="T3" fmla="*/ 0 h 325"/>
                  <a:gd name="T4" fmla="*/ 197 w 289"/>
                  <a:gd name="T5" fmla="*/ 0 h 325"/>
                  <a:gd name="T6" fmla="*/ 143 w 289"/>
                  <a:gd name="T7" fmla="*/ 167 h 325"/>
                  <a:gd name="T8" fmla="*/ 135 w 289"/>
                  <a:gd name="T9" fmla="*/ 191 h 325"/>
                  <a:gd name="T10" fmla="*/ 135 w 289"/>
                  <a:gd name="T11" fmla="*/ 191 h 325"/>
                  <a:gd name="T12" fmla="*/ 135 w 289"/>
                  <a:gd name="T13" fmla="*/ 191 h 325"/>
                  <a:gd name="T14" fmla="*/ 135 w 289"/>
                  <a:gd name="T15" fmla="*/ 191 h 325"/>
                  <a:gd name="T16" fmla="*/ 135 w 289"/>
                  <a:gd name="T17" fmla="*/ 191 h 325"/>
                  <a:gd name="T18" fmla="*/ 135 w 289"/>
                  <a:gd name="T19" fmla="*/ 191 h 325"/>
                  <a:gd name="T20" fmla="*/ 135 w 289"/>
                  <a:gd name="T21" fmla="*/ 191 h 325"/>
                  <a:gd name="T22" fmla="*/ 128 w 289"/>
                  <a:gd name="T23" fmla="*/ 167 h 325"/>
                  <a:gd name="T24" fmla="*/ 91 w 289"/>
                  <a:gd name="T25" fmla="*/ 60 h 325"/>
                  <a:gd name="T26" fmla="*/ 0 w 289"/>
                  <a:gd name="T27" fmla="*/ 60 h 325"/>
                  <a:gd name="T28" fmla="*/ 90 w 289"/>
                  <a:gd name="T29" fmla="*/ 325 h 325"/>
                  <a:gd name="T30" fmla="*/ 184 w 289"/>
                  <a:gd name="T31"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9" h="325">
                    <a:moveTo>
                      <a:pt x="184" y="325"/>
                    </a:moveTo>
                    <a:lnTo>
                      <a:pt x="289" y="0"/>
                    </a:lnTo>
                    <a:lnTo>
                      <a:pt x="197" y="0"/>
                    </a:lnTo>
                    <a:lnTo>
                      <a:pt x="143" y="167"/>
                    </a:lnTo>
                    <a:lnTo>
                      <a:pt x="135" y="191"/>
                    </a:lnTo>
                    <a:lnTo>
                      <a:pt x="135" y="191"/>
                    </a:lnTo>
                    <a:lnTo>
                      <a:pt x="135" y="191"/>
                    </a:lnTo>
                    <a:lnTo>
                      <a:pt x="135" y="191"/>
                    </a:lnTo>
                    <a:lnTo>
                      <a:pt x="135" y="191"/>
                    </a:lnTo>
                    <a:lnTo>
                      <a:pt x="135" y="191"/>
                    </a:lnTo>
                    <a:lnTo>
                      <a:pt x="135" y="191"/>
                    </a:lnTo>
                    <a:lnTo>
                      <a:pt x="128" y="167"/>
                    </a:lnTo>
                    <a:lnTo>
                      <a:pt x="91" y="60"/>
                    </a:lnTo>
                    <a:lnTo>
                      <a:pt x="0" y="60"/>
                    </a:lnTo>
                    <a:lnTo>
                      <a:pt x="90" y="325"/>
                    </a:lnTo>
                    <a:lnTo>
                      <a:pt x="184" y="3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grpSp>
        <p:grpSp>
          <p:nvGrpSpPr>
            <p:cNvPr id="14" name="_VTT_logo_102019_05_dark_grey_on_white" hidden="1">
              <a:extLst>
                <a:ext uri="{FF2B5EF4-FFF2-40B4-BE49-F238E27FC236}">
                  <a16:creationId xmlns:a16="http://schemas.microsoft.com/office/drawing/2014/main" id="{6FE6B13C-577E-9186-0854-208B7FB7CDD4}"/>
                </a:ext>
              </a:extLst>
            </p:cNvPr>
            <p:cNvGrpSpPr/>
            <p:nvPr userDrawn="1"/>
          </p:nvGrpSpPr>
          <p:grpSpPr>
            <a:xfrm>
              <a:off x="7909204" y="1770762"/>
              <a:ext cx="971550" cy="655638"/>
              <a:chOff x="379933" y="-15999"/>
              <a:chExt cx="971550" cy="655638"/>
            </a:xfrm>
          </p:grpSpPr>
          <p:sp>
            <p:nvSpPr>
              <p:cNvPr id="35" name="Box">
                <a:extLst>
                  <a:ext uri="{FF2B5EF4-FFF2-40B4-BE49-F238E27FC236}">
                    <a16:creationId xmlns:a16="http://schemas.microsoft.com/office/drawing/2014/main" id="{D216447D-5D57-893E-FE5F-9F5F3BB12EDC}"/>
                  </a:ext>
                </a:extLst>
              </p:cNvPr>
              <p:cNvSpPr>
                <a:spLocks noChangeArrowheads="1"/>
              </p:cNvSpPr>
              <p:nvPr userDrawn="1"/>
            </p:nvSpPr>
            <p:spPr bwMode="auto">
              <a:xfrm>
                <a:off x="379933" y="-15999"/>
                <a:ext cx="971550" cy="6556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36" name="T2">
                <a:extLst>
                  <a:ext uri="{FF2B5EF4-FFF2-40B4-BE49-F238E27FC236}">
                    <a16:creationId xmlns:a16="http://schemas.microsoft.com/office/drawing/2014/main" id="{7E50C68A-E53E-18D4-BAE5-A0B5C94D2D94}"/>
                  </a:ext>
                </a:extLst>
              </p:cNvPr>
              <p:cNvSpPr>
                <a:spLocks/>
              </p:cNvSpPr>
              <p:nvPr userDrawn="1"/>
            </p:nvSpPr>
            <p:spPr bwMode="auto">
              <a:xfrm>
                <a:off x="1011758" y="168151"/>
                <a:ext cx="176213" cy="258763"/>
              </a:xfrm>
              <a:custGeom>
                <a:avLst/>
                <a:gdLst>
                  <a:gd name="T0" fmla="*/ 157 w 222"/>
                  <a:gd name="T1" fmla="*/ 325 h 325"/>
                  <a:gd name="T2" fmla="*/ 157 w 222"/>
                  <a:gd name="T3" fmla="*/ 78 h 325"/>
                  <a:gd name="T4" fmla="*/ 222 w 222"/>
                  <a:gd name="T5" fmla="*/ 78 h 325"/>
                  <a:gd name="T6" fmla="*/ 222 w 222"/>
                  <a:gd name="T7" fmla="*/ 0 h 325"/>
                  <a:gd name="T8" fmla="*/ 0 w 222"/>
                  <a:gd name="T9" fmla="*/ 0 h 325"/>
                  <a:gd name="T10" fmla="*/ 0 w 222"/>
                  <a:gd name="T11" fmla="*/ 78 h 325"/>
                  <a:gd name="T12" fmla="*/ 66 w 222"/>
                  <a:gd name="T13" fmla="*/ 78 h 325"/>
                  <a:gd name="T14" fmla="*/ 66 w 222"/>
                  <a:gd name="T15" fmla="*/ 325 h 325"/>
                  <a:gd name="T16" fmla="*/ 66 w 222"/>
                  <a:gd name="T17" fmla="*/ 325 h 325"/>
                  <a:gd name="T18" fmla="*/ 157 w 222"/>
                  <a:gd name="T19"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2" h="325">
                    <a:moveTo>
                      <a:pt x="157" y="325"/>
                    </a:moveTo>
                    <a:lnTo>
                      <a:pt x="157" y="78"/>
                    </a:lnTo>
                    <a:lnTo>
                      <a:pt x="222" y="78"/>
                    </a:lnTo>
                    <a:lnTo>
                      <a:pt x="222" y="0"/>
                    </a:lnTo>
                    <a:lnTo>
                      <a:pt x="0" y="0"/>
                    </a:lnTo>
                    <a:lnTo>
                      <a:pt x="0" y="78"/>
                    </a:lnTo>
                    <a:lnTo>
                      <a:pt x="66" y="78"/>
                    </a:lnTo>
                    <a:lnTo>
                      <a:pt x="66" y="325"/>
                    </a:lnTo>
                    <a:lnTo>
                      <a:pt x="66" y="325"/>
                    </a:lnTo>
                    <a:lnTo>
                      <a:pt x="157" y="325"/>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37" name="T1">
                <a:extLst>
                  <a:ext uri="{FF2B5EF4-FFF2-40B4-BE49-F238E27FC236}">
                    <a16:creationId xmlns:a16="http://schemas.microsoft.com/office/drawing/2014/main" id="{0B2B3ED2-850F-778C-08AE-8C0D4DCD4734}"/>
                  </a:ext>
                </a:extLst>
              </p:cNvPr>
              <p:cNvSpPr>
                <a:spLocks/>
              </p:cNvSpPr>
              <p:nvPr userDrawn="1"/>
            </p:nvSpPr>
            <p:spPr bwMode="auto">
              <a:xfrm>
                <a:off x="799033" y="168151"/>
                <a:ext cx="193675" cy="258763"/>
              </a:xfrm>
              <a:custGeom>
                <a:avLst/>
                <a:gdLst>
                  <a:gd name="T0" fmla="*/ 88 w 244"/>
                  <a:gd name="T1" fmla="*/ 78 h 325"/>
                  <a:gd name="T2" fmla="*/ 88 w 244"/>
                  <a:gd name="T3" fmla="*/ 325 h 325"/>
                  <a:gd name="T4" fmla="*/ 179 w 244"/>
                  <a:gd name="T5" fmla="*/ 325 h 325"/>
                  <a:gd name="T6" fmla="*/ 179 w 244"/>
                  <a:gd name="T7" fmla="*/ 78 h 325"/>
                  <a:gd name="T8" fmla="*/ 244 w 244"/>
                  <a:gd name="T9" fmla="*/ 78 h 325"/>
                  <a:gd name="T10" fmla="*/ 244 w 244"/>
                  <a:gd name="T11" fmla="*/ 0 h 325"/>
                  <a:gd name="T12" fmla="*/ 25 w 244"/>
                  <a:gd name="T13" fmla="*/ 0 h 325"/>
                  <a:gd name="T14" fmla="*/ 0 w 244"/>
                  <a:gd name="T15" fmla="*/ 78 h 325"/>
                  <a:gd name="T16" fmla="*/ 88 w 244"/>
                  <a:gd name="T17" fmla="*/ 78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4" h="325">
                    <a:moveTo>
                      <a:pt x="88" y="78"/>
                    </a:moveTo>
                    <a:lnTo>
                      <a:pt x="88" y="325"/>
                    </a:lnTo>
                    <a:lnTo>
                      <a:pt x="179" y="325"/>
                    </a:lnTo>
                    <a:lnTo>
                      <a:pt x="179" y="78"/>
                    </a:lnTo>
                    <a:lnTo>
                      <a:pt x="244" y="78"/>
                    </a:lnTo>
                    <a:lnTo>
                      <a:pt x="244" y="0"/>
                    </a:lnTo>
                    <a:lnTo>
                      <a:pt x="25" y="0"/>
                    </a:lnTo>
                    <a:lnTo>
                      <a:pt x="0" y="78"/>
                    </a:lnTo>
                    <a:lnTo>
                      <a:pt x="88" y="78"/>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38" name="V">
                <a:extLst>
                  <a:ext uri="{FF2B5EF4-FFF2-40B4-BE49-F238E27FC236}">
                    <a16:creationId xmlns:a16="http://schemas.microsoft.com/office/drawing/2014/main" id="{77E25396-6D7E-A084-08B1-5C5226FFE33E}"/>
                  </a:ext>
                </a:extLst>
              </p:cNvPr>
              <p:cNvSpPr>
                <a:spLocks/>
              </p:cNvSpPr>
              <p:nvPr userDrawn="1"/>
            </p:nvSpPr>
            <p:spPr bwMode="auto">
              <a:xfrm>
                <a:off x="567258" y="168151"/>
                <a:ext cx="230188" cy="258763"/>
              </a:xfrm>
              <a:custGeom>
                <a:avLst/>
                <a:gdLst>
                  <a:gd name="T0" fmla="*/ 184 w 289"/>
                  <a:gd name="T1" fmla="*/ 325 h 325"/>
                  <a:gd name="T2" fmla="*/ 289 w 289"/>
                  <a:gd name="T3" fmla="*/ 0 h 325"/>
                  <a:gd name="T4" fmla="*/ 197 w 289"/>
                  <a:gd name="T5" fmla="*/ 0 h 325"/>
                  <a:gd name="T6" fmla="*/ 143 w 289"/>
                  <a:gd name="T7" fmla="*/ 167 h 325"/>
                  <a:gd name="T8" fmla="*/ 135 w 289"/>
                  <a:gd name="T9" fmla="*/ 191 h 325"/>
                  <a:gd name="T10" fmla="*/ 135 w 289"/>
                  <a:gd name="T11" fmla="*/ 191 h 325"/>
                  <a:gd name="T12" fmla="*/ 135 w 289"/>
                  <a:gd name="T13" fmla="*/ 191 h 325"/>
                  <a:gd name="T14" fmla="*/ 135 w 289"/>
                  <a:gd name="T15" fmla="*/ 191 h 325"/>
                  <a:gd name="T16" fmla="*/ 135 w 289"/>
                  <a:gd name="T17" fmla="*/ 191 h 325"/>
                  <a:gd name="T18" fmla="*/ 135 w 289"/>
                  <a:gd name="T19" fmla="*/ 191 h 325"/>
                  <a:gd name="T20" fmla="*/ 135 w 289"/>
                  <a:gd name="T21" fmla="*/ 191 h 325"/>
                  <a:gd name="T22" fmla="*/ 128 w 289"/>
                  <a:gd name="T23" fmla="*/ 167 h 325"/>
                  <a:gd name="T24" fmla="*/ 91 w 289"/>
                  <a:gd name="T25" fmla="*/ 60 h 325"/>
                  <a:gd name="T26" fmla="*/ 0 w 289"/>
                  <a:gd name="T27" fmla="*/ 60 h 325"/>
                  <a:gd name="T28" fmla="*/ 90 w 289"/>
                  <a:gd name="T29" fmla="*/ 325 h 325"/>
                  <a:gd name="T30" fmla="*/ 184 w 289"/>
                  <a:gd name="T31"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9" h="325">
                    <a:moveTo>
                      <a:pt x="184" y="325"/>
                    </a:moveTo>
                    <a:lnTo>
                      <a:pt x="289" y="0"/>
                    </a:lnTo>
                    <a:lnTo>
                      <a:pt x="197" y="0"/>
                    </a:lnTo>
                    <a:lnTo>
                      <a:pt x="143" y="167"/>
                    </a:lnTo>
                    <a:lnTo>
                      <a:pt x="135" y="191"/>
                    </a:lnTo>
                    <a:lnTo>
                      <a:pt x="135" y="191"/>
                    </a:lnTo>
                    <a:lnTo>
                      <a:pt x="135" y="191"/>
                    </a:lnTo>
                    <a:lnTo>
                      <a:pt x="135" y="191"/>
                    </a:lnTo>
                    <a:lnTo>
                      <a:pt x="135" y="191"/>
                    </a:lnTo>
                    <a:lnTo>
                      <a:pt x="135" y="191"/>
                    </a:lnTo>
                    <a:lnTo>
                      <a:pt x="135" y="191"/>
                    </a:lnTo>
                    <a:lnTo>
                      <a:pt x="128" y="167"/>
                    </a:lnTo>
                    <a:lnTo>
                      <a:pt x="91" y="60"/>
                    </a:lnTo>
                    <a:lnTo>
                      <a:pt x="0" y="60"/>
                    </a:lnTo>
                    <a:lnTo>
                      <a:pt x="90" y="325"/>
                    </a:lnTo>
                    <a:lnTo>
                      <a:pt x="184" y="325"/>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grpSp>
        <p:grpSp>
          <p:nvGrpSpPr>
            <p:cNvPr id="15" name="_VTT_logo_102019_06_orange_blue_on_white" hidden="1">
              <a:extLst>
                <a:ext uri="{FF2B5EF4-FFF2-40B4-BE49-F238E27FC236}">
                  <a16:creationId xmlns:a16="http://schemas.microsoft.com/office/drawing/2014/main" id="{D9E756C7-D3B0-459F-8BD9-E10A6C4DF116}"/>
                </a:ext>
              </a:extLst>
            </p:cNvPr>
            <p:cNvGrpSpPr/>
            <p:nvPr userDrawn="1"/>
          </p:nvGrpSpPr>
          <p:grpSpPr>
            <a:xfrm>
              <a:off x="7909204" y="1770762"/>
              <a:ext cx="971550" cy="655638"/>
              <a:chOff x="379933" y="-15999"/>
              <a:chExt cx="971550" cy="655638"/>
            </a:xfrm>
          </p:grpSpPr>
          <p:sp>
            <p:nvSpPr>
              <p:cNvPr id="31" name="Box">
                <a:extLst>
                  <a:ext uri="{FF2B5EF4-FFF2-40B4-BE49-F238E27FC236}">
                    <a16:creationId xmlns:a16="http://schemas.microsoft.com/office/drawing/2014/main" id="{4D5D91E8-C8C1-001F-4DB4-B1A3A09BC853}"/>
                  </a:ext>
                </a:extLst>
              </p:cNvPr>
              <p:cNvSpPr>
                <a:spLocks noChangeArrowheads="1"/>
              </p:cNvSpPr>
              <p:nvPr userDrawn="1"/>
            </p:nvSpPr>
            <p:spPr bwMode="auto">
              <a:xfrm>
                <a:off x="379933" y="-15999"/>
                <a:ext cx="971550" cy="6556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32" name="T2">
                <a:extLst>
                  <a:ext uri="{FF2B5EF4-FFF2-40B4-BE49-F238E27FC236}">
                    <a16:creationId xmlns:a16="http://schemas.microsoft.com/office/drawing/2014/main" id="{7AC1BEFA-6B04-F4B8-AFEE-84C10D2F0D9C}"/>
                  </a:ext>
                </a:extLst>
              </p:cNvPr>
              <p:cNvSpPr>
                <a:spLocks/>
              </p:cNvSpPr>
              <p:nvPr userDrawn="1"/>
            </p:nvSpPr>
            <p:spPr bwMode="auto">
              <a:xfrm>
                <a:off x="1011758" y="168151"/>
                <a:ext cx="176213" cy="258763"/>
              </a:xfrm>
              <a:custGeom>
                <a:avLst/>
                <a:gdLst>
                  <a:gd name="T0" fmla="*/ 157 w 222"/>
                  <a:gd name="T1" fmla="*/ 325 h 325"/>
                  <a:gd name="T2" fmla="*/ 157 w 222"/>
                  <a:gd name="T3" fmla="*/ 78 h 325"/>
                  <a:gd name="T4" fmla="*/ 222 w 222"/>
                  <a:gd name="T5" fmla="*/ 78 h 325"/>
                  <a:gd name="T6" fmla="*/ 222 w 222"/>
                  <a:gd name="T7" fmla="*/ 0 h 325"/>
                  <a:gd name="T8" fmla="*/ 0 w 222"/>
                  <a:gd name="T9" fmla="*/ 0 h 325"/>
                  <a:gd name="T10" fmla="*/ 0 w 222"/>
                  <a:gd name="T11" fmla="*/ 78 h 325"/>
                  <a:gd name="T12" fmla="*/ 66 w 222"/>
                  <a:gd name="T13" fmla="*/ 78 h 325"/>
                  <a:gd name="T14" fmla="*/ 66 w 222"/>
                  <a:gd name="T15" fmla="*/ 325 h 325"/>
                  <a:gd name="T16" fmla="*/ 66 w 222"/>
                  <a:gd name="T17" fmla="*/ 325 h 325"/>
                  <a:gd name="T18" fmla="*/ 157 w 222"/>
                  <a:gd name="T19"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2" h="325">
                    <a:moveTo>
                      <a:pt x="157" y="325"/>
                    </a:moveTo>
                    <a:lnTo>
                      <a:pt x="157" y="78"/>
                    </a:lnTo>
                    <a:lnTo>
                      <a:pt x="222" y="78"/>
                    </a:lnTo>
                    <a:lnTo>
                      <a:pt x="222" y="0"/>
                    </a:lnTo>
                    <a:lnTo>
                      <a:pt x="0" y="0"/>
                    </a:lnTo>
                    <a:lnTo>
                      <a:pt x="0" y="78"/>
                    </a:lnTo>
                    <a:lnTo>
                      <a:pt x="66" y="78"/>
                    </a:lnTo>
                    <a:lnTo>
                      <a:pt x="66" y="325"/>
                    </a:lnTo>
                    <a:lnTo>
                      <a:pt x="66" y="325"/>
                    </a:lnTo>
                    <a:lnTo>
                      <a:pt x="157" y="325"/>
                    </a:lnTo>
                    <a:close/>
                  </a:path>
                </a:pathLst>
              </a:custGeom>
              <a:solidFill>
                <a:srgbClr val="0057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33" name="T1">
                <a:extLst>
                  <a:ext uri="{FF2B5EF4-FFF2-40B4-BE49-F238E27FC236}">
                    <a16:creationId xmlns:a16="http://schemas.microsoft.com/office/drawing/2014/main" id="{7EBA0E50-8F57-769D-739E-950B7B6F76AF}"/>
                  </a:ext>
                </a:extLst>
              </p:cNvPr>
              <p:cNvSpPr>
                <a:spLocks/>
              </p:cNvSpPr>
              <p:nvPr userDrawn="1"/>
            </p:nvSpPr>
            <p:spPr bwMode="auto">
              <a:xfrm>
                <a:off x="799033" y="168151"/>
                <a:ext cx="193675" cy="258763"/>
              </a:xfrm>
              <a:custGeom>
                <a:avLst/>
                <a:gdLst>
                  <a:gd name="T0" fmla="*/ 88 w 244"/>
                  <a:gd name="T1" fmla="*/ 78 h 325"/>
                  <a:gd name="T2" fmla="*/ 88 w 244"/>
                  <a:gd name="T3" fmla="*/ 325 h 325"/>
                  <a:gd name="T4" fmla="*/ 179 w 244"/>
                  <a:gd name="T5" fmla="*/ 325 h 325"/>
                  <a:gd name="T6" fmla="*/ 179 w 244"/>
                  <a:gd name="T7" fmla="*/ 78 h 325"/>
                  <a:gd name="T8" fmla="*/ 244 w 244"/>
                  <a:gd name="T9" fmla="*/ 78 h 325"/>
                  <a:gd name="T10" fmla="*/ 244 w 244"/>
                  <a:gd name="T11" fmla="*/ 0 h 325"/>
                  <a:gd name="T12" fmla="*/ 25 w 244"/>
                  <a:gd name="T13" fmla="*/ 0 h 325"/>
                  <a:gd name="T14" fmla="*/ 0 w 244"/>
                  <a:gd name="T15" fmla="*/ 78 h 325"/>
                  <a:gd name="T16" fmla="*/ 88 w 244"/>
                  <a:gd name="T17" fmla="*/ 78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4" h="325">
                    <a:moveTo>
                      <a:pt x="88" y="78"/>
                    </a:moveTo>
                    <a:lnTo>
                      <a:pt x="88" y="325"/>
                    </a:lnTo>
                    <a:lnTo>
                      <a:pt x="179" y="325"/>
                    </a:lnTo>
                    <a:lnTo>
                      <a:pt x="179" y="78"/>
                    </a:lnTo>
                    <a:lnTo>
                      <a:pt x="244" y="78"/>
                    </a:lnTo>
                    <a:lnTo>
                      <a:pt x="244" y="0"/>
                    </a:lnTo>
                    <a:lnTo>
                      <a:pt x="25" y="0"/>
                    </a:lnTo>
                    <a:lnTo>
                      <a:pt x="0" y="78"/>
                    </a:lnTo>
                    <a:lnTo>
                      <a:pt x="88" y="78"/>
                    </a:lnTo>
                    <a:close/>
                  </a:path>
                </a:pathLst>
              </a:custGeom>
              <a:solidFill>
                <a:srgbClr val="0057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34" name="V">
                <a:extLst>
                  <a:ext uri="{FF2B5EF4-FFF2-40B4-BE49-F238E27FC236}">
                    <a16:creationId xmlns:a16="http://schemas.microsoft.com/office/drawing/2014/main" id="{1541AE4E-E8F5-8ECA-1DFE-EC8452F4A58A}"/>
                  </a:ext>
                </a:extLst>
              </p:cNvPr>
              <p:cNvSpPr>
                <a:spLocks/>
              </p:cNvSpPr>
              <p:nvPr userDrawn="1"/>
            </p:nvSpPr>
            <p:spPr bwMode="auto">
              <a:xfrm>
                <a:off x="567258" y="168151"/>
                <a:ext cx="230188" cy="258763"/>
              </a:xfrm>
              <a:custGeom>
                <a:avLst/>
                <a:gdLst>
                  <a:gd name="T0" fmla="*/ 184 w 289"/>
                  <a:gd name="T1" fmla="*/ 325 h 325"/>
                  <a:gd name="T2" fmla="*/ 289 w 289"/>
                  <a:gd name="T3" fmla="*/ 0 h 325"/>
                  <a:gd name="T4" fmla="*/ 197 w 289"/>
                  <a:gd name="T5" fmla="*/ 0 h 325"/>
                  <a:gd name="T6" fmla="*/ 143 w 289"/>
                  <a:gd name="T7" fmla="*/ 167 h 325"/>
                  <a:gd name="T8" fmla="*/ 135 w 289"/>
                  <a:gd name="T9" fmla="*/ 191 h 325"/>
                  <a:gd name="T10" fmla="*/ 135 w 289"/>
                  <a:gd name="T11" fmla="*/ 191 h 325"/>
                  <a:gd name="T12" fmla="*/ 135 w 289"/>
                  <a:gd name="T13" fmla="*/ 191 h 325"/>
                  <a:gd name="T14" fmla="*/ 135 w 289"/>
                  <a:gd name="T15" fmla="*/ 191 h 325"/>
                  <a:gd name="T16" fmla="*/ 135 w 289"/>
                  <a:gd name="T17" fmla="*/ 191 h 325"/>
                  <a:gd name="T18" fmla="*/ 135 w 289"/>
                  <a:gd name="T19" fmla="*/ 191 h 325"/>
                  <a:gd name="T20" fmla="*/ 135 w 289"/>
                  <a:gd name="T21" fmla="*/ 191 h 325"/>
                  <a:gd name="T22" fmla="*/ 128 w 289"/>
                  <a:gd name="T23" fmla="*/ 167 h 325"/>
                  <a:gd name="T24" fmla="*/ 91 w 289"/>
                  <a:gd name="T25" fmla="*/ 60 h 325"/>
                  <a:gd name="T26" fmla="*/ 0 w 289"/>
                  <a:gd name="T27" fmla="*/ 60 h 325"/>
                  <a:gd name="T28" fmla="*/ 90 w 289"/>
                  <a:gd name="T29" fmla="*/ 325 h 325"/>
                  <a:gd name="T30" fmla="*/ 184 w 289"/>
                  <a:gd name="T31"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9" h="325">
                    <a:moveTo>
                      <a:pt x="184" y="325"/>
                    </a:moveTo>
                    <a:lnTo>
                      <a:pt x="289" y="0"/>
                    </a:lnTo>
                    <a:lnTo>
                      <a:pt x="197" y="0"/>
                    </a:lnTo>
                    <a:lnTo>
                      <a:pt x="143" y="167"/>
                    </a:lnTo>
                    <a:lnTo>
                      <a:pt x="135" y="191"/>
                    </a:lnTo>
                    <a:lnTo>
                      <a:pt x="135" y="191"/>
                    </a:lnTo>
                    <a:lnTo>
                      <a:pt x="135" y="191"/>
                    </a:lnTo>
                    <a:lnTo>
                      <a:pt x="135" y="191"/>
                    </a:lnTo>
                    <a:lnTo>
                      <a:pt x="135" y="191"/>
                    </a:lnTo>
                    <a:lnTo>
                      <a:pt x="135" y="191"/>
                    </a:lnTo>
                    <a:lnTo>
                      <a:pt x="135" y="191"/>
                    </a:lnTo>
                    <a:lnTo>
                      <a:pt x="128" y="167"/>
                    </a:lnTo>
                    <a:lnTo>
                      <a:pt x="91" y="60"/>
                    </a:lnTo>
                    <a:lnTo>
                      <a:pt x="0" y="60"/>
                    </a:lnTo>
                    <a:lnTo>
                      <a:pt x="90" y="325"/>
                    </a:lnTo>
                    <a:lnTo>
                      <a:pt x="184" y="325"/>
                    </a:lnTo>
                    <a:close/>
                  </a:path>
                </a:pathLst>
              </a:custGeom>
              <a:solidFill>
                <a:srgbClr val="F06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grpSp>
        <p:grpSp>
          <p:nvGrpSpPr>
            <p:cNvPr id="16" name="_VTT_logo_102019_07_blue_on_white" hidden="1">
              <a:extLst>
                <a:ext uri="{FF2B5EF4-FFF2-40B4-BE49-F238E27FC236}">
                  <a16:creationId xmlns:a16="http://schemas.microsoft.com/office/drawing/2014/main" id="{10666A49-DB7C-24F1-BF82-B3F96B786EC5}"/>
                </a:ext>
              </a:extLst>
            </p:cNvPr>
            <p:cNvGrpSpPr/>
            <p:nvPr userDrawn="1"/>
          </p:nvGrpSpPr>
          <p:grpSpPr>
            <a:xfrm>
              <a:off x="7909204" y="1770762"/>
              <a:ext cx="971550" cy="655638"/>
              <a:chOff x="379933" y="-15999"/>
              <a:chExt cx="971550" cy="655638"/>
            </a:xfrm>
          </p:grpSpPr>
          <p:sp>
            <p:nvSpPr>
              <p:cNvPr id="27" name="Box">
                <a:extLst>
                  <a:ext uri="{FF2B5EF4-FFF2-40B4-BE49-F238E27FC236}">
                    <a16:creationId xmlns:a16="http://schemas.microsoft.com/office/drawing/2014/main" id="{CC5AD4EC-AA43-C475-0A9E-C02F5C1443C9}"/>
                  </a:ext>
                </a:extLst>
              </p:cNvPr>
              <p:cNvSpPr>
                <a:spLocks noChangeArrowheads="1"/>
              </p:cNvSpPr>
              <p:nvPr userDrawn="1"/>
            </p:nvSpPr>
            <p:spPr bwMode="auto">
              <a:xfrm>
                <a:off x="379933" y="-15999"/>
                <a:ext cx="971550" cy="6556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28" name="T2">
                <a:extLst>
                  <a:ext uri="{FF2B5EF4-FFF2-40B4-BE49-F238E27FC236}">
                    <a16:creationId xmlns:a16="http://schemas.microsoft.com/office/drawing/2014/main" id="{E17EC042-7D8C-DD55-58AF-FCB9EA8BC891}"/>
                  </a:ext>
                </a:extLst>
              </p:cNvPr>
              <p:cNvSpPr>
                <a:spLocks/>
              </p:cNvSpPr>
              <p:nvPr userDrawn="1"/>
            </p:nvSpPr>
            <p:spPr bwMode="auto">
              <a:xfrm>
                <a:off x="1011758" y="168151"/>
                <a:ext cx="176213" cy="258763"/>
              </a:xfrm>
              <a:custGeom>
                <a:avLst/>
                <a:gdLst>
                  <a:gd name="T0" fmla="*/ 157 w 222"/>
                  <a:gd name="T1" fmla="*/ 325 h 325"/>
                  <a:gd name="T2" fmla="*/ 157 w 222"/>
                  <a:gd name="T3" fmla="*/ 78 h 325"/>
                  <a:gd name="T4" fmla="*/ 222 w 222"/>
                  <a:gd name="T5" fmla="*/ 78 h 325"/>
                  <a:gd name="T6" fmla="*/ 222 w 222"/>
                  <a:gd name="T7" fmla="*/ 0 h 325"/>
                  <a:gd name="T8" fmla="*/ 0 w 222"/>
                  <a:gd name="T9" fmla="*/ 0 h 325"/>
                  <a:gd name="T10" fmla="*/ 0 w 222"/>
                  <a:gd name="T11" fmla="*/ 78 h 325"/>
                  <a:gd name="T12" fmla="*/ 66 w 222"/>
                  <a:gd name="T13" fmla="*/ 78 h 325"/>
                  <a:gd name="T14" fmla="*/ 66 w 222"/>
                  <a:gd name="T15" fmla="*/ 325 h 325"/>
                  <a:gd name="T16" fmla="*/ 66 w 222"/>
                  <a:gd name="T17" fmla="*/ 325 h 325"/>
                  <a:gd name="T18" fmla="*/ 157 w 222"/>
                  <a:gd name="T19"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2" h="325">
                    <a:moveTo>
                      <a:pt x="157" y="325"/>
                    </a:moveTo>
                    <a:lnTo>
                      <a:pt x="157" y="78"/>
                    </a:lnTo>
                    <a:lnTo>
                      <a:pt x="222" y="78"/>
                    </a:lnTo>
                    <a:lnTo>
                      <a:pt x="222" y="0"/>
                    </a:lnTo>
                    <a:lnTo>
                      <a:pt x="0" y="0"/>
                    </a:lnTo>
                    <a:lnTo>
                      <a:pt x="0" y="78"/>
                    </a:lnTo>
                    <a:lnTo>
                      <a:pt x="66" y="78"/>
                    </a:lnTo>
                    <a:lnTo>
                      <a:pt x="66" y="325"/>
                    </a:lnTo>
                    <a:lnTo>
                      <a:pt x="66" y="325"/>
                    </a:lnTo>
                    <a:lnTo>
                      <a:pt x="157" y="325"/>
                    </a:lnTo>
                    <a:close/>
                  </a:path>
                </a:pathLst>
              </a:custGeom>
              <a:solidFill>
                <a:srgbClr val="0057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29" name="T1">
                <a:extLst>
                  <a:ext uri="{FF2B5EF4-FFF2-40B4-BE49-F238E27FC236}">
                    <a16:creationId xmlns:a16="http://schemas.microsoft.com/office/drawing/2014/main" id="{DE04FFA1-20AE-E7C5-5CBD-4EB2095B4434}"/>
                  </a:ext>
                </a:extLst>
              </p:cNvPr>
              <p:cNvSpPr>
                <a:spLocks/>
              </p:cNvSpPr>
              <p:nvPr userDrawn="1"/>
            </p:nvSpPr>
            <p:spPr bwMode="auto">
              <a:xfrm>
                <a:off x="799033" y="168151"/>
                <a:ext cx="193675" cy="258763"/>
              </a:xfrm>
              <a:custGeom>
                <a:avLst/>
                <a:gdLst>
                  <a:gd name="T0" fmla="*/ 88 w 244"/>
                  <a:gd name="T1" fmla="*/ 78 h 325"/>
                  <a:gd name="T2" fmla="*/ 88 w 244"/>
                  <a:gd name="T3" fmla="*/ 325 h 325"/>
                  <a:gd name="T4" fmla="*/ 179 w 244"/>
                  <a:gd name="T5" fmla="*/ 325 h 325"/>
                  <a:gd name="T6" fmla="*/ 179 w 244"/>
                  <a:gd name="T7" fmla="*/ 78 h 325"/>
                  <a:gd name="T8" fmla="*/ 244 w 244"/>
                  <a:gd name="T9" fmla="*/ 78 h 325"/>
                  <a:gd name="T10" fmla="*/ 244 w 244"/>
                  <a:gd name="T11" fmla="*/ 0 h 325"/>
                  <a:gd name="T12" fmla="*/ 25 w 244"/>
                  <a:gd name="T13" fmla="*/ 0 h 325"/>
                  <a:gd name="T14" fmla="*/ 0 w 244"/>
                  <a:gd name="T15" fmla="*/ 78 h 325"/>
                  <a:gd name="T16" fmla="*/ 88 w 244"/>
                  <a:gd name="T17" fmla="*/ 78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4" h="325">
                    <a:moveTo>
                      <a:pt x="88" y="78"/>
                    </a:moveTo>
                    <a:lnTo>
                      <a:pt x="88" y="325"/>
                    </a:lnTo>
                    <a:lnTo>
                      <a:pt x="179" y="325"/>
                    </a:lnTo>
                    <a:lnTo>
                      <a:pt x="179" y="78"/>
                    </a:lnTo>
                    <a:lnTo>
                      <a:pt x="244" y="78"/>
                    </a:lnTo>
                    <a:lnTo>
                      <a:pt x="244" y="0"/>
                    </a:lnTo>
                    <a:lnTo>
                      <a:pt x="25" y="0"/>
                    </a:lnTo>
                    <a:lnTo>
                      <a:pt x="0" y="78"/>
                    </a:lnTo>
                    <a:lnTo>
                      <a:pt x="88" y="78"/>
                    </a:lnTo>
                    <a:close/>
                  </a:path>
                </a:pathLst>
              </a:custGeom>
              <a:solidFill>
                <a:srgbClr val="0057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30" name="V">
                <a:extLst>
                  <a:ext uri="{FF2B5EF4-FFF2-40B4-BE49-F238E27FC236}">
                    <a16:creationId xmlns:a16="http://schemas.microsoft.com/office/drawing/2014/main" id="{945905E8-F689-544C-7356-CCB08C1EBC14}"/>
                  </a:ext>
                </a:extLst>
              </p:cNvPr>
              <p:cNvSpPr>
                <a:spLocks/>
              </p:cNvSpPr>
              <p:nvPr userDrawn="1"/>
            </p:nvSpPr>
            <p:spPr bwMode="auto">
              <a:xfrm>
                <a:off x="567258" y="168151"/>
                <a:ext cx="230188" cy="258763"/>
              </a:xfrm>
              <a:custGeom>
                <a:avLst/>
                <a:gdLst>
                  <a:gd name="T0" fmla="*/ 184 w 289"/>
                  <a:gd name="T1" fmla="*/ 325 h 325"/>
                  <a:gd name="T2" fmla="*/ 289 w 289"/>
                  <a:gd name="T3" fmla="*/ 0 h 325"/>
                  <a:gd name="T4" fmla="*/ 197 w 289"/>
                  <a:gd name="T5" fmla="*/ 0 h 325"/>
                  <a:gd name="T6" fmla="*/ 143 w 289"/>
                  <a:gd name="T7" fmla="*/ 167 h 325"/>
                  <a:gd name="T8" fmla="*/ 135 w 289"/>
                  <a:gd name="T9" fmla="*/ 191 h 325"/>
                  <a:gd name="T10" fmla="*/ 135 w 289"/>
                  <a:gd name="T11" fmla="*/ 191 h 325"/>
                  <a:gd name="T12" fmla="*/ 135 w 289"/>
                  <a:gd name="T13" fmla="*/ 191 h 325"/>
                  <a:gd name="T14" fmla="*/ 135 w 289"/>
                  <a:gd name="T15" fmla="*/ 191 h 325"/>
                  <a:gd name="T16" fmla="*/ 135 w 289"/>
                  <a:gd name="T17" fmla="*/ 191 h 325"/>
                  <a:gd name="T18" fmla="*/ 135 w 289"/>
                  <a:gd name="T19" fmla="*/ 191 h 325"/>
                  <a:gd name="T20" fmla="*/ 135 w 289"/>
                  <a:gd name="T21" fmla="*/ 191 h 325"/>
                  <a:gd name="T22" fmla="*/ 128 w 289"/>
                  <a:gd name="T23" fmla="*/ 167 h 325"/>
                  <a:gd name="T24" fmla="*/ 91 w 289"/>
                  <a:gd name="T25" fmla="*/ 60 h 325"/>
                  <a:gd name="T26" fmla="*/ 0 w 289"/>
                  <a:gd name="T27" fmla="*/ 60 h 325"/>
                  <a:gd name="T28" fmla="*/ 90 w 289"/>
                  <a:gd name="T29" fmla="*/ 325 h 325"/>
                  <a:gd name="T30" fmla="*/ 184 w 289"/>
                  <a:gd name="T31"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9" h="325">
                    <a:moveTo>
                      <a:pt x="184" y="325"/>
                    </a:moveTo>
                    <a:lnTo>
                      <a:pt x="289" y="0"/>
                    </a:lnTo>
                    <a:lnTo>
                      <a:pt x="197" y="0"/>
                    </a:lnTo>
                    <a:lnTo>
                      <a:pt x="143" y="167"/>
                    </a:lnTo>
                    <a:lnTo>
                      <a:pt x="135" y="191"/>
                    </a:lnTo>
                    <a:lnTo>
                      <a:pt x="135" y="191"/>
                    </a:lnTo>
                    <a:lnTo>
                      <a:pt x="135" y="191"/>
                    </a:lnTo>
                    <a:lnTo>
                      <a:pt x="135" y="191"/>
                    </a:lnTo>
                    <a:lnTo>
                      <a:pt x="135" y="191"/>
                    </a:lnTo>
                    <a:lnTo>
                      <a:pt x="135" y="191"/>
                    </a:lnTo>
                    <a:lnTo>
                      <a:pt x="135" y="191"/>
                    </a:lnTo>
                    <a:lnTo>
                      <a:pt x="128" y="167"/>
                    </a:lnTo>
                    <a:lnTo>
                      <a:pt x="91" y="60"/>
                    </a:lnTo>
                    <a:lnTo>
                      <a:pt x="0" y="60"/>
                    </a:lnTo>
                    <a:lnTo>
                      <a:pt x="90" y="325"/>
                    </a:lnTo>
                    <a:lnTo>
                      <a:pt x="184" y="325"/>
                    </a:lnTo>
                    <a:close/>
                  </a:path>
                </a:pathLst>
              </a:custGeom>
              <a:solidFill>
                <a:srgbClr val="0057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grpSp>
        <p:grpSp>
          <p:nvGrpSpPr>
            <p:cNvPr id="17" name="_VTT_logo_102019_08_black_on_white" hidden="1">
              <a:extLst>
                <a:ext uri="{FF2B5EF4-FFF2-40B4-BE49-F238E27FC236}">
                  <a16:creationId xmlns:a16="http://schemas.microsoft.com/office/drawing/2014/main" id="{0065C035-A72B-9F84-4995-EAEDD8EBEE8C}"/>
                </a:ext>
              </a:extLst>
            </p:cNvPr>
            <p:cNvGrpSpPr/>
            <p:nvPr userDrawn="1"/>
          </p:nvGrpSpPr>
          <p:grpSpPr>
            <a:xfrm>
              <a:off x="7909204" y="1770762"/>
              <a:ext cx="971550" cy="655638"/>
              <a:chOff x="379933" y="-15999"/>
              <a:chExt cx="971550" cy="655638"/>
            </a:xfrm>
          </p:grpSpPr>
          <p:sp>
            <p:nvSpPr>
              <p:cNvPr id="23" name="Box">
                <a:extLst>
                  <a:ext uri="{FF2B5EF4-FFF2-40B4-BE49-F238E27FC236}">
                    <a16:creationId xmlns:a16="http://schemas.microsoft.com/office/drawing/2014/main" id="{5720164A-D4E4-84CD-9DD2-DB884C5DEB39}"/>
                  </a:ext>
                </a:extLst>
              </p:cNvPr>
              <p:cNvSpPr>
                <a:spLocks noChangeArrowheads="1"/>
              </p:cNvSpPr>
              <p:nvPr userDrawn="1"/>
            </p:nvSpPr>
            <p:spPr bwMode="auto">
              <a:xfrm>
                <a:off x="379933" y="-15999"/>
                <a:ext cx="971550" cy="6556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24" name="T2">
                <a:extLst>
                  <a:ext uri="{FF2B5EF4-FFF2-40B4-BE49-F238E27FC236}">
                    <a16:creationId xmlns:a16="http://schemas.microsoft.com/office/drawing/2014/main" id="{7C522E0A-FF3F-C7BC-6AD5-232D31ECCDBC}"/>
                  </a:ext>
                </a:extLst>
              </p:cNvPr>
              <p:cNvSpPr>
                <a:spLocks/>
              </p:cNvSpPr>
              <p:nvPr userDrawn="1"/>
            </p:nvSpPr>
            <p:spPr bwMode="auto">
              <a:xfrm>
                <a:off x="1011758" y="168151"/>
                <a:ext cx="176213" cy="258763"/>
              </a:xfrm>
              <a:custGeom>
                <a:avLst/>
                <a:gdLst>
                  <a:gd name="T0" fmla="*/ 157 w 222"/>
                  <a:gd name="T1" fmla="*/ 325 h 325"/>
                  <a:gd name="T2" fmla="*/ 157 w 222"/>
                  <a:gd name="T3" fmla="*/ 78 h 325"/>
                  <a:gd name="T4" fmla="*/ 222 w 222"/>
                  <a:gd name="T5" fmla="*/ 78 h 325"/>
                  <a:gd name="T6" fmla="*/ 222 w 222"/>
                  <a:gd name="T7" fmla="*/ 0 h 325"/>
                  <a:gd name="T8" fmla="*/ 0 w 222"/>
                  <a:gd name="T9" fmla="*/ 0 h 325"/>
                  <a:gd name="T10" fmla="*/ 0 w 222"/>
                  <a:gd name="T11" fmla="*/ 78 h 325"/>
                  <a:gd name="T12" fmla="*/ 66 w 222"/>
                  <a:gd name="T13" fmla="*/ 78 h 325"/>
                  <a:gd name="T14" fmla="*/ 66 w 222"/>
                  <a:gd name="T15" fmla="*/ 325 h 325"/>
                  <a:gd name="T16" fmla="*/ 66 w 222"/>
                  <a:gd name="T17" fmla="*/ 325 h 325"/>
                  <a:gd name="T18" fmla="*/ 157 w 222"/>
                  <a:gd name="T19"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2" h="325">
                    <a:moveTo>
                      <a:pt x="157" y="325"/>
                    </a:moveTo>
                    <a:lnTo>
                      <a:pt x="157" y="78"/>
                    </a:lnTo>
                    <a:lnTo>
                      <a:pt x="222" y="78"/>
                    </a:lnTo>
                    <a:lnTo>
                      <a:pt x="222" y="0"/>
                    </a:lnTo>
                    <a:lnTo>
                      <a:pt x="0" y="0"/>
                    </a:lnTo>
                    <a:lnTo>
                      <a:pt x="0" y="78"/>
                    </a:lnTo>
                    <a:lnTo>
                      <a:pt x="66" y="78"/>
                    </a:lnTo>
                    <a:lnTo>
                      <a:pt x="66" y="325"/>
                    </a:lnTo>
                    <a:lnTo>
                      <a:pt x="66" y="325"/>
                    </a:lnTo>
                    <a:lnTo>
                      <a:pt x="157" y="32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25" name="T1">
                <a:extLst>
                  <a:ext uri="{FF2B5EF4-FFF2-40B4-BE49-F238E27FC236}">
                    <a16:creationId xmlns:a16="http://schemas.microsoft.com/office/drawing/2014/main" id="{A819FD45-DA4F-0F4C-593A-59013F5B4359}"/>
                  </a:ext>
                </a:extLst>
              </p:cNvPr>
              <p:cNvSpPr>
                <a:spLocks/>
              </p:cNvSpPr>
              <p:nvPr userDrawn="1"/>
            </p:nvSpPr>
            <p:spPr bwMode="auto">
              <a:xfrm>
                <a:off x="799033" y="168151"/>
                <a:ext cx="193675" cy="258763"/>
              </a:xfrm>
              <a:custGeom>
                <a:avLst/>
                <a:gdLst>
                  <a:gd name="T0" fmla="*/ 88 w 244"/>
                  <a:gd name="T1" fmla="*/ 78 h 325"/>
                  <a:gd name="T2" fmla="*/ 88 w 244"/>
                  <a:gd name="T3" fmla="*/ 325 h 325"/>
                  <a:gd name="T4" fmla="*/ 179 w 244"/>
                  <a:gd name="T5" fmla="*/ 325 h 325"/>
                  <a:gd name="T6" fmla="*/ 179 w 244"/>
                  <a:gd name="T7" fmla="*/ 78 h 325"/>
                  <a:gd name="T8" fmla="*/ 244 w 244"/>
                  <a:gd name="T9" fmla="*/ 78 h 325"/>
                  <a:gd name="T10" fmla="*/ 244 w 244"/>
                  <a:gd name="T11" fmla="*/ 0 h 325"/>
                  <a:gd name="T12" fmla="*/ 25 w 244"/>
                  <a:gd name="T13" fmla="*/ 0 h 325"/>
                  <a:gd name="T14" fmla="*/ 0 w 244"/>
                  <a:gd name="T15" fmla="*/ 78 h 325"/>
                  <a:gd name="T16" fmla="*/ 88 w 244"/>
                  <a:gd name="T17" fmla="*/ 78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4" h="325">
                    <a:moveTo>
                      <a:pt x="88" y="78"/>
                    </a:moveTo>
                    <a:lnTo>
                      <a:pt x="88" y="325"/>
                    </a:lnTo>
                    <a:lnTo>
                      <a:pt x="179" y="325"/>
                    </a:lnTo>
                    <a:lnTo>
                      <a:pt x="179" y="78"/>
                    </a:lnTo>
                    <a:lnTo>
                      <a:pt x="244" y="78"/>
                    </a:lnTo>
                    <a:lnTo>
                      <a:pt x="244" y="0"/>
                    </a:lnTo>
                    <a:lnTo>
                      <a:pt x="25" y="0"/>
                    </a:lnTo>
                    <a:lnTo>
                      <a:pt x="0" y="78"/>
                    </a:lnTo>
                    <a:lnTo>
                      <a:pt x="88" y="7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26" name="V">
                <a:extLst>
                  <a:ext uri="{FF2B5EF4-FFF2-40B4-BE49-F238E27FC236}">
                    <a16:creationId xmlns:a16="http://schemas.microsoft.com/office/drawing/2014/main" id="{6CC24BAA-8968-EC4A-BF47-CF42F6A56274}"/>
                  </a:ext>
                </a:extLst>
              </p:cNvPr>
              <p:cNvSpPr>
                <a:spLocks/>
              </p:cNvSpPr>
              <p:nvPr userDrawn="1"/>
            </p:nvSpPr>
            <p:spPr bwMode="auto">
              <a:xfrm>
                <a:off x="567258" y="168151"/>
                <a:ext cx="230188" cy="258763"/>
              </a:xfrm>
              <a:custGeom>
                <a:avLst/>
                <a:gdLst>
                  <a:gd name="T0" fmla="*/ 184 w 289"/>
                  <a:gd name="T1" fmla="*/ 325 h 325"/>
                  <a:gd name="T2" fmla="*/ 289 w 289"/>
                  <a:gd name="T3" fmla="*/ 0 h 325"/>
                  <a:gd name="T4" fmla="*/ 197 w 289"/>
                  <a:gd name="T5" fmla="*/ 0 h 325"/>
                  <a:gd name="T6" fmla="*/ 143 w 289"/>
                  <a:gd name="T7" fmla="*/ 167 h 325"/>
                  <a:gd name="T8" fmla="*/ 135 w 289"/>
                  <a:gd name="T9" fmla="*/ 191 h 325"/>
                  <a:gd name="T10" fmla="*/ 135 w 289"/>
                  <a:gd name="T11" fmla="*/ 191 h 325"/>
                  <a:gd name="T12" fmla="*/ 135 w 289"/>
                  <a:gd name="T13" fmla="*/ 191 h 325"/>
                  <a:gd name="T14" fmla="*/ 135 w 289"/>
                  <a:gd name="T15" fmla="*/ 191 h 325"/>
                  <a:gd name="T16" fmla="*/ 135 w 289"/>
                  <a:gd name="T17" fmla="*/ 191 h 325"/>
                  <a:gd name="T18" fmla="*/ 135 w 289"/>
                  <a:gd name="T19" fmla="*/ 191 h 325"/>
                  <a:gd name="T20" fmla="*/ 135 w 289"/>
                  <a:gd name="T21" fmla="*/ 191 h 325"/>
                  <a:gd name="T22" fmla="*/ 128 w 289"/>
                  <a:gd name="T23" fmla="*/ 167 h 325"/>
                  <a:gd name="T24" fmla="*/ 91 w 289"/>
                  <a:gd name="T25" fmla="*/ 60 h 325"/>
                  <a:gd name="T26" fmla="*/ 0 w 289"/>
                  <a:gd name="T27" fmla="*/ 60 h 325"/>
                  <a:gd name="T28" fmla="*/ 90 w 289"/>
                  <a:gd name="T29" fmla="*/ 325 h 325"/>
                  <a:gd name="T30" fmla="*/ 184 w 289"/>
                  <a:gd name="T31"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9" h="325">
                    <a:moveTo>
                      <a:pt x="184" y="325"/>
                    </a:moveTo>
                    <a:lnTo>
                      <a:pt x="289" y="0"/>
                    </a:lnTo>
                    <a:lnTo>
                      <a:pt x="197" y="0"/>
                    </a:lnTo>
                    <a:lnTo>
                      <a:pt x="143" y="167"/>
                    </a:lnTo>
                    <a:lnTo>
                      <a:pt x="135" y="191"/>
                    </a:lnTo>
                    <a:lnTo>
                      <a:pt x="135" y="191"/>
                    </a:lnTo>
                    <a:lnTo>
                      <a:pt x="135" y="191"/>
                    </a:lnTo>
                    <a:lnTo>
                      <a:pt x="135" y="191"/>
                    </a:lnTo>
                    <a:lnTo>
                      <a:pt x="135" y="191"/>
                    </a:lnTo>
                    <a:lnTo>
                      <a:pt x="135" y="191"/>
                    </a:lnTo>
                    <a:lnTo>
                      <a:pt x="135" y="191"/>
                    </a:lnTo>
                    <a:lnTo>
                      <a:pt x="128" y="167"/>
                    </a:lnTo>
                    <a:lnTo>
                      <a:pt x="91" y="60"/>
                    </a:lnTo>
                    <a:lnTo>
                      <a:pt x="0" y="60"/>
                    </a:lnTo>
                    <a:lnTo>
                      <a:pt x="90" y="325"/>
                    </a:lnTo>
                    <a:lnTo>
                      <a:pt x="184" y="32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grpSp>
        <p:grpSp>
          <p:nvGrpSpPr>
            <p:cNvPr id="18" name="_VTT_logo_102019_09_orange_on_white" hidden="1">
              <a:extLst>
                <a:ext uri="{FF2B5EF4-FFF2-40B4-BE49-F238E27FC236}">
                  <a16:creationId xmlns:a16="http://schemas.microsoft.com/office/drawing/2014/main" id="{3BD2D1C1-F8B9-23EA-EA9C-ED1F8419EBD6}"/>
                </a:ext>
              </a:extLst>
            </p:cNvPr>
            <p:cNvGrpSpPr/>
            <p:nvPr userDrawn="1"/>
          </p:nvGrpSpPr>
          <p:grpSpPr>
            <a:xfrm>
              <a:off x="7909204" y="1770762"/>
              <a:ext cx="971550" cy="655638"/>
              <a:chOff x="379933" y="-15999"/>
              <a:chExt cx="971550" cy="655638"/>
            </a:xfrm>
          </p:grpSpPr>
          <p:sp>
            <p:nvSpPr>
              <p:cNvPr id="19" name="Box">
                <a:extLst>
                  <a:ext uri="{FF2B5EF4-FFF2-40B4-BE49-F238E27FC236}">
                    <a16:creationId xmlns:a16="http://schemas.microsoft.com/office/drawing/2014/main" id="{A395DD34-4E3E-5294-9F39-3BEBD8683608}"/>
                  </a:ext>
                </a:extLst>
              </p:cNvPr>
              <p:cNvSpPr>
                <a:spLocks noChangeArrowheads="1"/>
              </p:cNvSpPr>
              <p:nvPr userDrawn="1"/>
            </p:nvSpPr>
            <p:spPr bwMode="auto">
              <a:xfrm>
                <a:off x="379933" y="-15999"/>
                <a:ext cx="971550" cy="6556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20" name="T2">
                <a:extLst>
                  <a:ext uri="{FF2B5EF4-FFF2-40B4-BE49-F238E27FC236}">
                    <a16:creationId xmlns:a16="http://schemas.microsoft.com/office/drawing/2014/main" id="{503399A0-D3CA-0C67-706A-67EFC3B32C0F}"/>
                  </a:ext>
                </a:extLst>
              </p:cNvPr>
              <p:cNvSpPr>
                <a:spLocks/>
              </p:cNvSpPr>
              <p:nvPr userDrawn="1"/>
            </p:nvSpPr>
            <p:spPr bwMode="auto">
              <a:xfrm>
                <a:off x="1011758" y="168151"/>
                <a:ext cx="176213" cy="258763"/>
              </a:xfrm>
              <a:custGeom>
                <a:avLst/>
                <a:gdLst>
                  <a:gd name="T0" fmla="*/ 157 w 222"/>
                  <a:gd name="T1" fmla="*/ 325 h 325"/>
                  <a:gd name="T2" fmla="*/ 157 w 222"/>
                  <a:gd name="T3" fmla="*/ 78 h 325"/>
                  <a:gd name="T4" fmla="*/ 222 w 222"/>
                  <a:gd name="T5" fmla="*/ 78 h 325"/>
                  <a:gd name="T6" fmla="*/ 222 w 222"/>
                  <a:gd name="T7" fmla="*/ 0 h 325"/>
                  <a:gd name="T8" fmla="*/ 0 w 222"/>
                  <a:gd name="T9" fmla="*/ 0 h 325"/>
                  <a:gd name="T10" fmla="*/ 0 w 222"/>
                  <a:gd name="T11" fmla="*/ 78 h 325"/>
                  <a:gd name="T12" fmla="*/ 66 w 222"/>
                  <a:gd name="T13" fmla="*/ 78 h 325"/>
                  <a:gd name="T14" fmla="*/ 66 w 222"/>
                  <a:gd name="T15" fmla="*/ 325 h 325"/>
                  <a:gd name="T16" fmla="*/ 66 w 222"/>
                  <a:gd name="T17" fmla="*/ 325 h 325"/>
                  <a:gd name="T18" fmla="*/ 157 w 222"/>
                  <a:gd name="T19"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2" h="325">
                    <a:moveTo>
                      <a:pt x="157" y="325"/>
                    </a:moveTo>
                    <a:lnTo>
                      <a:pt x="157" y="78"/>
                    </a:lnTo>
                    <a:lnTo>
                      <a:pt x="222" y="78"/>
                    </a:lnTo>
                    <a:lnTo>
                      <a:pt x="222" y="0"/>
                    </a:lnTo>
                    <a:lnTo>
                      <a:pt x="0" y="0"/>
                    </a:lnTo>
                    <a:lnTo>
                      <a:pt x="0" y="78"/>
                    </a:lnTo>
                    <a:lnTo>
                      <a:pt x="66" y="78"/>
                    </a:lnTo>
                    <a:lnTo>
                      <a:pt x="66" y="325"/>
                    </a:lnTo>
                    <a:lnTo>
                      <a:pt x="66" y="325"/>
                    </a:lnTo>
                    <a:lnTo>
                      <a:pt x="157" y="325"/>
                    </a:lnTo>
                    <a:close/>
                  </a:path>
                </a:pathLst>
              </a:custGeom>
              <a:solidFill>
                <a:srgbClr val="F06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21" name="T1">
                <a:extLst>
                  <a:ext uri="{FF2B5EF4-FFF2-40B4-BE49-F238E27FC236}">
                    <a16:creationId xmlns:a16="http://schemas.microsoft.com/office/drawing/2014/main" id="{7A09074C-D8BE-691D-4083-3EF54C95D1A5}"/>
                  </a:ext>
                </a:extLst>
              </p:cNvPr>
              <p:cNvSpPr>
                <a:spLocks/>
              </p:cNvSpPr>
              <p:nvPr userDrawn="1"/>
            </p:nvSpPr>
            <p:spPr bwMode="auto">
              <a:xfrm>
                <a:off x="799033" y="168151"/>
                <a:ext cx="193675" cy="258763"/>
              </a:xfrm>
              <a:custGeom>
                <a:avLst/>
                <a:gdLst>
                  <a:gd name="T0" fmla="*/ 88 w 244"/>
                  <a:gd name="T1" fmla="*/ 78 h 325"/>
                  <a:gd name="T2" fmla="*/ 88 w 244"/>
                  <a:gd name="T3" fmla="*/ 325 h 325"/>
                  <a:gd name="T4" fmla="*/ 179 w 244"/>
                  <a:gd name="T5" fmla="*/ 325 h 325"/>
                  <a:gd name="T6" fmla="*/ 179 w 244"/>
                  <a:gd name="T7" fmla="*/ 78 h 325"/>
                  <a:gd name="T8" fmla="*/ 244 w 244"/>
                  <a:gd name="T9" fmla="*/ 78 h 325"/>
                  <a:gd name="T10" fmla="*/ 244 w 244"/>
                  <a:gd name="T11" fmla="*/ 0 h 325"/>
                  <a:gd name="T12" fmla="*/ 25 w 244"/>
                  <a:gd name="T13" fmla="*/ 0 h 325"/>
                  <a:gd name="T14" fmla="*/ 0 w 244"/>
                  <a:gd name="T15" fmla="*/ 78 h 325"/>
                  <a:gd name="T16" fmla="*/ 88 w 244"/>
                  <a:gd name="T17" fmla="*/ 78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4" h="325">
                    <a:moveTo>
                      <a:pt x="88" y="78"/>
                    </a:moveTo>
                    <a:lnTo>
                      <a:pt x="88" y="325"/>
                    </a:lnTo>
                    <a:lnTo>
                      <a:pt x="179" y="325"/>
                    </a:lnTo>
                    <a:lnTo>
                      <a:pt x="179" y="78"/>
                    </a:lnTo>
                    <a:lnTo>
                      <a:pt x="244" y="78"/>
                    </a:lnTo>
                    <a:lnTo>
                      <a:pt x="244" y="0"/>
                    </a:lnTo>
                    <a:lnTo>
                      <a:pt x="25" y="0"/>
                    </a:lnTo>
                    <a:lnTo>
                      <a:pt x="0" y="78"/>
                    </a:lnTo>
                    <a:lnTo>
                      <a:pt x="88" y="78"/>
                    </a:lnTo>
                    <a:close/>
                  </a:path>
                </a:pathLst>
              </a:custGeom>
              <a:solidFill>
                <a:srgbClr val="F06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22" name="V">
                <a:extLst>
                  <a:ext uri="{FF2B5EF4-FFF2-40B4-BE49-F238E27FC236}">
                    <a16:creationId xmlns:a16="http://schemas.microsoft.com/office/drawing/2014/main" id="{A0C6C532-4836-F699-99E3-63BD30628278}"/>
                  </a:ext>
                </a:extLst>
              </p:cNvPr>
              <p:cNvSpPr>
                <a:spLocks/>
              </p:cNvSpPr>
              <p:nvPr userDrawn="1"/>
            </p:nvSpPr>
            <p:spPr bwMode="auto">
              <a:xfrm>
                <a:off x="567258" y="168151"/>
                <a:ext cx="230188" cy="258763"/>
              </a:xfrm>
              <a:custGeom>
                <a:avLst/>
                <a:gdLst>
                  <a:gd name="T0" fmla="*/ 184 w 289"/>
                  <a:gd name="T1" fmla="*/ 325 h 325"/>
                  <a:gd name="T2" fmla="*/ 289 w 289"/>
                  <a:gd name="T3" fmla="*/ 0 h 325"/>
                  <a:gd name="T4" fmla="*/ 197 w 289"/>
                  <a:gd name="T5" fmla="*/ 0 h 325"/>
                  <a:gd name="T6" fmla="*/ 143 w 289"/>
                  <a:gd name="T7" fmla="*/ 167 h 325"/>
                  <a:gd name="T8" fmla="*/ 135 w 289"/>
                  <a:gd name="T9" fmla="*/ 191 h 325"/>
                  <a:gd name="T10" fmla="*/ 135 w 289"/>
                  <a:gd name="T11" fmla="*/ 191 h 325"/>
                  <a:gd name="T12" fmla="*/ 135 w 289"/>
                  <a:gd name="T13" fmla="*/ 191 h 325"/>
                  <a:gd name="T14" fmla="*/ 135 w 289"/>
                  <a:gd name="T15" fmla="*/ 191 h 325"/>
                  <a:gd name="T16" fmla="*/ 135 w 289"/>
                  <a:gd name="T17" fmla="*/ 191 h 325"/>
                  <a:gd name="T18" fmla="*/ 135 w 289"/>
                  <a:gd name="T19" fmla="*/ 191 h 325"/>
                  <a:gd name="T20" fmla="*/ 135 w 289"/>
                  <a:gd name="T21" fmla="*/ 191 h 325"/>
                  <a:gd name="T22" fmla="*/ 128 w 289"/>
                  <a:gd name="T23" fmla="*/ 167 h 325"/>
                  <a:gd name="T24" fmla="*/ 91 w 289"/>
                  <a:gd name="T25" fmla="*/ 60 h 325"/>
                  <a:gd name="T26" fmla="*/ 0 w 289"/>
                  <a:gd name="T27" fmla="*/ 60 h 325"/>
                  <a:gd name="T28" fmla="*/ 90 w 289"/>
                  <a:gd name="T29" fmla="*/ 325 h 325"/>
                  <a:gd name="T30" fmla="*/ 184 w 289"/>
                  <a:gd name="T31"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9" h="325">
                    <a:moveTo>
                      <a:pt x="184" y="325"/>
                    </a:moveTo>
                    <a:lnTo>
                      <a:pt x="289" y="0"/>
                    </a:lnTo>
                    <a:lnTo>
                      <a:pt x="197" y="0"/>
                    </a:lnTo>
                    <a:lnTo>
                      <a:pt x="143" y="167"/>
                    </a:lnTo>
                    <a:lnTo>
                      <a:pt x="135" y="191"/>
                    </a:lnTo>
                    <a:lnTo>
                      <a:pt x="135" y="191"/>
                    </a:lnTo>
                    <a:lnTo>
                      <a:pt x="135" y="191"/>
                    </a:lnTo>
                    <a:lnTo>
                      <a:pt x="135" y="191"/>
                    </a:lnTo>
                    <a:lnTo>
                      <a:pt x="135" y="191"/>
                    </a:lnTo>
                    <a:lnTo>
                      <a:pt x="135" y="191"/>
                    </a:lnTo>
                    <a:lnTo>
                      <a:pt x="135" y="191"/>
                    </a:lnTo>
                    <a:lnTo>
                      <a:pt x="128" y="167"/>
                    </a:lnTo>
                    <a:lnTo>
                      <a:pt x="91" y="60"/>
                    </a:lnTo>
                    <a:lnTo>
                      <a:pt x="0" y="60"/>
                    </a:lnTo>
                    <a:lnTo>
                      <a:pt x="90" y="325"/>
                    </a:lnTo>
                    <a:lnTo>
                      <a:pt x="184" y="325"/>
                    </a:lnTo>
                    <a:close/>
                  </a:path>
                </a:pathLst>
              </a:custGeom>
              <a:solidFill>
                <a:srgbClr val="F06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grpSp>
      </p:grpSp>
      <p:sp>
        <p:nvSpPr>
          <p:cNvPr id="6" name="Content Placeholder 7">
            <a:extLst>
              <a:ext uri="{FF2B5EF4-FFF2-40B4-BE49-F238E27FC236}">
                <a16:creationId xmlns:a16="http://schemas.microsoft.com/office/drawing/2014/main" id="{703728F1-4C88-69D4-0AB3-CC324B2CFEE2}"/>
              </a:ext>
            </a:extLst>
          </p:cNvPr>
          <p:cNvSpPr>
            <a:spLocks noGrp="1"/>
          </p:cNvSpPr>
          <p:nvPr>
            <p:ph sz="quarter" idx="13" hasCustomPrompt="1"/>
          </p:nvPr>
        </p:nvSpPr>
        <p:spPr>
          <a:xfrm>
            <a:off x="719138" y="1573200"/>
            <a:ext cx="3387725" cy="3044838"/>
          </a:xfrm>
        </p:spPr>
        <p:txBody>
          <a:bodyPr numCol="1" spcCol="360000"/>
          <a:lstStyle>
            <a:lvl5pPr>
              <a:defRPr/>
            </a:lvl5pPr>
          </a:lstStyle>
          <a:p>
            <a:pPr lvl="0"/>
            <a:r>
              <a:rPr lang="en-GB" noProof="0" dirty="0"/>
              <a:t>Edit Master text styles</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Tree>
    <p:extLst>
      <p:ext uri="{BB962C8B-B14F-4D97-AF65-F5344CB8AC3E}">
        <p14:creationId xmlns:p14="http://schemas.microsoft.com/office/powerpoint/2010/main" val="39434482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TT 2024 Content slide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6FEF21-595D-4ECC-88D4-6FFAB8C77BA6}"/>
              </a:ext>
            </a:extLst>
          </p:cNvPr>
          <p:cNvSpPr>
            <a:spLocks noGrp="1"/>
          </p:cNvSpPr>
          <p:nvPr>
            <p:ph type="title"/>
          </p:nvPr>
        </p:nvSpPr>
        <p:spPr/>
        <p:txBody>
          <a:bodyPr/>
          <a:lstStyle>
            <a:lvl1pPr>
              <a:defRPr/>
            </a:lvl1pPr>
          </a:lstStyle>
          <a:p>
            <a:r>
              <a:rPr lang="en-GB" noProof="0" dirty="0"/>
              <a:t>Click to edit Master title style</a:t>
            </a:r>
          </a:p>
        </p:txBody>
      </p:sp>
      <p:sp>
        <p:nvSpPr>
          <p:cNvPr id="3" name="Date Placeholder 2">
            <a:extLst>
              <a:ext uri="{FF2B5EF4-FFF2-40B4-BE49-F238E27FC236}">
                <a16:creationId xmlns:a16="http://schemas.microsoft.com/office/drawing/2014/main" id="{C43D522F-9A95-4C09-947F-9389828E52AA}"/>
              </a:ext>
            </a:extLst>
          </p:cNvPr>
          <p:cNvSpPr>
            <a:spLocks noGrp="1"/>
          </p:cNvSpPr>
          <p:nvPr>
            <p:ph type="dt" sz="half" idx="10"/>
          </p:nvPr>
        </p:nvSpPr>
        <p:spPr/>
        <p:txBody>
          <a:bodyPr/>
          <a:lstStyle/>
          <a:p>
            <a:fld id="{17AB79A4-F258-49A4-A422-4621442F0DE5}" type="datetime1">
              <a:rPr lang="en-GB" smtClean="0"/>
              <a:t>30/05/2025</a:t>
            </a:fld>
            <a:endParaRPr lang="en-GB" dirty="0"/>
          </a:p>
        </p:txBody>
      </p:sp>
      <p:sp>
        <p:nvSpPr>
          <p:cNvPr id="4" name="Footer Placeholder 3">
            <a:extLst>
              <a:ext uri="{FF2B5EF4-FFF2-40B4-BE49-F238E27FC236}">
                <a16:creationId xmlns:a16="http://schemas.microsoft.com/office/drawing/2014/main" id="{62FBCA9D-2905-4200-875A-D971396E4B04}"/>
              </a:ext>
            </a:extLst>
          </p:cNvPr>
          <p:cNvSpPr>
            <a:spLocks noGrp="1"/>
          </p:cNvSpPr>
          <p:nvPr>
            <p:ph type="ftr" sz="quarter" idx="11"/>
          </p:nvPr>
        </p:nvSpPr>
        <p:spPr/>
        <p:txBody>
          <a:bodyPr/>
          <a:lstStyle/>
          <a:p>
            <a:r>
              <a:rPr lang="en-GB"/>
              <a:t>VTT – beyond the obvious</a:t>
            </a:r>
            <a:endParaRPr lang="en-GB" dirty="0"/>
          </a:p>
        </p:txBody>
      </p:sp>
      <p:sp>
        <p:nvSpPr>
          <p:cNvPr id="5" name="Slide Number Placeholder 4">
            <a:extLst>
              <a:ext uri="{FF2B5EF4-FFF2-40B4-BE49-F238E27FC236}">
                <a16:creationId xmlns:a16="http://schemas.microsoft.com/office/drawing/2014/main" id="{28EDE462-89B5-4754-BE57-386BC9DB87C7}"/>
              </a:ext>
            </a:extLst>
          </p:cNvPr>
          <p:cNvSpPr>
            <a:spLocks noGrp="1"/>
          </p:cNvSpPr>
          <p:nvPr>
            <p:ph type="sldNum" sz="quarter" idx="12"/>
          </p:nvPr>
        </p:nvSpPr>
        <p:spPr/>
        <p:txBody>
          <a:bodyPr/>
          <a:lstStyle/>
          <a:p>
            <a:fld id="{B89A5CCE-AC13-A746-9A72-5D19050CC0B7}" type="slidenum">
              <a:rPr lang="en-GB" smtClean="0"/>
              <a:pPr/>
              <a:t>‹#›</a:t>
            </a:fld>
            <a:endParaRPr lang="en-GB" dirty="0"/>
          </a:p>
        </p:txBody>
      </p:sp>
      <p:sp>
        <p:nvSpPr>
          <p:cNvPr id="8" name="Content Placeholder 7">
            <a:extLst>
              <a:ext uri="{FF2B5EF4-FFF2-40B4-BE49-F238E27FC236}">
                <a16:creationId xmlns:a16="http://schemas.microsoft.com/office/drawing/2014/main" id="{77E395C0-122B-47E5-A543-F9D8AE74D89C}"/>
              </a:ext>
            </a:extLst>
          </p:cNvPr>
          <p:cNvSpPr>
            <a:spLocks noGrp="1"/>
          </p:cNvSpPr>
          <p:nvPr>
            <p:ph sz="quarter" idx="13" hasCustomPrompt="1"/>
          </p:nvPr>
        </p:nvSpPr>
        <p:spPr>
          <a:xfrm>
            <a:off x="719138" y="1573199"/>
            <a:ext cx="4573587" cy="3044839"/>
          </a:xfrm>
        </p:spPr>
        <p:txBody>
          <a:bodyPr/>
          <a:lstStyle/>
          <a:p>
            <a:pPr lvl="0"/>
            <a:r>
              <a:rPr lang="en-GB" noProof="0" dirty="0"/>
              <a:t>First level bullet</a:t>
            </a:r>
          </a:p>
          <a:p>
            <a:pPr lvl="1"/>
            <a:r>
              <a:rPr lang="en-GB" noProof="0" dirty="0"/>
              <a:t>Second level bullet</a:t>
            </a:r>
          </a:p>
          <a:p>
            <a:pPr lvl="2"/>
            <a:r>
              <a:rPr lang="en-GB" noProof="0" dirty="0"/>
              <a:t>Third level bullet</a:t>
            </a:r>
          </a:p>
          <a:p>
            <a:pPr lvl="3"/>
            <a:r>
              <a:rPr lang="en-GB" noProof="0" dirty="0"/>
              <a:t>Fourth level bullet</a:t>
            </a:r>
          </a:p>
          <a:p>
            <a:pPr lvl="4"/>
            <a:r>
              <a:rPr lang="en-GB" noProof="0" dirty="0"/>
              <a:t>Fifth level bullet</a:t>
            </a:r>
          </a:p>
          <a:p>
            <a:pPr lvl="5"/>
            <a:r>
              <a:rPr lang="en-GB" noProof="0" dirty="0"/>
              <a:t>Sixth level bullet</a:t>
            </a:r>
          </a:p>
        </p:txBody>
      </p:sp>
      <p:sp>
        <p:nvSpPr>
          <p:cNvPr id="7" name="Picture Placeholder 3">
            <a:extLst>
              <a:ext uri="{FF2B5EF4-FFF2-40B4-BE49-F238E27FC236}">
                <a16:creationId xmlns:a16="http://schemas.microsoft.com/office/drawing/2014/main" id="{BE0249AC-96DC-45E1-A88D-448C2748CDDA}"/>
              </a:ext>
            </a:extLst>
          </p:cNvPr>
          <p:cNvSpPr>
            <a:spLocks noGrp="1"/>
          </p:cNvSpPr>
          <p:nvPr>
            <p:ph type="pic" sz="quarter" idx="14" hasCustomPrompt="1"/>
          </p:nvPr>
        </p:nvSpPr>
        <p:spPr>
          <a:xfrm>
            <a:off x="5464175" y="1571625"/>
            <a:ext cx="2203450" cy="3046413"/>
          </a:xfrm>
          <a:solidFill>
            <a:schemeClr val="accent2"/>
          </a:solidFill>
        </p:spPr>
        <p:txBody>
          <a:bodyPr anchor="ctr" anchorCtr="1"/>
          <a:lstStyle>
            <a:lvl1pPr marL="9755" indent="0" algn="ctr">
              <a:buNone/>
              <a:defRPr>
                <a:solidFill>
                  <a:schemeClr val="accent3"/>
                </a:solidFill>
              </a:defRPr>
            </a:lvl1pPr>
          </a:lstStyle>
          <a:p>
            <a:r>
              <a:rPr lang="en-GB" noProof="0" dirty="0"/>
              <a:t>Click to add an image</a:t>
            </a:r>
          </a:p>
        </p:txBody>
      </p:sp>
      <p:grpSp>
        <p:nvGrpSpPr>
          <p:cNvPr id="9" name="VTT_LogoStack_v3_16092019 pienempi koko">
            <a:extLst>
              <a:ext uri="{FF2B5EF4-FFF2-40B4-BE49-F238E27FC236}">
                <a16:creationId xmlns:a16="http://schemas.microsoft.com/office/drawing/2014/main" id="{A0D77460-2317-13F5-6744-B8A1F23D4FD0}"/>
              </a:ext>
            </a:extLst>
          </p:cNvPr>
          <p:cNvGrpSpPr/>
          <p:nvPr userDrawn="1"/>
        </p:nvGrpSpPr>
        <p:grpSpPr>
          <a:xfrm>
            <a:off x="8043515" y="2"/>
            <a:ext cx="869543" cy="586800"/>
            <a:chOff x="7909204" y="1770762"/>
            <a:chExt cx="971550" cy="655638"/>
          </a:xfrm>
        </p:grpSpPr>
        <p:grpSp>
          <p:nvGrpSpPr>
            <p:cNvPr id="10" name="_VTT_logo_102019_01_white_on_orange">
              <a:extLst>
                <a:ext uri="{FF2B5EF4-FFF2-40B4-BE49-F238E27FC236}">
                  <a16:creationId xmlns:a16="http://schemas.microsoft.com/office/drawing/2014/main" id="{603010FF-6903-B182-5E6C-DE49DAEDC395}"/>
                </a:ext>
              </a:extLst>
            </p:cNvPr>
            <p:cNvGrpSpPr/>
            <p:nvPr userDrawn="1"/>
          </p:nvGrpSpPr>
          <p:grpSpPr>
            <a:xfrm>
              <a:off x="7909204" y="1770762"/>
              <a:ext cx="971550" cy="655638"/>
              <a:chOff x="379933" y="-15999"/>
              <a:chExt cx="971550" cy="655638"/>
            </a:xfrm>
          </p:grpSpPr>
          <p:sp>
            <p:nvSpPr>
              <p:cNvPr id="51" name="Box">
                <a:extLst>
                  <a:ext uri="{FF2B5EF4-FFF2-40B4-BE49-F238E27FC236}">
                    <a16:creationId xmlns:a16="http://schemas.microsoft.com/office/drawing/2014/main" id="{3B143F02-29DC-1B94-570D-67A54D49A3AD}"/>
                  </a:ext>
                </a:extLst>
              </p:cNvPr>
              <p:cNvSpPr>
                <a:spLocks noChangeArrowheads="1"/>
              </p:cNvSpPr>
              <p:nvPr userDrawn="1"/>
            </p:nvSpPr>
            <p:spPr bwMode="auto">
              <a:xfrm>
                <a:off x="379933" y="-15999"/>
                <a:ext cx="971550" cy="655638"/>
              </a:xfrm>
              <a:prstGeom prst="rect">
                <a:avLst/>
              </a:prstGeom>
              <a:solidFill>
                <a:srgbClr val="F06E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52" name="T2">
                <a:extLst>
                  <a:ext uri="{FF2B5EF4-FFF2-40B4-BE49-F238E27FC236}">
                    <a16:creationId xmlns:a16="http://schemas.microsoft.com/office/drawing/2014/main" id="{4E355AE8-7A58-52A9-33D4-87B6AFB2FB93}"/>
                  </a:ext>
                </a:extLst>
              </p:cNvPr>
              <p:cNvSpPr>
                <a:spLocks/>
              </p:cNvSpPr>
              <p:nvPr userDrawn="1"/>
            </p:nvSpPr>
            <p:spPr bwMode="auto">
              <a:xfrm>
                <a:off x="1011758" y="168151"/>
                <a:ext cx="176213" cy="258763"/>
              </a:xfrm>
              <a:custGeom>
                <a:avLst/>
                <a:gdLst>
                  <a:gd name="T0" fmla="*/ 157 w 222"/>
                  <a:gd name="T1" fmla="*/ 325 h 325"/>
                  <a:gd name="T2" fmla="*/ 157 w 222"/>
                  <a:gd name="T3" fmla="*/ 78 h 325"/>
                  <a:gd name="T4" fmla="*/ 222 w 222"/>
                  <a:gd name="T5" fmla="*/ 78 h 325"/>
                  <a:gd name="T6" fmla="*/ 222 w 222"/>
                  <a:gd name="T7" fmla="*/ 0 h 325"/>
                  <a:gd name="T8" fmla="*/ 0 w 222"/>
                  <a:gd name="T9" fmla="*/ 0 h 325"/>
                  <a:gd name="T10" fmla="*/ 0 w 222"/>
                  <a:gd name="T11" fmla="*/ 78 h 325"/>
                  <a:gd name="T12" fmla="*/ 66 w 222"/>
                  <a:gd name="T13" fmla="*/ 78 h 325"/>
                  <a:gd name="T14" fmla="*/ 66 w 222"/>
                  <a:gd name="T15" fmla="*/ 325 h 325"/>
                  <a:gd name="T16" fmla="*/ 66 w 222"/>
                  <a:gd name="T17" fmla="*/ 325 h 325"/>
                  <a:gd name="T18" fmla="*/ 157 w 222"/>
                  <a:gd name="T19"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2" h="325">
                    <a:moveTo>
                      <a:pt x="157" y="325"/>
                    </a:moveTo>
                    <a:lnTo>
                      <a:pt x="157" y="78"/>
                    </a:lnTo>
                    <a:lnTo>
                      <a:pt x="222" y="78"/>
                    </a:lnTo>
                    <a:lnTo>
                      <a:pt x="222" y="0"/>
                    </a:lnTo>
                    <a:lnTo>
                      <a:pt x="0" y="0"/>
                    </a:lnTo>
                    <a:lnTo>
                      <a:pt x="0" y="78"/>
                    </a:lnTo>
                    <a:lnTo>
                      <a:pt x="66" y="78"/>
                    </a:lnTo>
                    <a:lnTo>
                      <a:pt x="66" y="325"/>
                    </a:lnTo>
                    <a:lnTo>
                      <a:pt x="66" y="325"/>
                    </a:lnTo>
                    <a:lnTo>
                      <a:pt x="157" y="3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53" name="T1">
                <a:extLst>
                  <a:ext uri="{FF2B5EF4-FFF2-40B4-BE49-F238E27FC236}">
                    <a16:creationId xmlns:a16="http://schemas.microsoft.com/office/drawing/2014/main" id="{AAB7AE34-959D-C530-9E6F-27D069EACE08}"/>
                  </a:ext>
                </a:extLst>
              </p:cNvPr>
              <p:cNvSpPr>
                <a:spLocks/>
              </p:cNvSpPr>
              <p:nvPr userDrawn="1"/>
            </p:nvSpPr>
            <p:spPr bwMode="auto">
              <a:xfrm>
                <a:off x="799033" y="168151"/>
                <a:ext cx="193675" cy="258763"/>
              </a:xfrm>
              <a:custGeom>
                <a:avLst/>
                <a:gdLst>
                  <a:gd name="T0" fmla="*/ 88 w 244"/>
                  <a:gd name="T1" fmla="*/ 78 h 325"/>
                  <a:gd name="T2" fmla="*/ 88 w 244"/>
                  <a:gd name="T3" fmla="*/ 325 h 325"/>
                  <a:gd name="T4" fmla="*/ 179 w 244"/>
                  <a:gd name="T5" fmla="*/ 325 h 325"/>
                  <a:gd name="T6" fmla="*/ 179 w 244"/>
                  <a:gd name="T7" fmla="*/ 78 h 325"/>
                  <a:gd name="T8" fmla="*/ 244 w 244"/>
                  <a:gd name="T9" fmla="*/ 78 h 325"/>
                  <a:gd name="T10" fmla="*/ 244 w 244"/>
                  <a:gd name="T11" fmla="*/ 0 h 325"/>
                  <a:gd name="T12" fmla="*/ 25 w 244"/>
                  <a:gd name="T13" fmla="*/ 0 h 325"/>
                  <a:gd name="T14" fmla="*/ 0 w 244"/>
                  <a:gd name="T15" fmla="*/ 78 h 325"/>
                  <a:gd name="T16" fmla="*/ 88 w 244"/>
                  <a:gd name="T17" fmla="*/ 78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4" h="325">
                    <a:moveTo>
                      <a:pt x="88" y="78"/>
                    </a:moveTo>
                    <a:lnTo>
                      <a:pt x="88" y="325"/>
                    </a:lnTo>
                    <a:lnTo>
                      <a:pt x="179" y="325"/>
                    </a:lnTo>
                    <a:lnTo>
                      <a:pt x="179" y="78"/>
                    </a:lnTo>
                    <a:lnTo>
                      <a:pt x="244" y="78"/>
                    </a:lnTo>
                    <a:lnTo>
                      <a:pt x="244" y="0"/>
                    </a:lnTo>
                    <a:lnTo>
                      <a:pt x="25" y="0"/>
                    </a:lnTo>
                    <a:lnTo>
                      <a:pt x="0" y="78"/>
                    </a:lnTo>
                    <a:lnTo>
                      <a:pt x="88" y="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54" name="V">
                <a:extLst>
                  <a:ext uri="{FF2B5EF4-FFF2-40B4-BE49-F238E27FC236}">
                    <a16:creationId xmlns:a16="http://schemas.microsoft.com/office/drawing/2014/main" id="{8216D6D1-E6B2-8E5A-8A63-1469633E9370}"/>
                  </a:ext>
                </a:extLst>
              </p:cNvPr>
              <p:cNvSpPr>
                <a:spLocks/>
              </p:cNvSpPr>
              <p:nvPr userDrawn="1"/>
            </p:nvSpPr>
            <p:spPr bwMode="auto">
              <a:xfrm>
                <a:off x="567258" y="168151"/>
                <a:ext cx="230188" cy="258763"/>
              </a:xfrm>
              <a:custGeom>
                <a:avLst/>
                <a:gdLst>
                  <a:gd name="T0" fmla="*/ 184 w 289"/>
                  <a:gd name="T1" fmla="*/ 325 h 325"/>
                  <a:gd name="T2" fmla="*/ 289 w 289"/>
                  <a:gd name="T3" fmla="*/ 0 h 325"/>
                  <a:gd name="T4" fmla="*/ 197 w 289"/>
                  <a:gd name="T5" fmla="*/ 0 h 325"/>
                  <a:gd name="T6" fmla="*/ 143 w 289"/>
                  <a:gd name="T7" fmla="*/ 167 h 325"/>
                  <a:gd name="T8" fmla="*/ 135 w 289"/>
                  <a:gd name="T9" fmla="*/ 191 h 325"/>
                  <a:gd name="T10" fmla="*/ 135 w 289"/>
                  <a:gd name="T11" fmla="*/ 191 h 325"/>
                  <a:gd name="T12" fmla="*/ 135 w 289"/>
                  <a:gd name="T13" fmla="*/ 191 h 325"/>
                  <a:gd name="T14" fmla="*/ 135 w 289"/>
                  <a:gd name="T15" fmla="*/ 191 h 325"/>
                  <a:gd name="T16" fmla="*/ 135 w 289"/>
                  <a:gd name="T17" fmla="*/ 191 h 325"/>
                  <a:gd name="T18" fmla="*/ 135 w 289"/>
                  <a:gd name="T19" fmla="*/ 191 h 325"/>
                  <a:gd name="T20" fmla="*/ 135 w 289"/>
                  <a:gd name="T21" fmla="*/ 191 h 325"/>
                  <a:gd name="T22" fmla="*/ 128 w 289"/>
                  <a:gd name="T23" fmla="*/ 167 h 325"/>
                  <a:gd name="T24" fmla="*/ 91 w 289"/>
                  <a:gd name="T25" fmla="*/ 60 h 325"/>
                  <a:gd name="T26" fmla="*/ 0 w 289"/>
                  <a:gd name="T27" fmla="*/ 60 h 325"/>
                  <a:gd name="T28" fmla="*/ 90 w 289"/>
                  <a:gd name="T29" fmla="*/ 325 h 325"/>
                  <a:gd name="T30" fmla="*/ 184 w 289"/>
                  <a:gd name="T31"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9" h="325">
                    <a:moveTo>
                      <a:pt x="184" y="325"/>
                    </a:moveTo>
                    <a:lnTo>
                      <a:pt x="289" y="0"/>
                    </a:lnTo>
                    <a:lnTo>
                      <a:pt x="197" y="0"/>
                    </a:lnTo>
                    <a:lnTo>
                      <a:pt x="143" y="167"/>
                    </a:lnTo>
                    <a:lnTo>
                      <a:pt x="135" y="191"/>
                    </a:lnTo>
                    <a:lnTo>
                      <a:pt x="135" y="191"/>
                    </a:lnTo>
                    <a:lnTo>
                      <a:pt x="135" y="191"/>
                    </a:lnTo>
                    <a:lnTo>
                      <a:pt x="135" y="191"/>
                    </a:lnTo>
                    <a:lnTo>
                      <a:pt x="135" y="191"/>
                    </a:lnTo>
                    <a:lnTo>
                      <a:pt x="135" y="191"/>
                    </a:lnTo>
                    <a:lnTo>
                      <a:pt x="135" y="191"/>
                    </a:lnTo>
                    <a:lnTo>
                      <a:pt x="128" y="167"/>
                    </a:lnTo>
                    <a:lnTo>
                      <a:pt x="91" y="60"/>
                    </a:lnTo>
                    <a:lnTo>
                      <a:pt x="0" y="60"/>
                    </a:lnTo>
                    <a:lnTo>
                      <a:pt x="90" y="325"/>
                    </a:lnTo>
                    <a:lnTo>
                      <a:pt x="184" y="3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grpSp>
        <p:grpSp>
          <p:nvGrpSpPr>
            <p:cNvPr id="11" name="_VTT_logo_102019_02_white_on_black" hidden="1">
              <a:extLst>
                <a:ext uri="{FF2B5EF4-FFF2-40B4-BE49-F238E27FC236}">
                  <a16:creationId xmlns:a16="http://schemas.microsoft.com/office/drawing/2014/main" id="{E2D59CEA-1D0D-79A1-2F7B-EE4080975AFC}"/>
                </a:ext>
              </a:extLst>
            </p:cNvPr>
            <p:cNvGrpSpPr/>
            <p:nvPr userDrawn="1"/>
          </p:nvGrpSpPr>
          <p:grpSpPr>
            <a:xfrm>
              <a:off x="7909204" y="1770762"/>
              <a:ext cx="971550" cy="655638"/>
              <a:chOff x="379933" y="-15999"/>
              <a:chExt cx="971550" cy="655638"/>
            </a:xfrm>
          </p:grpSpPr>
          <p:sp>
            <p:nvSpPr>
              <p:cNvPr id="47" name="Box">
                <a:extLst>
                  <a:ext uri="{FF2B5EF4-FFF2-40B4-BE49-F238E27FC236}">
                    <a16:creationId xmlns:a16="http://schemas.microsoft.com/office/drawing/2014/main" id="{DBCFCDC3-8337-EEDA-E930-A18B42823C4C}"/>
                  </a:ext>
                </a:extLst>
              </p:cNvPr>
              <p:cNvSpPr>
                <a:spLocks noChangeArrowheads="1"/>
              </p:cNvSpPr>
              <p:nvPr userDrawn="1"/>
            </p:nvSpPr>
            <p:spPr bwMode="auto">
              <a:xfrm>
                <a:off x="379933" y="-15999"/>
                <a:ext cx="971550" cy="6556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48" name="T2">
                <a:extLst>
                  <a:ext uri="{FF2B5EF4-FFF2-40B4-BE49-F238E27FC236}">
                    <a16:creationId xmlns:a16="http://schemas.microsoft.com/office/drawing/2014/main" id="{6A6BC5FD-1EF2-5E15-724D-74FA1B690280}"/>
                  </a:ext>
                </a:extLst>
              </p:cNvPr>
              <p:cNvSpPr>
                <a:spLocks/>
              </p:cNvSpPr>
              <p:nvPr userDrawn="1"/>
            </p:nvSpPr>
            <p:spPr bwMode="auto">
              <a:xfrm>
                <a:off x="1011758" y="168151"/>
                <a:ext cx="176213" cy="258763"/>
              </a:xfrm>
              <a:custGeom>
                <a:avLst/>
                <a:gdLst>
                  <a:gd name="T0" fmla="*/ 157 w 222"/>
                  <a:gd name="T1" fmla="*/ 325 h 325"/>
                  <a:gd name="T2" fmla="*/ 157 w 222"/>
                  <a:gd name="T3" fmla="*/ 78 h 325"/>
                  <a:gd name="T4" fmla="*/ 222 w 222"/>
                  <a:gd name="T5" fmla="*/ 78 h 325"/>
                  <a:gd name="T6" fmla="*/ 222 w 222"/>
                  <a:gd name="T7" fmla="*/ 0 h 325"/>
                  <a:gd name="T8" fmla="*/ 0 w 222"/>
                  <a:gd name="T9" fmla="*/ 0 h 325"/>
                  <a:gd name="T10" fmla="*/ 0 w 222"/>
                  <a:gd name="T11" fmla="*/ 78 h 325"/>
                  <a:gd name="T12" fmla="*/ 66 w 222"/>
                  <a:gd name="T13" fmla="*/ 78 h 325"/>
                  <a:gd name="T14" fmla="*/ 66 w 222"/>
                  <a:gd name="T15" fmla="*/ 325 h 325"/>
                  <a:gd name="T16" fmla="*/ 66 w 222"/>
                  <a:gd name="T17" fmla="*/ 325 h 325"/>
                  <a:gd name="T18" fmla="*/ 157 w 222"/>
                  <a:gd name="T19"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2" h="325">
                    <a:moveTo>
                      <a:pt x="157" y="325"/>
                    </a:moveTo>
                    <a:lnTo>
                      <a:pt x="157" y="78"/>
                    </a:lnTo>
                    <a:lnTo>
                      <a:pt x="222" y="78"/>
                    </a:lnTo>
                    <a:lnTo>
                      <a:pt x="222" y="0"/>
                    </a:lnTo>
                    <a:lnTo>
                      <a:pt x="0" y="0"/>
                    </a:lnTo>
                    <a:lnTo>
                      <a:pt x="0" y="78"/>
                    </a:lnTo>
                    <a:lnTo>
                      <a:pt x="66" y="78"/>
                    </a:lnTo>
                    <a:lnTo>
                      <a:pt x="66" y="325"/>
                    </a:lnTo>
                    <a:lnTo>
                      <a:pt x="66" y="325"/>
                    </a:lnTo>
                    <a:lnTo>
                      <a:pt x="157" y="3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49" name="T1">
                <a:extLst>
                  <a:ext uri="{FF2B5EF4-FFF2-40B4-BE49-F238E27FC236}">
                    <a16:creationId xmlns:a16="http://schemas.microsoft.com/office/drawing/2014/main" id="{5E4E1A0A-2806-5450-3AB7-EB8F8FFFA652}"/>
                  </a:ext>
                </a:extLst>
              </p:cNvPr>
              <p:cNvSpPr>
                <a:spLocks/>
              </p:cNvSpPr>
              <p:nvPr userDrawn="1"/>
            </p:nvSpPr>
            <p:spPr bwMode="auto">
              <a:xfrm>
                <a:off x="799033" y="168151"/>
                <a:ext cx="193675" cy="258763"/>
              </a:xfrm>
              <a:custGeom>
                <a:avLst/>
                <a:gdLst>
                  <a:gd name="T0" fmla="*/ 88 w 244"/>
                  <a:gd name="T1" fmla="*/ 78 h 325"/>
                  <a:gd name="T2" fmla="*/ 88 w 244"/>
                  <a:gd name="T3" fmla="*/ 325 h 325"/>
                  <a:gd name="T4" fmla="*/ 179 w 244"/>
                  <a:gd name="T5" fmla="*/ 325 h 325"/>
                  <a:gd name="T6" fmla="*/ 179 w 244"/>
                  <a:gd name="T7" fmla="*/ 78 h 325"/>
                  <a:gd name="T8" fmla="*/ 244 w 244"/>
                  <a:gd name="T9" fmla="*/ 78 h 325"/>
                  <a:gd name="T10" fmla="*/ 244 w 244"/>
                  <a:gd name="T11" fmla="*/ 0 h 325"/>
                  <a:gd name="T12" fmla="*/ 25 w 244"/>
                  <a:gd name="T13" fmla="*/ 0 h 325"/>
                  <a:gd name="T14" fmla="*/ 0 w 244"/>
                  <a:gd name="T15" fmla="*/ 78 h 325"/>
                  <a:gd name="T16" fmla="*/ 88 w 244"/>
                  <a:gd name="T17" fmla="*/ 78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4" h="325">
                    <a:moveTo>
                      <a:pt x="88" y="78"/>
                    </a:moveTo>
                    <a:lnTo>
                      <a:pt x="88" y="325"/>
                    </a:lnTo>
                    <a:lnTo>
                      <a:pt x="179" y="325"/>
                    </a:lnTo>
                    <a:lnTo>
                      <a:pt x="179" y="78"/>
                    </a:lnTo>
                    <a:lnTo>
                      <a:pt x="244" y="78"/>
                    </a:lnTo>
                    <a:lnTo>
                      <a:pt x="244" y="0"/>
                    </a:lnTo>
                    <a:lnTo>
                      <a:pt x="25" y="0"/>
                    </a:lnTo>
                    <a:lnTo>
                      <a:pt x="0" y="78"/>
                    </a:lnTo>
                    <a:lnTo>
                      <a:pt x="88" y="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50" name="V">
                <a:extLst>
                  <a:ext uri="{FF2B5EF4-FFF2-40B4-BE49-F238E27FC236}">
                    <a16:creationId xmlns:a16="http://schemas.microsoft.com/office/drawing/2014/main" id="{37F3EC6D-278D-28B8-C781-0CD9BC75F4ED}"/>
                  </a:ext>
                </a:extLst>
              </p:cNvPr>
              <p:cNvSpPr>
                <a:spLocks/>
              </p:cNvSpPr>
              <p:nvPr userDrawn="1"/>
            </p:nvSpPr>
            <p:spPr bwMode="auto">
              <a:xfrm>
                <a:off x="567258" y="168151"/>
                <a:ext cx="230188" cy="258763"/>
              </a:xfrm>
              <a:custGeom>
                <a:avLst/>
                <a:gdLst>
                  <a:gd name="T0" fmla="*/ 184 w 289"/>
                  <a:gd name="T1" fmla="*/ 325 h 325"/>
                  <a:gd name="T2" fmla="*/ 289 w 289"/>
                  <a:gd name="T3" fmla="*/ 0 h 325"/>
                  <a:gd name="T4" fmla="*/ 197 w 289"/>
                  <a:gd name="T5" fmla="*/ 0 h 325"/>
                  <a:gd name="T6" fmla="*/ 143 w 289"/>
                  <a:gd name="T7" fmla="*/ 167 h 325"/>
                  <a:gd name="T8" fmla="*/ 135 w 289"/>
                  <a:gd name="T9" fmla="*/ 191 h 325"/>
                  <a:gd name="T10" fmla="*/ 135 w 289"/>
                  <a:gd name="T11" fmla="*/ 191 h 325"/>
                  <a:gd name="T12" fmla="*/ 135 w 289"/>
                  <a:gd name="T13" fmla="*/ 191 h 325"/>
                  <a:gd name="T14" fmla="*/ 135 w 289"/>
                  <a:gd name="T15" fmla="*/ 191 h 325"/>
                  <a:gd name="T16" fmla="*/ 135 w 289"/>
                  <a:gd name="T17" fmla="*/ 191 h 325"/>
                  <a:gd name="T18" fmla="*/ 135 w 289"/>
                  <a:gd name="T19" fmla="*/ 191 h 325"/>
                  <a:gd name="T20" fmla="*/ 135 w 289"/>
                  <a:gd name="T21" fmla="*/ 191 h 325"/>
                  <a:gd name="T22" fmla="*/ 128 w 289"/>
                  <a:gd name="T23" fmla="*/ 167 h 325"/>
                  <a:gd name="T24" fmla="*/ 91 w 289"/>
                  <a:gd name="T25" fmla="*/ 60 h 325"/>
                  <a:gd name="T26" fmla="*/ 0 w 289"/>
                  <a:gd name="T27" fmla="*/ 60 h 325"/>
                  <a:gd name="T28" fmla="*/ 90 w 289"/>
                  <a:gd name="T29" fmla="*/ 325 h 325"/>
                  <a:gd name="T30" fmla="*/ 184 w 289"/>
                  <a:gd name="T31"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9" h="325">
                    <a:moveTo>
                      <a:pt x="184" y="325"/>
                    </a:moveTo>
                    <a:lnTo>
                      <a:pt x="289" y="0"/>
                    </a:lnTo>
                    <a:lnTo>
                      <a:pt x="197" y="0"/>
                    </a:lnTo>
                    <a:lnTo>
                      <a:pt x="143" y="167"/>
                    </a:lnTo>
                    <a:lnTo>
                      <a:pt x="135" y="191"/>
                    </a:lnTo>
                    <a:lnTo>
                      <a:pt x="135" y="191"/>
                    </a:lnTo>
                    <a:lnTo>
                      <a:pt x="135" y="191"/>
                    </a:lnTo>
                    <a:lnTo>
                      <a:pt x="135" y="191"/>
                    </a:lnTo>
                    <a:lnTo>
                      <a:pt x="135" y="191"/>
                    </a:lnTo>
                    <a:lnTo>
                      <a:pt x="135" y="191"/>
                    </a:lnTo>
                    <a:lnTo>
                      <a:pt x="135" y="191"/>
                    </a:lnTo>
                    <a:lnTo>
                      <a:pt x="128" y="167"/>
                    </a:lnTo>
                    <a:lnTo>
                      <a:pt x="91" y="60"/>
                    </a:lnTo>
                    <a:lnTo>
                      <a:pt x="0" y="60"/>
                    </a:lnTo>
                    <a:lnTo>
                      <a:pt x="90" y="325"/>
                    </a:lnTo>
                    <a:lnTo>
                      <a:pt x="184" y="3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grpSp>
        <p:grpSp>
          <p:nvGrpSpPr>
            <p:cNvPr id="12" name="_VTT_logo_102019_03_white_on_blue" hidden="1">
              <a:extLst>
                <a:ext uri="{FF2B5EF4-FFF2-40B4-BE49-F238E27FC236}">
                  <a16:creationId xmlns:a16="http://schemas.microsoft.com/office/drawing/2014/main" id="{FDE632B7-834B-481C-F994-4E0C9EF12CCD}"/>
                </a:ext>
              </a:extLst>
            </p:cNvPr>
            <p:cNvGrpSpPr/>
            <p:nvPr userDrawn="1"/>
          </p:nvGrpSpPr>
          <p:grpSpPr>
            <a:xfrm>
              <a:off x="7909204" y="1770762"/>
              <a:ext cx="971550" cy="655638"/>
              <a:chOff x="379933" y="-15999"/>
              <a:chExt cx="971550" cy="655638"/>
            </a:xfrm>
          </p:grpSpPr>
          <p:sp>
            <p:nvSpPr>
              <p:cNvPr id="43" name="Box">
                <a:extLst>
                  <a:ext uri="{FF2B5EF4-FFF2-40B4-BE49-F238E27FC236}">
                    <a16:creationId xmlns:a16="http://schemas.microsoft.com/office/drawing/2014/main" id="{38EB9801-CE25-D29F-9226-4AB2B366AB30}"/>
                  </a:ext>
                </a:extLst>
              </p:cNvPr>
              <p:cNvSpPr>
                <a:spLocks noChangeArrowheads="1"/>
              </p:cNvSpPr>
              <p:nvPr userDrawn="1"/>
            </p:nvSpPr>
            <p:spPr bwMode="auto">
              <a:xfrm>
                <a:off x="379933" y="-15999"/>
                <a:ext cx="971550" cy="655638"/>
              </a:xfrm>
              <a:prstGeom prst="rect">
                <a:avLst/>
              </a:prstGeom>
              <a:solidFill>
                <a:srgbClr val="0057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44" name="T2">
                <a:extLst>
                  <a:ext uri="{FF2B5EF4-FFF2-40B4-BE49-F238E27FC236}">
                    <a16:creationId xmlns:a16="http://schemas.microsoft.com/office/drawing/2014/main" id="{154100EE-2156-377A-502F-92AE27E96B58}"/>
                  </a:ext>
                </a:extLst>
              </p:cNvPr>
              <p:cNvSpPr>
                <a:spLocks/>
              </p:cNvSpPr>
              <p:nvPr userDrawn="1"/>
            </p:nvSpPr>
            <p:spPr bwMode="auto">
              <a:xfrm>
                <a:off x="1011758" y="168151"/>
                <a:ext cx="176213" cy="258763"/>
              </a:xfrm>
              <a:custGeom>
                <a:avLst/>
                <a:gdLst>
                  <a:gd name="T0" fmla="*/ 157 w 222"/>
                  <a:gd name="T1" fmla="*/ 325 h 325"/>
                  <a:gd name="T2" fmla="*/ 157 w 222"/>
                  <a:gd name="T3" fmla="*/ 78 h 325"/>
                  <a:gd name="T4" fmla="*/ 222 w 222"/>
                  <a:gd name="T5" fmla="*/ 78 h 325"/>
                  <a:gd name="T6" fmla="*/ 222 w 222"/>
                  <a:gd name="T7" fmla="*/ 0 h 325"/>
                  <a:gd name="T8" fmla="*/ 0 w 222"/>
                  <a:gd name="T9" fmla="*/ 0 h 325"/>
                  <a:gd name="T10" fmla="*/ 0 w 222"/>
                  <a:gd name="T11" fmla="*/ 78 h 325"/>
                  <a:gd name="T12" fmla="*/ 66 w 222"/>
                  <a:gd name="T13" fmla="*/ 78 h 325"/>
                  <a:gd name="T14" fmla="*/ 66 w 222"/>
                  <a:gd name="T15" fmla="*/ 325 h 325"/>
                  <a:gd name="T16" fmla="*/ 66 w 222"/>
                  <a:gd name="T17" fmla="*/ 325 h 325"/>
                  <a:gd name="T18" fmla="*/ 157 w 222"/>
                  <a:gd name="T19"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2" h="325">
                    <a:moveTo>
                      <a:pt x="157" y="325"/>
                    </a:moveTo>
                    <a:lnTo>
                      <a:pt x="157" y="78"/>
                    </a:lnTo>
                    <a:lnTo>
                      <a:pt x="222" y="78"/>
                    </a:lnTo>
                    <a:lnTo>
                      <a:pt x="222" y="0"/>
                    </a:lnTo>
                    <a:lnTo>
                      <a:pt x="0" y="0"/>
                    </a:lnTo>
                    <a:lnTo>
                      <a:pt x="0" y="78"/>
                    </a:lnTo>
                    <a:lnTo>
                      <a:pt x="66" y="78"/>
                    </a:lnTo>
                    <a:lnTo>
                      <a:pt x="66" y="325"/>
                    </a:lnTo>
                    <a:lnTo>
                      <a:pt x="66" y="325"/>
                    </a:lnTo>
                    <a:lnTo>
                      <a:pt x="157" y="3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45" name="T1">
                <a:extLst>
                  <a:ext uri="{FF2B5EF4-FFF2-40B4-BE49-F238E27FC236}">
                    <a16:creationId xmlns:a16="http://schemas.microsoft.com/office/drawing/2014/main" id="{1454D642-3610-2621-6591-A078FCF8BD46}"/>
                  </a:ext>
                </a:extLst>
              </p:cNvPr>
              <p:cNvSpPr>
                <a:spLocks/>
              </p:cNvSpPr>
              <p:nvPr userDrawn="1"/>
            </p:nvSpPr>
            <p:spPr bwMode="auto">
              <a:xfrm>
                <a:off x="799033" y="168151"/>
                <a:ext cx="193675" cy="258763"/>
              </a:xfrm>
              <a:custGeom>
                <a:avLst/>
                <a:gdLst>
                  <a:gd name="T0" fmla="*/ 88 w 244"/>
                  <a:gd name="T1" fmla="*/ 78 h 325"/>
                  <a:gd name="T2" fmla="*/ 88 w 244"/>
                  <a:gd name="T3" fmla="*/ 325 h 325"/>
                  <a:gd name="T4" fmla="*/ 179 w 244"/>
                  <a:gd name="T5" fmla="*/ 325 h 325"/>
                  <a:gd name="T6" fmla="*/ 179 w 244"/>
                  <a:gd name="T7" fmla="*/ 78 h 325"/>
                  <a:gd name="T8" fmla="*/ 244 w 244"/>
                  <a:gd name="T9" fmla="*/ 78 h 325"/>
                  <a:gd name="T10" fmla="*/ 244 w 244"/>
                  <a:gd name="T11" fmla="*/ 0 h 325"/>
                  <a:gd name="T12" fmla="*/ 25 w 244"/>
                  <a:gd name="T13" fmla="*/ 0 h 325"/>
                  <a:gd name="T14" fmla="*/ 0 w 244"/>
                  <a:gd name="T15" fmla="*/ 78 h 325"/>
                  <a:gd name="T16" fmla="*/ 88 w 244"/>
                  <a:gd name="T17" fmla="*/ 78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4" h="325">
                    <a:moveTo>
                      <a:pt x="88" y="78"/>
                    </a:moveTo>
                    <a:lnTo>
                      <a:pt x="88" y="325"/>
                    </a:lnTo>
                    <a:lnTo>
                      <a:pt x="179" y="325"/>
                    </a:lnTo>
                    <a:lnTo>
                      <a:pt x="179" y="78"/>
                    </a:lnTo>
                    <a:lnTo>
                      <a:pt x="244" y="78"/>
                    </a:lnTo>
                    <a:lnTo>
                      <a:pt x="244" y="0"/>
                    </a:lnTo>
                    <a:lnTo>
                      <a:pt x="25" y="0"/>
                    </a:lnTo>
                    <a:lnTo>
                      <a:pt x="0" y="78"/>
                    </a:lnTo>
                    <a:lnTo>
                      <a:pt x="88" y="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46" name="V">
                <a:extLst>
                  <a:ext uri="{FF2B5EF4-FFF2-40B4-BE49-F238E27FC236}">
                    <a16:creationId xmlns:a16="http://schemas.microsoft.com/office/drawing/2014/main" id="{0FA87010-21E8-DB29-33AE-8704CDBEB945}"/>
                  </a:ext>
                </a:extLst>
              </p:cNvPr>
              <p:cNvSpPr>
                <a:spLocks/>
              </p:cNvSpPr>
              <p:nvPr userDrawn="1"/>
            </p:nvSpPr>
            <p:spPr bwMode="auto">
              <a:xfrm>
                <a:off x="567258" y="168151"/>
                <a:ext cx="230188" cy="258763"/>
              </a:xfrm>
              <a:custGeom>
                <a:avLst/>
                <a:gdLst>
                  <a:gd name="T0" fmla="*/ 184 w 289"/>
                  <a:gd name="T1" fmla="*/ 325 h 325"/>
                  <a:gd name="T2" fmla="*/ 289 w 289"/>
                  <a:gd name="T3" fmla="*/ 0 h 325"/>
                  <a:gd name="T4" fmla="*/ 197 w 289"/>
                  <a:gd name="T5" fmla="*/ 0 h 325"/>
                  <a:gd name="T6" fmla="*/ 143 w 289"/>
                  <a:gd name="T7" fmla="*/ 167 h 325"/>
                  <a:gd name="T8" fmla="*/ 135 w 289"/>
                  <a:gd name="T9" fmla="*/ 191 h 325"/>
                  <a:gd name="T10" fmla="*/ 135 w 289"/>
                  <a:gd name="T11" fmla="*/ 191 h 325"/>
                  <a:gd name="T12" fmla="*/ 135 w 289"/>
                  <a:gd name="T13" fmla="*/ 191 h 325"/>
                  <a:gd name="T14" fmla="*/ 135 w 289"/>
                  <a:gd name="T15" fmla="*/ 191 h 325"/>
                  <a:gd name="T16" fmla="*/ 135 w 289"/>
                  <a:gd name="T17" fmla="*/ 191 h 325"/>
                  <a:gd name="T18" fmla="*/ 135 w 289"/>
                  <a:gd name="T19" fmla="*/ 191 h 325"/>
                  <a:gd name="T20" fmla="*/ 135 w 289"/>
                  <a:gd name="T21" fmla="*/ 191 h 325"/>
                  <a:gd name="T22" fmla="*/ 128 w 289"/>
                  <a:gd name="T23" fmla="*/ 167 h 325"/>
                  <a:gd name="T24" fmla="*/ 91 w 289"/>
                  <a:gd name="T25" fmla="*/ 60 h 325"/>
                  <a:gd name="T26" fmla="*/ 0 w 289"/>
                  <a:gd name="T27" fmla="*/ 60 h 325"/>
                  <a:gd name="T28" fmla="*/ 90 w 289"/>
                  <a:gd name="T29" fmla="*/ 325 h 325"/>
                  <a:gd name="T30" fmla="*/ 184 w 289"/>
                  <a:gd name="T31"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9" h="325">
                    <a:moveTo>
                      <a:pt x="184" y="325"/>
                    </a:moveTo>
                    <a:lnTo>
                      <a:pt x="289" y="0"/>
                    </a:lnTo>
                    <a:lnTo>
                      <a:pt x="197" y="0"/>
                    </a:lnTo>
                    <a:lnTo>
                      <a:pt x="143" y="167"/>
                    </a:lnTo>
                    <a:lnTo>
                      <a:pt x="135" y="191"/>
                    </a:lnTo>
                    <a:lnTo>
                      <a:pt x="135" y="191"/>
                    </a:lnTo>
                    <a:lnTo>
                      <a:pt x="135" y="191"/>
                    </a:lnTo>
                    <a:lnTo>
                      <a:pt x="135" y="191"/>
                    </a:lnTo>
                    <a:lnTo>
                      <a:pt x="135" y="191"/>
                    </a:lnTo>
                    <a:lnTo>
                      <a:pt x="135" y="191"/>
                    </a:lnTo>
                    <a:lnTo>
                      <a:pt x="135" y="191"/>
                    </a:lnTo>
                    <a:lnTo>
                      <a:pt x="128" y="167"/>
                    </a:lnTo>
                    <a:lnTo>
                      <a:pt x="91" y="60"/>
                    </a:lnTo>
                    <a:lnTo>
                      <a:pt x="0" y="60"/>
                    </a:lnTo>
                    <a:lnTo>
                      <a:pt x="90" y="325"/>
                    </a:lnTo>
                    <a:lnTo>
                      <a:pt x="184" y="3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grpSp>
        <p:grpSp>
          <p:nvGrpSpPr>
            <p:cNvPr id="13" name="_VTT_logo_102019_04_white_on_dark_grey" hidden="1">
              <a:extLst>
                <a:ext uri="{FF2B5EF4-FFF2-40B4-BE49-F238E27FC236}">
                  <a16:creationId xmlns:a16="http://schemas.microsoft.com/office/drawing/2014/main" id="{2175129A-620D-A53B-CFDE-507DF5C70CF3}"/>
                </a:ext>
              </a:extLst>
            </p:cNvPr>
            <p:cNvGrpSpPr/>
            <p:nvPr userDrawn="1"/>
          </p:nvGrpSpPr>
          <p:grpSpPr>
            <a:xfrm>
              <a:off x="7909204" y="1770762"/>
              <a:ext cx="971550" cy="655638"/>
              <a:chOff x="379933" y="-15999"/>
              <a:chExt cx="971550" cy="655638"/>
            </a:xfrm>
          </p:grpSpPr>
          <p:sp>
            <p:nvSpPr>
              <p:cNvPr id="39" name="Box">
                <a:extLst>
                  <a:ext uri="{FF2B5EF4-FFF2-40B4-BE49-F238E27FC236}">
                    <a16:creationId xmlns:a16="http://schemas.microsoft.com/office/drawing/2014/main" id="{C7F72C56-AD0D-F7FD-9927-1A9CB43CC8FE}"/>
                  </a:ext>
                </a:extLst>
              </p:cNvPr>
              <p:cNvSpPr>
                <a:spLocks noChangeArrowheads="1"/>
              </p:cNvSpPr>
              <p:nvPr userDrawn="1"/>
            </p:nvSpPr>
            <p:spPr bwMode="auto">
              <a:xfrm>
                <a:off x="379933" y="-15999"/>
                <a:ext cx="971550" cy="655638"/>
              </a:xfrm>
              <a:prstGeom prst="rect">
                <a:avLst/>
              </a:prstGeom>
              <a:solidFill>
                <a:srgbClr val="AFAFA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40" name="T2">
                <a:extLst>
                  <a:ext uri="{FF2B5EF4-FFF2-40B4-BE49-F238E27FC236}">
                    <a16:creationId xmlns:a16="http://schemas.microsoft.com/office/drawing/2014/main" id="{8D7B5805-BA95-73FA-1092-F89B79373D41}"/>
                  </a:ext>
                </a:extLst>
              </p:cNvPr>
              <p:cNvSpPr>
                <a:spLocks/>
              </p:cNvSpPr>
              <p:nvPr userDrawn="1"/>
            </p:nvSpPr>
            <p:spPr bwMode="auto">
              <a:xfrm>
                <a:off x="1011758" y="168151"/>
                <a:ext cx="176213" cy="258763"/>
              </a:xfrm>
              <a:custGeom>
                <a:avLst/>
                <a:gdLst>
                  <a:gd name="T0" fmla="*/ 157 w 222"/>
                  <a:gd name="T1" fmla="*/ 325 h 325"/>
                  <a:gd name="T2" fmla="*/ 157 w 222"/>
                  <a:gd name="T3" fmla="*/ 78 h 325"/>
                  <a:gd name="T4" fmla="*/ 222 w 222"/>
                  <a:gd name="T5" fmla="*/ 78 h 325"/>
                  <a:gd name="T6" fmla="*/ 222 w 222"/>
                  <a:gd name="T7" fmla="*/ 0 h 325"/>
                  <a:gd name="T8" fmla="*/ 0 w 222"/>
                  <a:gd name="T9" fmla="*/ 0 h 325"/>
                  <a:gd name="T10" fmla="*/ 0 w 222"/>
                  <a:gd name="T11" fmla="*/ 78 h 325"/>
                  <a:gd name="T12" fmla="*/ 66 w 222"/>
                  <a:gd name="T13" fmla="*/ 78 h 325"/>
                  <a:gd name="T14" fmla="*/ 66 w 222"/>
                  <a:gd name="T15" fmla="*/ 325 h 325"/>
                  <a:gd name="T16" fmla="*/ 66 w 222"/>
                  <a:gd name="T17" fmla="*/ 325 h 325"/>
                  <a:gd name="T18" fmla="*/ 157 w 222"/>
                  <a:gd name="T19"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2" h="325">
                    <a:moveTo>
                      <a:pt x="157" y="325"/>
                    </a:moveTo>
                    <a:lnTo>
                      <a:pt x="157" y="78"/>
                    </a:lnTo>
                    <a:lnTo>
                      <a:pt x="222" y="78"/>
                    </a:lnTo>
                    <a:lnTo>
                      <a:pt x="222" y="0"/>
                    </a:lnTo>
                    <a:lnTo>
                      <a:pt x="0" y="0"/>
                    </a:lnTo>
                    <a:lnTo>
                      <a:pt x="0" y="78"/>
                    </a:lnTo>
                    <a:lnTo>
                      <a:pt x="66" y="78"/>
                    </a:lnTo>
                    <a:lnTo>
                      <a:pt x="66" y="325"/>
                    </a:lnTo>
                    <a:lnTo>
                      <a:pt x="66" y="325"/>
                    </a:lnTo>
                    <a:lnTo>
                      <a:pt x="157" y="3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41" name="T1">
                <a:extLst>
                  <a:ext uri="{FF2B5EF4-FFF2-40B4-BE49-F238E27FC236}">
                    <a16:creationId xmlns:a16="http://schemas.microsoft.com/office/drawing/2014/main" id="{F8CC239A-128D-05B0-F9BF-E63C05C5D946}"/>
                  </a:ext>
                </a:extLst>
              </p:cNvPr>
              <p:cNvSpPr>
                <a:spLocks/>
              </p:cNvSpPr>
              <p:nvPr userDrawn="1"/>
            </p:nvSpPr>
            <p:spPr bwMode="auto">
              <a:xfrm>
                <a:off x="799033" y="168151"/>
                <a:ext cx="193675" cy="258763"/>
              </a:xfrm>
              <a:custGeom>
                <a:avLst/>
                <a:gdLst>
                  <a:gd name="T0" fmla="*/ 88 w 244"/>
                  <a:gd name="T1" fmla="*/ 78 h 325"/>
                  <a:gd name="T2" fmla="*/ 88 w 244"/>
                  <a:gd name="T3" fmla="*/ 325 h 325"/>
                  <a:gd name="T4" fmla="*/ 179 w 244"/>
                  <a:gd name="T5" fmla="*/ 325 h 325"/>
                  <a:gd name="T6" fmla="*/ 179 w 244"/>
                  <a:gd name="T7" fmla="*/ 78 h 325"/>
                  <a:gd name="T8" fmla="*/ 244 w 244"/>
                  <a:gd name="T9" fmla="*/ 78 h 325"/>
                  <a:gd name="T10" fmla="*/ 244 w 244"/>
                  <a:gd name="T11" fmla="*/ 0 h 325"/>
                  <a:gd name="T12" fmla="*/ 25 w 244"/>
                  <a:gd name="T13" fmla="*/ 0 h 325"/>
                  <a:gd name="T14" fmla="*/ 0 w 244"/>
                  <a:gd name="T15" fmla="*/ 78 h 325"/>
                  <a:gd name="T16" fmla="*/ 88 w 244"/>
                  <a:gd name="T17" fmla="*/ 78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4" h="325">
                    <a:moveTo>
                      <a:pt x="88" y="78"/>
                    </a:moveTo>
                    <a:lnTo>
                      <a:pt x="88" y="325"/>
                    </a:lnTo>
                    <a:lnTo>
                      <a:pt x="179" y="325"/>
                    </a:lnTo>
                    <a:lnTo>
                      <a:pt x="179" y="78"/>
                    </a:lnTo>
                    <a:lnTo>
                      <a:pt x="244" y="78"/>
                    </a:lnTo>
                    <a:lnTo>
                      <a:pt x="244" y="0"/>
                    </a:lnTo>
                    <a:lnTo>
                      <a:pt x="25" y="0"/>
                    </a:lnTo>
                    <a:lnTo>
                      <a:pt x="0" y="78"/>
                    </a:lnTo>
                    <a:lnTo>
                      <a:pt x="88" y="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42" name="V">
                <a:extLst>
                  <a:ext uri="{FF2B5EF4-FFF2-40B4-BE49-F238E27FC236}">
                    <a16:creationId xmlns:a16="http://schemas.microsoft.com/office/drawing/2014/main" id="{143C34FF-0D2A-3CF0-FCBD-14E20FD24782}"/>
                  </a:ext>
                </a:extLst>
              </p:cNvPr>
              <p:cNvSpPr>
                <a:spLocks/>
              </p:cNvSpPr>
              <p:nvPr userDrawn="1"/>
            </p:nvSpPr>
            <p:spPr bwMode="auto">
              <a:xfrm>
                <a:off x="567258" y="168151"/>
                <a:ext cx="230188" cy="258763"/>
              </a:xfrm>
              <a:custGeom>
                <a:avLst/>
                <a:gdLst>
                  <a:gd name="T0" fmla="*/ 184 w 289"/>
                  <a:gd name="T1" fmla="*/ 325 h 325"/>
                  <a:gd name="T2" fmla="*/ 289 w 289"/>
                  <a:gd name="T3" fmla="*/ 0 h 325"/>
                  <a:gd name="T4" fmla="*/ 197 w 289"/>
                  <a:gd name="T5" fmla="*/ 0 h 325"/>
                  <a:gd name="T6" fmla="*/ 143 w 289"/>
                  <a:gd name="T7" fmla="*/ 167 h 325"/>
                  <a:gd name="T8" fmla="*/ 135 w 289"/>
                  <a:gd name="T9" fmla="*/ 191 h 325"/>
                  <a:gd name="T10" fmla="*/ 135 w 289"/>
                  <a:gd name="T11" fmla="*/ 191 h 325"/>
                  <a:gd name="T12" fmla="*/ 135 w 289"/>
                  <a:gd name="T13" fmla="*/ 191 h 325"/>
                  <a:gd name="T14" fmla="*/ 135 w 289"/>
                  <a:gd name="T15" fmla="*/ 191 h 325"/>
                  <a:gd name="T16" fmla="*/ 135 w 289"/>
                  <a:gd name="T17" fmla="*/ 191 h 325"/>
                  <a:gd name="T18" fmla="*/ 135 w 289"/>
                  <a:gd name="T19" fmla="*/ 191 h 325"/>
                  <a:gd name="T20" fmla="*/ 135 w 289"/>
                  <a:gd name="T21" fmla="*/ 191 h 325"/>
                  <a:gd name="T22" fmla="*/ 128 w 289"/>
                  <a:gd name="T23" fmla="*/ 167 h 325"/>
                  <a:gd name="T24" fmla="*/ 91 w 289"/>
                  <a:gd name="T25" fmla="*/ 60 h 325"/>
                  <a:gd name="T26" fmla="*/ 0 w 289"/>
                  <a:gd name="T27" fmla="*/ 60 h 325"/>
                  <a:gd name="T28" fmla="*/ 90 w 289"/>
                  <a:gd name="T29" fmla="*/ 325 h 325"/>
                  <a:gd name="T30" fmla="*/ 184 w 289"/>
                  <a:gd name="T31"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9" h="325">
                    <a:moveTo>
                      <a:pt x="184" y="325"/>
                    </a:moveTo>
                    <a:lnTo>
                      <a:pt x="289" y="0"/>
                    </a:lnTo>
                    <a:lnTo>
                      <a:pt x="197" y="0"/>
                    </a:lnTo>
                    <a:lnTo>
                      <a:pt x="143" y="167"/>
                    </a:lnTo>
                    <a:lnTo>
                      <a:pt x="135" y="191"/>
                    </a:lnTo>
                    <a:lnTo>
                      <a:pt x="135" y="191"/>
                    </a:lnTo>
                    <a:lnTo>
                      <a:pt x="135" y="191"/>
                    </a:lnTo>
                    <a:lnTo>
                      <a:pt x="135" y="191"/>
                    </a:lnTo>
                    <a:lnTo>
                      <a:pt x="135" y="191"/>
                    </a:lnTo>
                    <a:lnTo>
                      <a:pt x="135" y="191"/>
                    </a:lnTo>
                    <a:lnTo>
                      <a:pt x="135" y="191"/>
                    </a:lnTo>
                    <a:lnTo>
                      <a:pt x="128" y="167"/>
                    </a:lnTo>
                    <a:lnTo>
                      <a:pt x="91" y="60"/>
                    </a:lnTo>
                    <a:lnTo>
                      <a:pt x="0" y="60"/>
                    </a:lnTo>
                    <a:lnTo>
                      <a:pt x="90" y="325"/>
                    </a:lnTo>
                    <a:lnTo>
                      <a:pt x="184" y="3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grpSp>
        <p:grpSp>
          <p:nvGrpSpPr>
            <p:cNvPr id="14" name="_VTT_logo_102019_05_dark_grey_on_white" hidden="1">
              <a:extLst>
                <a:ext uri="{FF2B5EF4-FFF2-40B4-BE49-F238E27FC236}">
                  <a16:creationId xmlns:a16="http://schemas.microsoft.com/office/drawing/2014/main" id="{5EB28B06-E1B1-FBC9-D16D-3553FCE50EA1}"/>
                </a:ext>
              </a:extLst>
            </p:cNvPr>
            <p:cNvGrpSpPr/>
            <p:nvPr userDrawn="1"/>
          </p:nvGrpSpPr>
          <p:grpSpPr>
            <a:xfrm>
              <a:off x="7909204" y="1770762"/>
              <a:ext cx="971550" cy="655638"/>
              <a:chOff x="379933" y="-15999"/>
              <a:chExt cx="971550" cy="655638"/>
            </a:xfrm>
          </p:grpSpPr>
          <p:sp>
            <p:nvSpPr>
              <p:cNvPr id="35" name="Box">
                <a:extLst>
                  <a:ext uri="{FF2B5EF4-FFF2-40B4-BE49-F238E27FC236}">
                    <a16:creationId xmlns:a16="http://schemas.microsoft.com/office/drawing/2014/main" id="{F7732F74-A9C8-48E6-41F4-C1C8C9F6B049}"/>
                  </a:ext>
                </a:extLst>
              </p:cNvPr>
              <p:cNvSpPr>
                <a:spLocks noChangeArrowheads="1"/>
              </p:cNvSpPr>
              <p:nvPr userDrawn="1"/>
            </p:nvSpPr>
            <p:spPr bwMode="auto">
              <a:xfrm>
                <a:off x="379933" y="-15999"/>
                <a:ext cx="971550" cy="6556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36" name="T2">
                <a:extLst>
                  <a:ext uri="{FF2B5EF4-FFF2-40B4-BE49-F238E27FC236}">
                    <a16:creationId xmlns:a16="http://schemas.microsoft.com/office/drawing/2014/main" id="{892CB351-3603-2181-0E26-A356431DAA64}"/>
                  </a:ext>
                </a:extLst>
              </p:cNvPr>
              <p:cNvSpPr>
                <a:spLocks/>
              </p:cNvSpPr>
              <p:nvPr userDrawn="1"/>
            </p:nvSpPr>
            <p:spPr bwMode="auto">
              <a:xfrm>
                <a:off x="1011758" y="168151"/>
                <a:ext cx="176213" cy="258763"/>
              </a:xfrm>
              <a:custGeom>
                <a:avLst/>
                <a:gdLst>
                  <a:gd name="T0" fmla="*/ 157 w 222"/>
                  <a:gd name="T1" fmla="*/ 325 h 325"/>
                  <a:gd name="T2" fmla="*/ 157 w 222"/>
                  <a:gd name="T3" fmla="*/ 78 h 325"/>
                  <a:gd name="T4" fmla="*/ 222 w 222"/>
                  <a:gd name="T5" fmla="*/ 78 h 325"/>
                  <a:gd name="T6" fmla="*/ 222 w 222"/>
                  <a:gd name="T7" fmla="*/ 0 h 325"/>
                  <a:gd name="T8" fmla="*/ 0 w 222"/>
                  <a:gd name="T9" fmla="*/ 0 h 325"/>
                  <a:gd name="T10" fmla="*/ 0 w 222"/>
                  <a:gd name="T11" fmla="*/ 78 h 325"/>
                  <a:gd name="T12" fmla="*/ 66 w 222"/>
                  <a:gd name="T13" fmla="*/ 78 h 325"/>
                  <a:gd name="T14" fmla="*/ 66 w 222"/>
                  <a:gd name="T15" fmla="*/ 325 h 325"/>
                  <a:gd name="T16" fmla="*/ 66 w 222"/>
                  <a:gd name="T17" fmla="*/ 325 h 325"/>
                  <a:gd name="T18" fmla="*/ 157 w 222"/>
                  <a:gd name="T19"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2" h="325">
                    <a:moveTo>
                      <a:pt x="157" y="325"/>
                    </a:moveTo>
                    <a:lnTo>
                      <a:pt x="157" y="78"/>
                    </a:lnTo>
                    <a:lnTo>
                      <a:pt x="222" y="78"/>
                    </a:lnTo>
                    <a:lnTo>
                      <a:pt x="222" y="0"/>
                    </a:lnTo>
                    <a:lnTo>
                      <a:pt x="0" y="0"/>
                    </a:lnTo>
                    <a:lnTo>
                      <a:pt x="0" y="78"/>
                    </a:lnTo>
                    <a:lnTo>
                      <a:pt x="66" y="78"/>
                    </a:lnTo>
                    <a:lnTo>
                      <a:pt x="66" y="325"/>
                    </a:lnTo>
                    <a:lnTo>
                      <a:pt x="66" y="325"/>
                    </a:lnTo>
                    <a:lnTo>
                      <a:pt x="157" y="325"/>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37" name="T1">
                <a:extLst>
                  <a:ext uri="{FF2B5EF4-FFF2-40B4-BE49-F238E27FC236}">
                    <a16:creationId xmlns:a16="http://schemas.microsoft.com/office/drawing/2014/main" id="{76D37D2E-FD88-9224-5099-C502F349FBC1}"/>
                  </a:ext>
                </a:extLst>
              </p:cNvPr>
              <p:cNvSpPr>
                <a:spLocks/>
              </p:cNvSpPr>
              <p:nvPr userDrawn="1"/>
            </p:nvSpPr>
            <p:spPr bwMode="auto">
              <a:xfrm>
                <a:off x="799033" y="168151"/>
                <a:ext cx="193675" cy="258763"/>
              </a:xfrm>
              <a:custGeom>
                <a:avLst/>
                <a:gdLst>
                  <a:gd name="T0" fmla="*/ 88 w 244"/>
                  <a:gd name="T1" fmla="*/ 78 h 325"/>
                  <a:gd name="T2" fmla="*/ 88 w 244"/>
                  <a:gd name="T3" fmla="*/ 325 h 325"/>
                  <a:gd name="T4" fmla="*/ 179 w 244"/>
                  <a:gd name="T5" fmla="*/ 325 h 325"/>
                  <a:gd name="T6" fmla="*/ 179 w 244"/>
                  <a:gd name="T7" fmla="*/ 78 h 325"/>
                  <a:gd name="T8" fmla="*/ 244 w 244"/>
                  <a:gd name="T9" fmla="*/ 78 h 325"/>
                  <a:gd name="T10" fmla="*/ 244 w 244"/>
                  <a:gd name="T11" fmla="*/ 0 h 325"/>
                  <a:gd name="T12" fmla="*/ 25 w 244"/>
                  <a:gd name="T13" fmla="*/ 0 h 325"/>
                  <a:gd name="T14" fmla="*/ 0 w 244"/>
                  <a:gd name="T15" fmla="*/ 78 h 325"/>
                  <a:gd name="T16" fmla="*/ 88 w 244"/>
                  <a:gd name="T17" fmla="*/ 78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4" h="325">
                    <a:moveTo>
                      <a:pt x="88" y="78"/>
                    </a:moveTo>
                    <a:lnTo>
                      <a:pt x="88" y="325"/>
                    </a:lnTo>
                    <a:lnTo>
                      <a:pt x="179" y="325"/>
                    </a:lnTo>
                    <a:lnTo>
                      <a:pt x="179" y="78"/>
                    </a:lnTo>
                    <a:lnTo>
                      <a:pt x="244" y="78"/>
                    </a:lnTo>
                    <a:lnTo>
                      <a:pt x="244" y="0"/>
                    </a:lnTo>
                    <a:lnTo>
                      <a:pt x="25" y="0"/>
                    </a:lnTo>
                    <a:lnTo>
                      <a:pt x="0" y="78"/>
                    </a:lnTo>
                    <a:lnTo>
                      <a:pt x="88" y="78"/>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38" name="V">
                <a:extLst>
                  <a:ext uri="{FF2B5EF4-FFF2-40B4-BE49-F238E27FC236}">
                    <a16:creationId xmlns:a16="http://schemas.microsoft.com/office/drawing/2014/main" id="{C54B960F-EBD0-8F73-08C9-322B833C8548}"/>
                  </a:ext>
                </a:extLst>
              </p:cNvPr>
              <p:cNvSpPr>
                <a:spLocks/>
              </p:cNvSpPr>
              <p:nvPr userDrawn="1"/>
            </p:nvSpPr>
            <p:spPr bwMode="auto">
              <a:xfrm>
                <a:off x="567258" y="168151"/>
                <a:ext cx="230188" cy="258763"/>
              </a:xfrm>
              <a:custGeom>
                <a:avLst/>
                <a:gdLst>
                  <a:gd name="T0" fmla="*/ 184 w 289"/>
                  <a:gd name="T1" fmla="*/ 325 h 325"/>
                  <a:gd name="T2" fmla="*/ 289 w 289"/>
                  <a:gd name="T3" fmla="*/ 0 h 325"/>
                  <a:gd name="T4" fmla="*/ 197 w 289"/>
                  <a:gd name="T5" fmla="*/ 0 h 325"/>
                  <a:gd name="T6" fmla="*/ 143 w 289"/>
                  <a:gd name="T7" fmla="*/ 167 h 325"/>
                  <a:gd name="T8" fmla="*/ 135 w 289"/>
                  <a:gd name="T9" fmla="*/ 191 h 325"/>
                  <a:gd name="T10" fmla="*/ 135 w 289"/>
                  <a:gd name="T11" fmla="*/ 191 h 325"/>
                  <a:gd name="T12" fmla="*/ 135 w 289"/>
                  <a:gd name="T13" fmla="*/ 191 h 325"/>
                  <a:gd name="T14" fmla="*/ 135 w 289"/>
                  <a:gd name="T15" fmla="*/ 191 h 325"/>
                  <a:gd name="T16" fmla="*/ 135 w 289"/>
                  <a:gd name="T17" fmla="*/ 191 h 325"/>
                  <a:gd name="T18" fmla="*/ 135 w 289"/>
                  <a:gd name="T19" fmla="*/ 191 h 325"/>
                  <a:gd name="T20" fmla="*/ 135 w 289"/>
                  <a:gd name="T21" fmla="*/ 191 h 325"/>
                  <a:gd name="T22" fmla="*/ 128 w 289"/>
                  <a:gd name="T23" fmla="*/ 167 h 325"/>
                  <a:gd name="T24" fmla="*/ 91 w 289"/>
                  <a:gd name="T25" fmla="*/ 60 h 325"/>
                  <a:gd name="T26" fmla="*/ 0 w 289"/>
                  <a:gd name="T27" fmla="*/ 60 h 325"/>
                  <a:gd name="T28" fmla="*/ 90 w 289"/>
                  <a:gd name="T29" fmla="*/ 325 h 325"/>
                  <a:gd name="T30" fmla="*/ 184 w 289"/>
                  <a:gd name="T31"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9" h="325">
                    <a:moveTo>
                      <a:pt x="184" y="325"/>
                    </a:moveTo>
                    <a:lnTo>
                      <a:pt x="289" y="0"/>
                    </a:lnTo>
                    <a:lnTo>
                      <a:pt x="197" y="0"/>
                    </a:lnTo>
                    <a:lnTo>
                      <a:pt x="143" y="167"/>
                    </a:lnTo>
                    <a:lnTo>
                      <a:pt x="135" y="191"/>
                    </a:lnTo>
                    <a:lnTo>
                      <a:pt x="135" y="191"/>
                    </a:lnTo>
                    <a:lnTo>
                      <a:pt x="135" y="191"/>
                    </a:lnTo>
                    <a:lnTo>
                      <a:pt x="135" y="191"/>
                    </a:lnTo>
                    <a:lnTo>
                      <a:pt x="135" y="191"/>
                    </a:lnTo>
                    <a:lnTo>
                      <a:pt x="135" y="191"/>
                    </a:lnTo>
                    <a:lnTo>
                      <a:pt x="135" y="191"/>
                    </a:lnTo>
                    <a:lnTo>
                      <a:pt x="128" y="167"/>
                    </a:lnTo>
                    <a:lnTo>
                      <a:pt x="91" y="60"/>
                    </a:lnTo>
                    <a:lnTo>
                      <a:pt x="0" y="60"/>
                    </a:lnTo>
                    <a:lnTo>
                      <a:pt x="90" y="325"/>
                    </a:lnTo>
                    <a:lnTo>
                      <a:pt x="184" y="325"/>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grpSp>
        <p:grpSp>
          <p:nvGrpSpPr>
            <p:cNvPr id="15" name="_VTT_logo_102019_06_orange_blue_on_white" hidden="1">
              <a:extLst>
                <a:ext uri="{FF2B5EF4-FFF2-40B4-BE49-F238E27FC236}">
                  <a16:creationId xmlns:a16="http://schemas.microsoft.com/office/drawing/2014/main" id="{EC4A1697-541F-6339-1CFB-C2259C9BCDB7}"/>
                </a:ext>
              </a:extLst>
            </p:cNvPr>
            <p:cNvGrpSpPr/>
            <p:nvPr userDrawn="1"/>
          </p:nvGrpSpPr>
          <p:grpSpPr>
            <a:xfrm>
              <a:off x="7909204" y="1770762"/>
              <a:ext cx="971550" cy="655638"/>
              <a:chOff x="379933" y="-15999"/>
              <a:chExt cx="971550" cy="655638"/>
            </a:xfrm>
          </p:grpSpPr>
          <p:sp>
            <p:nvSpPr>
              <p:cNvPr id="31" name="Box">
                <a:extLst>
                  <a:ext uri="{FF2B5EF4-FFF2-40B4-BE49-F238E27FC236}">
                    <a16:creationId xmlns:a16="http://schemas.microsoft.com/office/drawing/2014/main" id="{3C8DB1A8-520E-1457-4653-6A32C146FDD4}"/>
                  </a:ext>
                </a:extLst>
              </p:cNvPr>
              <p:cNvSpPr>
                <a:spLocks noChangeArrowheads="1"/>
              </p:cNvSpPr>
              <p:nvPr userDrawn="1"/>
            </p:nvSpPr>
            <p:spPr bwMode="auto">
              <a:xfrm>
                <a:off x="379933" y="-15999"/>
                <a:ext cx="971550" cy="6556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32" name="T2">
                <a:extLst>
                  <a:ext uri="{FF2B5EF4-FFF2-40B4-BE49-F238E27FC236}">
                    <a16:creationId xmlns:a16="http://schemas.microsoft.com/office/drawing/2014/main" id="{237E0843-593D-E339-4564-B1A60C38E8BE}"/>
                  </a:ext>
                </a:extLst>
              </p:cNvPr>
              <p:cNvSpPr>
                <a:spLocks/>
              </p:cNvSpPr>
              <p:nvPr userDrawn="1"/>
            </p:nvSpPr>
            <p:spPr bwMode="auto">
              <a:xfrm>
                <a:off x="1011758" y="168151"/>
                <a:ext cx="176213" cy="258763"/>
              </a:xfrm>
              <a:custGeom>
                <a:avLst/>
                <a:gdLst>
                  <a:gd name="T0" fmla="*/ 157 w 222"/>
                  <a:gd name="T1" fmla="*/ 325 h 325"/>
                  <a:gd name="T2" fmla="*/ 157 w 222"/>
                  <a:gd name="T3" fmla="*/ 78 h 325"/>
                  <a:gd name="T4" fmla="*/ 222 w 222"/>
                  <a:gd name="T5" fmla="*/ 78 h 325"/>
                  <a:gd name="T6" fmla="*/ 222 w 222"/>
                  <a:gd name="T7" fmla="*/ 0 h 325"/>
                  <a:gd name="T8" fmla="*/ 0 w 222"/>
                  <a:gd name="T9" fmla="*/ 0 h 325"/>
                  <a:gd name="T10" fmla="*/ 0 w 222"/>
                  <a:gd name="T11" fmla="*/ 78 h 325"/>
                  <a:gd name="T12" fmla="*/ 66 w 222"/>
                  <a:gd name="T13" fmla="*/ 78 h 325"/>
                  <a:gd name="T14" fmla="*/ 66 w 222"/>
                  <a:gd name="T15" fmla="*/ 325 h 325"/>
                  <a:gd name="T16" fmla="*/ 66 w 222"/>
                  <a:gd name="T17" fmla="*/ 325 h 325"/>
                  <a:gd name="T18" fmla="*/ 157 w 222"/>
                  <a:gd name="T19"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2" h="325">
                    <a:moveTo>
                      <a:pt x="157" y="325"/>
                    </a:moveTo>
                    <a:lnTo>
                      <a:pt x="157" y="78"/>
                    </a:lnTo>
                    <a:lnTo>
                      <a:pt x="222" y="78"/>
                    </a:lnTo>
                    <a:lnTo>
                      <a:pt x="222" y="0"/>
                    </a:lnTo>
                    <a:lnTo>
                      <a:pt x="0" y="0"/>
                    </a:lnTo>
                    <a:lnTo>
                      <a:pt x="0" y="78"/>
                    </a:lnTo>
                    <a:lnTo>
                      <a:pt x="66" y="78"/>
                    </a:lnTo>
                    <a:lnTo>
                      <a:pt x="66" y="325"/>
                    </a:lnTo>
                    <a:lnTo>
                      <a:pt x="66" y="325"/>
                    </a:lnTo>
                    <a:lnTo>
                      <a:pt x="157" y="325"/>
                    </a:lnTo>
                    <a:close/>
                  </a:path>
                </a:pathLst>
              </a:custGeom>
              <a:solidFill>
                <a:srgbClr val="0057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33" name="T1">
                <a:extLst>
                  <a:ext uri="{FF2B5EF4-FFF2-40B4-BE49-F238E27FC236}">
                    <a16:creationId xmlns:a16="http://schemas.microsoft.com/office/drawing/2014/main" id="{D695DD21-853C-F92E-090B-9044D9FEE4DA}"/>
                  </a:ext>
                </a:extLst>
              </p:cNvPr>
              <p:cNvSpPr>
                <a:spLocks/>
              </p:cNvSpPr>
              <p:nvPr userDrawn="1"/>
            </p:nvSpPr>
            <p:spPr bwMode="auto">
              <a:xfrm>
                <a:off x="799033" y="168151"/>
                <a:ext cx="193675" cy="258763"/>
              </a:xfrm>
              <a:custGeom>
                <a:avLst/>
                <a:gdLst>
                  <a:gd name="T0" fmla="*/ 88 w 244"/>
                  <a:gd name="T1" fmla="*/ 78 h 325"/>
                  <a:gd name="T2" fmla="*/ 88 w 244"/>
                  <a:gd name="T3" fmla="*/ 325 h 325"/>
                  <a:gd name="T4" fmla="*/ 179 w 244"/>
                  <a:gd name="T5" fmla="*/ 325 h 325"/>
                  <a:gd name="T6" fmla="*/ 179 w 244"/>
                  <a:gd name="T7" fmla="*/ 78 h 325"/>
                  <a:gd name="T8" fmla="*/ 244 w 244"/>
                  <a:gd name="T9" fmla="*/ 78 h 325"/>
                  <a:gd name="T10" fmla="*/ 244 w 244"/>
                  <a:gd name="T11" fmla="*/ 0 h 325"/>
                  <a:gd name="T12" fmla="*/ 25 w 244"/>
                  <a:gd name="T13" fmla="*/ 0 h 325"/>
                  <a:gd name="T14" fmla="*/ 0 w 244"/>
                  <a:gd name="T15" fmla="*/ 78 h 325"/>
                  <a:gd name="T16" fmla="*/ 88 w 244"/>
                  <a:gd name="T17" fmla="*/ 78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4" h="325">
                    <a:moveTo>
                      <a:pt x="88" y="78"/>
                    </a:moveTo>
                    <a:lnTo>
                      <a:pt x="88" y="325"/>
                    </a:lnTo>
                    <a:lnTo>
                      <a:pt x="179" y="325"/>
                    </a:lnTo>
                    <a:lnTo>
                      <a:pt x="179" y="78"/>
                    </a:lnTo>
                    <a:lnTo>
                      <a:pt x="244" y="78"/>
                    </a:lnTo>
                    <a:lnTo>
                      <a:pt x="244" y="0"/>
                    </a:lnTo>
                    <a:lnTo>
                      <a:pt x="25" y="0"/>
                    </a:lnTo>
                    <a:lnTo>
                      <a:pt x="0" y="78"/>
                    </a:lnTo>
                    <a:lnTo>
                      <a:pt x="88" y="78"/>
                    </a:lnTo>
                    <a:close/>
                  </a:path>
                </a:pathLst>
              </a:custGeom>
              <a:solidFill>
                <a:srgbClr val="0057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34" name="V">
                <a:extLst>
                  <a:ext uri="{FF2B5EF4-FFF2-40B4-BE49-F238E27FC236}">
                    <a16:creationId xmlns:a16="http://schemas.microsoft.com/office/drawing/2014/main" id="{BA73D062-8FA8-A7CC-5C00-8CF856D2B371}"/>
                  </a:ext>
                </a:extLst>
              </p:cNvPr>
              <p:cNvSpPr>
                <a:spLocks/>
              </p:cNvSpPr>
              <p:nvPr userDrawn="1"/>
            </p:nvSpPr>
            <p:spPr bwMode="auto">
              <a:xfrm>
                <a:off x="567258" y="168151"/>
                <a:ext cx="230188" cy="258763"/>
              </a:xfrm>
              <a:custGeom>
                <a:avLst/>
                <a:gdLst>
                  <a:gd name="T0" fmla="*/ 184 w 289"/>
                  <a:gd name="T1" fmla="*/ 325 h 325"/>
                  <a:gd name="T2" fmla="*/ 289 w 289"/>
                  <a:gd name="T3" fmla="*/ 0 h 325"/>
                  <a:gd name="T4" fmla="*/ 197 w 289"/>
                  <a:gd name="T5" fmla="*/ 0 h 325"/>
                  <a:gd name="T6" fmla="*/ 143 w 289"/>
                  <a:gd name="T7" fmla="*/ 167 h 325"/>
                  <a:gd name="T8" fmla="*/ 135 w 289"/>
                  <a:gd name="T9" fmla="*/ 191 h 325"/>
                  <a:gd name="T10" fmla="*/ 135 w 289"/>
                  <a:gd name="T11" fmla="*/ 191 h 325"/>
                  <a:gd name="T12" fmla="*/ 135 w 289"/>
                  <a:gd name="T13" fmla="*/ 191 h 325"/>
                  <a:gd name="T14" fmla="*/ 135 w 289"/>
                  <a:gd name="T15" fmla="*/ 191 h 325"/>
                  <a:gd name="T16" fmla="*/ 135 w 289"/>
                  <a:gd name="T17" fmla="*/ 191 h 325"/>
                  <a:gd name="T18" fmla="*/ 135 w 289"/>
                  <a:gd name="T19" fmla="*/ 191 h 325"/>
                  <a:gd name="T20" fmla="*/ 135 w 289"/>
                  <a:gd name="T21" fmla="*/ 191 h 325"/>
                  <a:gd name="T22" fmla="*/ 128 w 289"/>
                  <a:gd name="T23" fmla="*/ 167 h 325"/>
                  <a:gd name="T24" fmla="*/ 91 w 289"/>
                  <a:gd name="T25" fmla="*/ 60 h 325"/>
                  <a:gd name="T26" fmla="*/ 0 w 289"/>
                  <a:gd name="T27" fmla="*/ 60 h 325"/>
                  <a:gd name="T28" fmla="*/ 90 w 289"/>
                  <a:gd name="T29" fmla="*/ 325 h 325"/>
                  <a:gd name="T30" fmla="*/ 184 w 289"/>
                  <a:gd name="T31"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9" h="325">
                    <a:moveTo>
                      <a:pt x="184" y="325"/>
                    </a:moveTo>
                    <a:lnTo>
                      <a:pt x="289" y="0"/>
                    </a:lnTo>
                    <a:lnTo>
                      <a:pt x="197" y="0"/>
                    </a:lnTo>
                    <a:lnTo>
                      <a:pt x="143" y="167"/>
                    </a:lnTo>
                    <a:lnTo>
                      <a:pt x="135" y="191"/>
                    </a:lnTo>
                    <a:lnTo>
                      <a:pt x="135" y="191"/>
                    </a:lnTo>
                    <a:lnTo>
                      <a:pt x="135" y="191"/>
                    </a:lnTo>
                    <a:lnTo>
                      <a:pt x="135" y="191"/>
                    </a:lnTo>
                    <a:lnTo>
                      <a:pt x="135" y="191"/>
                    </a:lnTo>
                    <a:lnTo>
                      <a:pt x="135" y="191"/>
                    </a:lnTo>
                    <a:lnTo>
                      <a:pt x="135" y="191"/>
                    </a:lnTo>
                    <a:lnTo>
                      <a:pt x="128" y="167"/>
                    </a:lnTo>
                    <a:lnTo>
                      <a:pt x="91" y="60"/>
                    </a:lnTo>
                    <a:lnTo>
                      <a:pt x="0" y="60"/>
                    </a:lnTo>
                    <a:lnTo>
                      <a:pt x="90" y="325"/>
                    </a:lnTo>
                    <a:lnTo>
                      <a:pt x="184" y="325"/>
                    </a:lnTo>
                    <a:close/>
                  </a:path>
                </a:pathLst>
              </a:custGeom>
              <a:solidFill>
                <a:srgbClr val="F06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grpSp>
        <p:grpSp>
          <p:nvGrpSpPr>
            <p:cNvPr id="16" name="_VTT_logo_102019_07_blue_on_white" hidden="1">
              <a:extLst>
                <a:ext uri="{FF2B5EF4-FFF2-40B4-BE49-F238E27FC236}">
                  <a16:creationId xmlns:a16="http://schemas.microsoft.com/office/drawing/2014/main" id="{872ADBC7-293F-2326-A5E7-9791990243F3}"/>
                </a:ext>
              </a:extLst>
            </p:cNvPr>
            <p:cNvGrpSpPr/>
            <p:nvPr userDrawn="1"/>
          </p:nvGrpSpPr>
          <p:grpSpPr>
            <a:xfrm>
              <a:off x="7909204" y="1770762"/>
              <a:ext cx="971550" cy="655638"/>
              <a:chOff x="379933" y="-15999"/>
              <a:chExt cx="971550" cy="655638"/>
            </a:xfrm>
          </p:grpSpPr>
          <p:sp>
            <p:nvSpPr>
              <p:cNvPr id="27" name="Box">
                <a:extLst>
                  <a:ext uri="{FF2B5EF4-FFF2-40B4-BE49-F238E27FC236}">
                    <a16:creationId xmlns:a16="http://schemas.microsoft.com/office/drawing/2014/main" id="{6048C872-69F2-64E3-2031-A51E79C5EDEA}"/>
                  </a:ext>
                </a:extLst>
              </p:cNvPr>
              <p:cNvSpPr>
                <a:spLocks noChangeArrowheads="1"/>
              </p:cNvSpPr>
              <p:nvPr userDrawn="1"/>
            </p:nvSpPr>
            <p:spPr bwMode="auto">
              <a:xfrm>
                <a:off x="379933" y="-15999"/>
                <a:ext cx="971550" cy="6556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28" name="T2">
                <a:extLst>
                  <a:ext uri="{FF2B5EF4-FFF2-40B4-BE49-F238E27FC236}">
                    <a16:creationId xmlns:a16="http://schemas.microsoft.com/office/drawing/2014/main" id="{87FD708D-E3D8-CDFD-B77E-0A264D86068B}"/>
                  </a:ext>
                </a:extLst>
              </p:cNvPr>
              <p:cNvSpPr>
                <a:spLocks/>
              </p:cNvSpPr>
              <p:nvPr userDrawn="1"/>
            </p:nvSpPr>
            <p:spPr bwMode="auto">
              <a:xfrm>
                <a:off x="1011758" y="168151"/>
                <a:ext cx="176213" cy="258763"/>
              </a:xfrm>
              <a:custGeom>
                <a:avLst/>
                <a:gdLst>
                  <a:gd name="T0" fmla="*/ 157 w 222"/>
                  <a:gd name="T1" fmla="*/ 325 h 325"/>
                  <a:gd name="T2" fmla="*/ 157 w 222"/>
                  <a:gd name="T3" fmla="*/ 78 h 325"/>
                  <a:gd name="T4" fmla="*/ 222 w 222"/>
                  <a:gd name="T5" fmla="*/ 78 h 325"/>
                  <a:gd name="T6" fmla="*/ 222 w 222"/>
                  <a:gd name="T7" fmla="*/ 0 h 325"/>
                  <a:gd name="T8" fmla="*/ 0 w 222"/>
                  <a:gd name="T9" fmla="*/ 0 h 325"/>
                  <a:gd name="T10" fmla="*/ 0 w 222"/>
                  <a:gd name="T11" fmla="*/ 78 h 325"/>
                  <a:gd name="T12" fmla="*/ 66 w 222"/>
                  <a:gd name="T13" fmla="*/ 78 h 325"/>
                  <a:gd name="T14" fmla="*/ 66 w 222"/>
                  <a:gd name="T15" fmla="*/ 325 h 325"/>
                  <a:gd name="T16" fmla="*/ 66 w 222"/>
                  <a:gd name="T17" fmla="*/ 325 h 325"/>
                  <a:gd name="T18" fmla="*/ 157 w 222"/>
                  <a:gd name="T19"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2" h="325">
                    <a:moveTo>
                      <a:pt x="157" y="325"/>
                    </a:moveTo>
                    <a:lnTo>
                      <a:pt x="157" y="78"/>
                    </a:lnTo>
                    <a:lnTo>
                      <a:pt x="222" y="78"/>
                    </a:lnTo>
                    <a:lnTo>
                      <a:pt x="222" y="0"/>
                    </a:lnTo>
                    <a:lnTo>
                      <a:pt x="0" y="0"/>
                    </a:lnTo>
                    <a:lnTo>
                      <a:pt x="0" y="78"/>
                    </a:lnTo>
                    <a:lnTo>
                      <a:pt x="66" y="78"/>
                    </a:lnTo>
                    <a:lnTo>
                      <a:pt x="66" y="325"/>
                    </a:lnTo>
                    <a:lnTo>
                      <a:pt x="66" y="325"/>
                    </a:lnTo>
                    <a:lnTo>
                      <a:pt x="157" y="325"/>
                    </a:lnTo>
                    <a:close/>
                  </a:path>
                </a:pathLst>
              </a:custGeom>
              <a:solidFill>
                <a:srgbClr val="0057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29" name="T1">
                <a:extLst>
                  <a:ext uri="{FF2B5EF4-FFF2-40B4-BE49-F238E27FC236}">
                    <a16:creationId xmlns:a16="http://schemas.microsoft.com/office/drawing/2014/main" id="{CB4F4AE0-55BD-1EA8-C666-D1C1924C44A5}"/>
                  </a:ext>
                </a:extLst>
              </p:cNvPr>
              <p:cNvSpPr>
                <a:spLocks/>
              </p:cNvSpPr>
              <p:nvPr userDrawn="1"/>
            </p:nvSpPr>
            <p:spPr bwMode="auto">
              <a:xfrm>
                <a:off x="799033" y="168151"/>
                <a:ext cx="193675" cy="258763"/>
              </a:xfrm>
              <a:custGeom>
                <a:avLst/>
                <a:gdLst>
                  <a:gd name="T0" fmla="*/ 88 w 244"/>
                  <a:gd name="T1" fmla="*/ 78 h 325"/>
                  <a:gd name="T2" fmla="*/ 88 w 244"/>
                  <a:gd name="T3" fmla="*/ 325 h 325"/>
                  <a:gd name="T4" fmla="*/ 179 w 244"/>
                  <a:gd name="T5" fmla="*/ 325 h 325"/>
                  <a:gd name="T6" fmla="*/ 179 w 244"/>
                  <a:gd name="T7" fmla="*/ 78 h 325"/>
                  <a:gd name="T8" fmla="*/ 244 w 244"/>
                  <a:gd name="T9" fmla="*/ 78 h 325"/>
                  <a:gd name="T10" fmla="*/ 244 w 244"/>
                  <a:gd name="T11" fmla="*/ 0 h 325"/>
                  <a:gd name="T12" fmla="*/ 25 w 244"/>
                  <a:gd name="T13" fmla="*/ 0 h 325"/>
                  <a:gd name="T14" fmla="*/ 0 w 244"/>
                  <a:gd name="T15" fmla="*/ 78 h 325"/>
                  <a:gd name="T16" fmla="*/ 88 w 244"/>
                  <a:gd name="T17" fmla="*/ 78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4" h="325">
                    <a:moveTo>
                      <a:pt x="88" y="78"/>
                    </a:moveTo>
                    <a:lnTo>
                      <a:pt x="88" y="325"/>
                    </a:lnTo>
                    <a:lnTo>
                      <a:pt x="179" y="325"/>
                    </a:lnTo>
                    <a:lnTo>
                      <a:pt x="179" y="78"/>
                    </a:lnTo>
                    <a:lnTo>
                      <a:pt x="244" y="78"/>
                    </a:lnTo>
                    <a:lnTo>
                      <a:pt x="244" y="0"/>
                    </a:lnTo>
                    <a:lnTo>
                      <a:pt x="25" y="0"/>
                    </a:lnTo>
                    <a:lnTo>
                      <a:pt x="0" y="78"/>
                    </a:lnTo>
                    <a:lnTo>
                      <a:pt x="88" y="78"/>
                    </a:lnTo>
                    <a:close/>
                  </a:path>
                </a:pathLst>
              </a:custGeom>
              <a:solidFill>
                <a:srgbClr val="0057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30" name="V">
                <a:extLst>
                  <a:ext uri="{FF2B5EF4-FFF2-40B4-BE49-F238E27FC236}">
                    <a16:creationId xmlns:a16="http://schemas.microsoft.com/office/drawing/2014/main" id="{14D899A7-B378-7301-C8B5-402C5AAAB12B}"/>
                  </a:ext>
                </a:extLst>
              </p:cNvPr>
              <p:cNvSpPr>
                <a:spLocks/>
              </p:cNvSpPr>
              <p:nvPr userDrawn="1"/>
            </p:nvSpPr>
            <p:spPr bwMode="auto">
              <a:xfrm>
                <a:off x="567258" y="168151"/>
                <a:ext cx="230188" cy="258763"/>
              </a:xfrm>
              <a:custGeom>
                <a:avLst/>
                <a:gdLst>
                  <a:gd name="T0" fmla="*/ 184 w 289"/>
                  <a:gd name="T1" fmla="*/ 325 h 325"/>
                  <a:gd name="T2" fmla="*/ 289 w 289"/>
                  <a:gd name="T3" fmla="*/ 0 h 325"/>
                  <a:gd name="T4" fmla="*/ 197 w 289"/>
                  <a:gd name="T5" fmla="*/ 0 h 325"/>
                  <a:gd name="T6" fmla="*/ 143 w 289"/>
                  <a:gd name="T7" fmla="*/ 167 h 325"/>
                  <a:gd name="T8" fmla="*/ 135 w 289"/>
                  <a:gd name="T9" fmla="*/ 191 h 325"/>
                  <a:gd name="T10" fmla="*/ 135 w 289"/>
                  <a:gd name="T11" fmla="*/ 191 h 325"/>
                  <a:gd name="T12" fmla="*/ 135 w 289"/>
                  <a:gd name="T13" fmla="*/ 191 h 325"/>
                  <a:gd name="T14" fmla="*/ 135 w 289"/>
                  <a:gd name="T15" fmla="*/ 191 h 325"/>
                  <a:gd name="T16" fmla="*/ 135 w 289"/>
                  <a:gd name="T17" fmla="*/ 191 h 325"/>
                  <a:gd name="T18" fmla="*/ 135 w 289"/>
                  <a:gd name="T19" fmla="*/ 191 h 325"/>
                  <a:gd name="T20" fmla="*/ 135 w 289"/>
                  <a:gd name="T21" fmla="*/ 191 h 325"/>
                  <a:gd name="T22" fmla="*/ 128 w 289"/>
                  <a:gd name="T23" fmla="*/ 167 h 325"/>
                  <a:gd name="T24" fmla="*/ 91 w 289"/>
                  <a:gd name="T25" fmla="*/ 60 h 325"/>
                  <a:gd name="T26" fmla="*/ 0 w 289"/>
                  <a:gd name="T27" fmla="*/ 60 h 325"/>
                  <a:gd name="T28" fmla="*/ 90 w 289"/>
                  <a:gd name="T29" fmla="*/ 325 h 325"/>
                  <a:gd name="T30" fmla="*/ 184 w 289"/>
                  <a:gd name="T31"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9" h="325">
                    <a:moveTo>
                      <a:pt x="184" y="325"/>
                    </a:moveTo>
                    <a:lnTo>
                      <a:pt x="289" y="0"/>
                    </a:lnTo>
                    <a:lnTo>
                      <a:pt x="197" y="0"/>
                    </a:lnTo>
                    <a:lnTo>
                      <a:pt x="143" y="167"/>
                    </a:lnTo>
                    <a:lnTo>
                      <a:pt x="135" y="191"/>
                    </a:lnTo>
                    <a:lnTo>
                      <a:pt x="135" y="191"/>
                    </a:lnTo>
                    <a:lnTo>
                      <a:pt x="135" y="191"/>
                    </a:lnTo>
                    <a:lnTo>
                      <a:pt x="135" y="191"/>
                    </a:lnTo>
                    <a:lnTo>
                      <a:pt x="135" y="191"/>
                    </a:lnTo>
                    <a:lnTo>
                      <a:pt x="135" y="191"/>
                    </a:lnTo>
                    <a:lnTo>
                      <a:pt x="135" y="191"/>
                    </a:lnTo>
                    <a:lnTo>
                      <a:pt x="128" y="167"/>
                    </a:lnTo>
                    <a:lnTo>
                      <a:pt x="91" y="60"/>
                    </a:lnTo>
                    <a:lnTo>
                      <a:pt x="0" y="60"/>
                    </a:lnTo>
                    <a:lnTo>
                      <a:pt x="90" y="325"/>
                    </a:lnTo>
                    <a:lnTo>
                      <a:pt x="184" y="325"/>
                    </a:lnTo>
                    <a:close/>
                  </a:path>
                </a:pathLst>
              </a:custGeom>
              <a:solidFill>
                <a:srgbClr val="0057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grpSp>
        <p:grpSp>
          <p:nvGrpSpPr>
            <p:cNvPr id="17" name="_VTT_logo_102019_08_black_on_white" hidden="1">
              <a:extLst>
                <a:ext uri="{FF2B5EF4-FFF2-40B4-BE49-F238E27FC236}">
                  <a16:creationId xmlns:a16="http://schemas.microsoft.com/office/drawing/2014/main" id="{9BA7D86D-CDB6-309A-7D11-AB6355D94114}"/>
                </a:ext>
              </a:extLst>
            </p:cNvPr>
            <p:cNvGrpSpPr/>
            <p:nvPr userDrawn="1"/>
          </p:nvGrpSpPr>
          <p:grpSpPr>
            <a:xfrm>
              <a:off x="7909204" y="1770762"/>
              <a:ext cx="971550" cy="655638"/>
              <a:chOff x="379933" y="-15999"/>
              <a:chExt cx="971550" cy="655638"/>
            </a:xfrm>
          </p:grpSpPr>
          <p:sp>
            <p:nvSpPr>
              <p:cNvPr id="23" name="Box">
                <a:extLst>
                  <a:ext uri="{FF2B5EF4-FFF2-40B4-BE49-F238E27FC236}">
                    <a16:creationId xmlns:a16="http://schemas.microsoft.com/office/drawing/2014/main" id="{0C541EED-AB47-5194-FF75-43CC870EBBEE}"/>
                  </a:ext>
                </a:extLst>
              </p:cNvPr>
              <p:cNvSpPr>
                <a:spLocks noChangeArrowheads="1"/>
              </p:cNvSpPr>
              <p:nvPr userDrawn="1"/>
            </p:nvSpPr>
            <p:spPr bwMode="auto">
              <a:xfrm>
                <a:off x="379933" y="-15999"/>
                <a:ext cx="971550" cy="6556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24" name="T2">
                <a:extLst>
                  <a:ext uri="{FF2B5EF4-FFF2-40B4-BE49-F238E27FC236}">
                    <a16:creationId xmlns:a16="http://schemas.microsoft.com/office/drawing/2014/main" id="{92D07843-0726-F7BD-20A2-47CE61312214}"/>
                  </a:ext>
                </a:extLst>
              </p:cNvPr>
              <p:cNvSpPr>
                <a:spLocks/>
              </p:cNvSpPr>
              <p:nvPr userDrawn="1"/>
            </p:nvSpPr>
            <p:spPr bwMode="auto">
              <a:xfrm>
                <a:off x="1011758" y="168151"/>
                <a:ext cx="176213" cy="258763"/>
              </a:xfrm>
              <a:custGeom>
                <a:avLst/>
                <a:gdLst>
                  <a:gd name="T0" fmla="*/ 157 w 222"/>
                  <a:gd name="T1" fmla="*/ 325 h 325"/>
                  <a:gd name="T2" fmla="*/ 157 w 222"/>
                  <a:gd name="T3" fmla="*/ 78 h 325"/>
                  <a:gd name="T4" fmla="*/ 222 w 222"/>
                  <a:gd name="T5" fmla="*/ 78 h 325"/>
                  <a:gd name="T6" fmla="*/ 222 w 222"/>
                  <a:gd name="T7" fmla="*/ 0 h 325"/>
                  <a:gd name="T8" fmla="*/ 0 w 222"/>
                  <a:gd name="T9" fmla="*/ 0 h 325"/>
                  <a:gd name="T10" fmla="*/ 0 w 222"/>
                  <a:gd name="T11" fmla="*/ 78 h 325"/>
                  <a:gd name="T12" fmla="*/ 66 w 222"/>
                  <a:gd name="T13" fmla="*/ 78 h 325"/>
                  <a:gd name="T14" fmla="*/ 66 w 222"/>
                  <a:gd name="T15" fmla="*/ 325 h 325"/>
                  <a:gd name="T16" fmla="*/ 66 w 222"/>
                  <a:gd name="T17" fmla="*/ 325 h 325"/>
                  <a:gd name="T18" fmla="*/ 157 w 222"/>
                  <a:gd name="T19"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2" h="325">
                    <a:moveTo>
                      <a:pt x="157" y="325"/>
                    </a:moveTo>
                    <a:lnTo>
                      <a:pt x="157" y="78"/>
                    </a:lnTo>
                    <a:lnTo>
                      <a:pt x="222" y="78"/>
                    </a:lnTo>
                    <a:lnTo>
                      <a:pt x="222" y="0"/>
                    </a:lnTo>
                    <a:lnTo>
                      <a:pt x="0" y="0"/>
                    </a:lnTo>
                    <a:lnTo>
                      <a:pt x="0" y="78"/>
                    </a:lnTo>
                    <a:lnTo>
                      <a:pt x="66" y="78"/>
                    </a:lnTo>
                    <a:lnTo>
                      <a:pt x="66" y="325"/>
                    </a:lnTo>
                    <a:lnTo>
                      <a:pt x="66" y="325"/>
                    </a:lnTo>
                    <a:lnTo>
                      <a:pt x="157" y="32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25" name="T1">
                <a:extLst>
                  <a:ext uri="{FF2B5EF4-FFF2-40B4-BE49-F238E27FC236}">
                    <a16:creationId xmlns:a16="http://schemas.microsoft.com/office/drawing/2014/main" id="{4A675DE2-EBFD-6063-445B-5E03474C0D3F}"/>
                  </a:ext>
                </a:extLst>
              </p:cNvPr>
              <p:cNvSpPr>
                <a:spLocks/>
              </p:cNvSpPr>
              <p:nvPr userDrawn="1"/>
            </p:nvSpPr>
            <p:spPr bwMode="auto">
              <a:xfrm>
                <a:off x="799033" y="168151"/>
                <a:ext cx="193675" cy="258763"/>
              </a:xfrm>
              <a:custGeom>
                <a:avLst/>
                <a:gdLst>
                  <a:gd name="T0" fmla="*/ 88 w 244"/>
                  <a:gd name="T1" fmla="*/ 78 h 325"/>
                  <a:gd name="T2" fmla="*/ 88 w 244"/>
                  <a:gd name="T3" fmla="*/ 325 h 325"/>
                  <a:gd name="T4" fmla="*/ 179 w 244"/>
                  <a:gd name="T5" fmla="*/ 325 h 325"/>
                  <a:gd name="T6" fmla="*/ 179 w 244"/>
                  <a:gd name="T7" fmla="*/ 78 h 325"/>
                  <a:gd name="T8" fmla="*/ 244 w 244"/>
                  <a:gd name="T9" fmla="*/ 78 h 325"/>
                  <a:gd name="T10" fmla="*/ 244 w 244"/>
                  <a:gd name="T11" fmla="*/ 0 h 325"/>
                  <a:gd name="T12" fmla="*/ 25 w 244"/>
                  <a:gd name="T13" fmla="*/ 0 h 325"/>
                  <a:gd name="T14" fmla="*/ 0 w 244"/>
                  <a:gd name="T15" fmla="*/ 78 h 325"/>
                  <a:gd name="T16" fmla="*/ 88 w 244"/>
                  <a:gd name="T17" fmla="*/ 78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4" h="325">
                    <a:moveTo>
                      <a:pt x="88" y="78"/>
                    </a:moveTo>
                    <a:lnTo>
                      <a:pt x="88" y="325"/>
                    </a:lnTo>
                    <a:lnTo>
                      <a:pt x="179" y="325"/>
                    </a:lnTo>
                    <a:lnTo>
                      <a:pt x="179" y="78"/>
                    </a:lnTo>
                    <a:lnTo>
                      <a:pt x="244" y="78"/>
                    </a:lnTo>
                    <a:lnTo>
                      <a:pt x="244" y="0"/>
                    </a:lnTo>
                    <a:lnTo>
                      <a:pt x="25" y="0"/>
                    </a:lnTo>
                    <a:lnTo>
                      <a:pt x="0" y="78"/>
                    </a:lnTo>
                    <a:lnTo>
                      <a:pt x="88" y="7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26" name="V">
                <a:extLst>
                  <a:ext uri="{FF2B5EF4-FFF2-40B4-BE49-F238E27FC236}">
                    <a16:creationId xmlns:a16="http://schemas.microsoft.com/office/drawing/2014/main" id="{F5D70C1D-5C46-16A1-26AD-B43B76533293}"/>
                  </a:ext>
                </a:extLst>
              </p:cNvPr>
              <p:cNvSpPr>
                <a:spLocks/>
              </p:cNvSpPr>
              <p:nvPr userDrawn="1"/>
            </p:nvSpPr>
            <p:spPr bwMode="auto">
              <a:xfrm>
                <a:off x="567258" y="168151"/>
                <a:ext cx="230188" cy="258763"/>
              </a:xfrm>
              <a:custGeom>
                <a:avLst/>
                <a:gdLst>
                  <a:gd name="T0" fmla="*/ 184 w 289"/>
                  <a:gd name="T1" fmla="*/ 325 h 325"/>
                  <a:gd name="T2" fmla="*/ 289 w 289"/>
                  <a:gd name="T3" fmla="*/ 0 h 325"/>
                  <a:gd name="T4" fmla="*/ 197 w 289"/>
                  <a:gd name="T5" fmla="*/ 0 h 325"/>
                  <a:gd name="T6" fmla="*/ 143 w 289"/>
                  <a:gd name="T7" fmla="*/ 167 h 325"/>
                  <a:gd name="T8" fmla="*/ 135 w 289"/>
                  <a:gd name="T9" fmla="*/ 191 h 325"/>
                  <a:gd name="T10" fmla="*/ 135 w 289"/>
                  <a:gd name="T11" fmla="*/ 191 h 325"/>
                  <a:gd name="T12" fmla="*/ 135 w 289"/>
                  <a:gd name="T13" fmla="*/ 191 h 325"/>
                  <a:gd name="T14" fmla="*/ 135 w 289"/>
                  <a:gd name="T15" fmla="*/ 191 h 325"/>
                  <a:gd name="T16" fmla="*/ 135 w 289"/>
                  <a:gd name="T17" fmla="*/ 191 h 325"/>
                  <a:gd name="T18" fmla="*/ 135 w 289"/>
                  <a:gd name="T19" fmla="*/ 191 h 325"/>
                  <a:gd name="T20" fmla="*/ 135 w 289"/>
                  <a:gd name="T21" fmla="*/ 191 h 325"/>
                  <a:gd name="T22" fmla="*/ 128 w 289"/>
                  <a:gd name="T23" fmla="*/ 167 h 325"/>
                  <a:gd name="T24" fmla="*/ 91 w 289"/>
                  <a:gd name="T25" fmla="*/ 60 h 325"/>
                  <a:gd name="T26" fmla="*/ 0 w 289"/>
                  <a:gd name="T27" fmla="*/ 60 h 325"/>
                  <a:gd name="T28" fmla="*/ 90 w 289"/>
                  <a:gd name="T29" fmla="*/ 325 h 325"/>
                  <a:gd name="T30" fmla="*/ 184 w 289"/>
                  <a:gd name="T31"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9" h="325">
                    <a:moveTo>
                      <a:pt x="184" y="325"/>
                    </a:moveTo>
                    <a:lnTo>
                      <a:pt x="289" y="0"/>
                    </a:lnTo>
                    <a:lnTo>
                      <a:pt x="197" y="0"/>
                    </a:lnTo>
                    <a:lnTo>
                      <a:pt x="143" y="167"/>
                    </a:lnTo>
                    <a:lnTo>
                      <a:pt x="135" y="191"/>
                    </a:lnTo>
                    <a:lnTo>
                      <a:pt x="135" y="191"/>
                    </a:lnTo>
                    <a:lnTo>
                      <a:pt x="135" y="191"/>
                    </a:lnTo>
                    <a:lnTo>
                      <a:pt x="135" y="191"/>
                    </a:lnTo>
                    <a:lnTo>
                      <a:pt x="135" y="191"/>
                    </a:lnTo>
                    <a:lnTo>
                      <a:pt x="135" y="191"/>
                    </a:lnTo>
                    <a:lnTo>
                      <a:pt x="135" y="191"/>
                    </a:lnTo>
                    <a:lnTo>
                      <a:pt x="128" y="167"/>
                    </a:lnTo>
                    <a:lnTo>
                      <a:pt x="91" y="60"/>
                    </a:lnTo>
                    <a:lnTo>
                      <a:pt x="0" y="60"/>
                    </a:lnTo>
                    <a:lnTo>
                      <a:pt x="90" y="325"/>
                    </a:lnTo>
                    <a:lnTo>
                      <a:pt x="184" y="32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grpSp>
        <p:grpSp>
          <p:nvGrpSpPr>
            <p:cNvPr id="18" name="_VTT_logo_102019_09_orange_on_white" hidden="1">
              <a:extLst>
                <a:ext uri="{FF2B5EF4-FFF2-40B4-BE49-F238E27FC236}">
                  <a16:creationId xmlns:a16="http://schemas.microsoft.com/office/drawing/2014/main" id="{025B41AF-23EE-BCB2-63B4-B975A62034CC}"/>
                </a:ext>
              </a:extLst>
            </p:cNvPr>
            <p:cNvGrpSpPr/>
            <p:nvPr userDrawn="1"/>
          </p:nvGrpSpPr>
          <p:grpSpPr>
            <a:xfrm>
              <a:off x="7909204" y="1770762"/>
              <a:ext cx="971550" cy="655638"/>
              <a:chOff x="379933" y="-15999"/>
              <a:chExt cx="971550" cy="655638"/>
            </a:xfrm>
          </p:grpSpPr>
          <p:sp>
            <p:nvSpPr>
              <p:cNvPr id="19" name="Box">
                <a:extLst>
                  <a:ext uri="{FF2B5EF4-FFF2-40B4-BE49-F238E27FC236}">
                    <a16:creationId xmlns:a16="http://schemas.microsoft.com/office/drawing/2014/main" id="{632818F9-9D85-7246-BE56-E7F21D659736}"/>
                  </a:ext>
                </a:extLst>
              </p:cNvPr>
              <p:cNvSpPr>
                <a:spLocks noChangeArrowheads="1"/>
              </p:cNvSpPr>
              <p:nvPr userDrawn="1"/>
            </p:nvSpPr>
            <p:spPr bwMode="auto">
              <a:xfrm>
                <a:off x="379933" y="-15999"/>
                <a:ext cx="971550" cy="6556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20" name="T2">
                <a:extLst>
                  <a:ext uri="{FF2B5EF4-FFF2-40B4-BE49-F238E27FC236}">
                    <a16:creationId xmlns:a16="http://schemas.microsoft.com/office/drawing/2014/main" id="{C688A2D4-3121-3AF5-B228-2022807E3A81}"/>
                  </a:ext>
                </a:extLst>
              </p:cNvPr>
              <p:cNvSpPr>
                <a:spLocks/>
              </p:cNvSpPr>
              <p:nvPr userDrawn="1"/>
            </p:nvSpPr>
            <p:spPr bwMode="auto">
              <a:xfrm>
                <a:off x="1011758" y="168151"/>
                <a:ext cx="176213" cy="258763"/>
              </a:xfrm>
              <a:custGeom>
                <a:avLst/>
                <a:gdLst>
                  <a:gd name="T0" fmla="*/ 157 w 222"/>
                  <a:gd name="T1" fmla="*/ 325 h 325"/>
                  <a:gd name="T2" fmla="*/ 157 w 222"/>
                  <a:gd name="T3" fmla="*/ 78 h 325"/>
                  <a:gd name="T4" fmla="*/ 222 w 222"/>
                  <a:gd name="T5" fmla="*/ 78 h 325"/>
                  <a:gd name="T6" fmla="*/ 222 w 222"/>
                  <a:gd name="T7" fmla="*/ 0 h 325"/>
                  <a:gd name="T8" fmla="*/ 0 w 222"/>
                  <a:gd name="T9" fmla="*/ 0 h 325"/>
                  <a:gd name="T10" fmla="*/ 0 w 222"/>
                  <a:gd name="T11" fmla="*/ 78 h 325"/>
                  <a:gd name="T12" fmla="*/ 66 w 222"/>
                  <a:gd name="T13" fmla="*/ 78 h 325"/>
                  <a:gd name="T14" fmla="*/ 66 w 222"/>
                  <a:gd name="T15" fmla="*/ 325 h 325"/>
                  <a:gd name="T16" fmla="*/ 66 w 222"/>
                  <a:gd name="T17" fmla="*/ 325 h 325"/>
                  <a:gd name="T18" fmla="*/ 157 w 222"/>
                  <a:gd name="T19"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2" h="325">
                    <a:moveTo>
                      <a:pt x="157" y="325"/>
                    </a:moveTo>
                    <a:lnTo>
                      <a:pt x="157" y="78"/>
                    </a:lnTo>
                    <a:lnTo>
                      <a:pt x="222" y="78"/>
                    </a:lnTo>
                    <a:lnTo>
                      <a:pt x="222" y="0"/>
                    </a:lnTo>
                    <a:lnTo>
                      <a:pt x="0" y="0"/>
                    </a:lnTo>
                    <a:lnTo>
                      <a:pt x="0" y="78"/>
                    </a:lnTo>
                    <a:lnTo>
                      <a:pt x="66" y="78"/>
                    </a:lnTo>
                    <a:lnTo>
                      <a:pt x="66" y="325"/>
                    </a:lnTo>
                    <a:lnTo>
                      <a:pt x="66" y="325"/>
                    </a:lnTo>
                    <a:lnTo>
                      <a:pt x="157" y="325"/>
                    </a:lnTo>
                    <a:close/>
                  </a:path>
                </a:pathLst>
              </a:custGeom>
              <a:solidFill>
                <a:srgbClr val="F06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21" name="T1">
                <a:extLst>
                  <a:ext uri="{FF2B5EF4-FFF2-40B4-BE49-F238E27FC236}">
                    <a16:creationId xmlns:a16="http://schemas.microsoft.com/office/drawing/2014/main" id="{CEAF88B5-69C0-7C5D-33FE-20BE594366F5}"/>
                  </a:ext>
                </a:extLst>
              </p:cNvPr>
              <p:cNvSpPr>
                <a:spLocks/>
              </p:cNvSpPr>
              <p:nvPr userDrawn="1"/>
            </p:nvSpPr>
            <p:spPr bwMode="auto">
              <a:xfrm>
                <a:off x="799033" y="168151"/>
                <a:ext cx="193675" cy="258763"/>
              </a:xfrm>
              <a:custGeom>
                <a:avLst/>
                <a:gdLst>
                  <a:gd name="T0" fmla="*/ 88 w 244"/>
                  <a:gd name="T1" fmla="*/ 78 h 325"/>
                  <a:gd name="T2" fmla="*/ 88 w 244"/>
                  <a:gd name="T3" fmla="*/ 325 h 325"/>
                  <a:gd name="T4" fmla="*/ 179 w 244"/>
                  <a:gd name="T5" fmla="*/ 325 h 325"/>
                  <a:gd name="T6" fmla="*/ 179 w 244"/>
                  <a:gd name="T7" fmla="*/ 78 h 325"/>
                  <a:gd name="T8" fmla="*/ 244 w 244"/>
                  <a:gd name="T9" fmla="*/ 78 h 325"/>
                  <a:gd name="T10" fmla="*/ 244 w 244"/>
                  <a:gd name="T11" fmla="*/ 0 h 325"/>
                  <a:gd name="T12" fmla="*/ 25 w 244"/>
                  <a:gd name="T13" fmla="*/ 0 h 325"/>
                  <a:gd name="T14" fmla="*/ 0 w 244"/>
                  <a:gd name="T15" fmla="*/ 78 h 325"/>
                  <a:gd name="T16" fmla="*/ 88 w 244"/>
                  <a:gd name="T17" fmla="*/ 78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4" h="325">
                    <a:moveTo>
                      <a:pt x="88" y="78"/>
                    </a:moveTo>
                    <a:lnTo>
                      <a:pt x="88" y="325"/>
                    </a:lnTo>
                    <a:lnTo>
                      <a:pt x="179" y="325"/>
                    </a:lnTo>
                    <a:lnTo>
                      <a:pt x="179" y="78"/>
                    </a:lnTo>
                    <a:lnTo>
                      <a:pt x="244" y="78"/>
                    </a:lnTo>
                    <a:lnTo>
                      <a:pt x="244" y="0"/>
                    </a:lnTo>
                    <a:lnTo>
                      <a:pt x="25" y="0"/>
                    </a:lnTo>
                    <a:lnTo>
                      <a:pt x="0" y="78"/>
                    </a:lnTo>
                    <a:lnTo>
                      <a:pt x="88" y="78"/>
                    </a:lnTo>
                    <a:close/>
                  </a:path>
                </a:pathLst>
              </a:custGeom>
              <a:solidFill>
                <a:srgbClr val="F06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22" name="V">
                <a:extLst>
                  <a:ext uri="{FF2B5EF4-FFF2-40B4-BE49-F238E27FC236}">
                    <a16:creationId xmlns:a16="http://schemas.microsoft.com/office/drawing/2014/main" id="{03633FDD-5F11-02B4-BAAE-DB39B7E36891}"/>
                  </a:ext>
                </a:extLst>
              </p:cNvPr>
              <p:cNvSpPr>
                <a:spLocks/>
              </p:cNvSpPr>
              <p:nvPr userDrawn="1"/>
            </p:nvSpPr>
            <p:spPr bwMode="auto">
              <a:xfrm>
                <a:off x="567258" y="168151"/>
                <a:ext cx="230188" cy="258763"/>
              </a:xfrm>
              <a:custGeom>
                <a:avLst/>
                <a:gdLst>
                  <a:gd name="T0" fmla="*/ 184 w 289"/>
                  <a:gd name="T1" fmla="*/ 325 h 325"/>
                  <a:gd name="T2" fmla="*/ 289 w 289"/>
                  <a:gd name="T3" fmla="*/ 0 h 325"/>
                  <a:gd name="T4" fmla="*/ 197 w 289"/>
                  <a:gd name="T5" fmla="*/ 0 h 325"/>
                  <a:gd name="T6" fmla="*/ 143 w 289"/>
                  <a:gd name="T7" fmla="*/ 167 h 325"/>
                  <a:gd name="T8" fmla="*/ 135 w 289"/>
                  <a:gd name="T9" fmla="*/ 191 h 325"/>
                  <a:gd name="T10" fmla="*/ 135 w 289"/>
                  <a:gd name="T11" fmla="*/ 191 h 325"/>
                  <a:gd name="T12" fmla="*/ 135 w 289"/>
                  <a:gd name="T13" fmla="*/ 191 h 325"/>
                  <a:gd name="T14" fmla="*/ 135 w 289"/>
                  <a:gd name="T15" fmla="*/ 191 h 325"/>
                  <a:gd name="T16" fmla="*/ 135 w 289"/>
                  <a:gd name="T17" fmla="*/ 191 h 325"/>
                  <a:gd name="T18" fmla="*/ 135 w 289"/>
                  <a:gd name="T19" fmla="*/ 191 h 325"/>
                  <a:gd name="T20" fmla="*/ 135 w 289"/>
                  <a:gd name="T21" fmla="*/ 191 h 325"/>
                  <a:gd name="T22" fmla="*/ 128 w 289"/>
                  <a:gd name="T23" fmla="*/ 167 h 325"/>
                  <a:gd name="T24" fmla="*/ 91 w 289"/>
                  <a:gd name="T25" fmla="*/ 60 h 325"/>
                  <a:gd name="T26" fmla="*/ 0 w 289"/>
                  <a:gd name="T27" fmla="*/ 60 h 325"/>
                  <a:gd name="T28" fmla="*/ 90 w 289"/>
                  <a:gd name="T29" fmla="*/ 325 h 325"/>
                  <a:gd name="T30" fmla="*/ 184 w 289"/>
                  <a:gd name="T31"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9" h="325">
                    <a:moveTo>
                      <a:pt x="184" y="325"/>
                    </a:moveTo>
                    <a:lnTo>
                      <a:pt x="289" y="0"/>
                    </a:lnTo>
                    <a:lnTo>
                      <a:pt x="197" y="0"/>
                    </a:lnTo>
                    <a:lnTo>
                      <a:pt x="143" y="167"/>
                    </a:lnTo>
                    <a:lnTo>
                      <a:pt x="135" y="191"/>
                    </a:lnTo>
                    <a:lnTo>
                      <a:pt x="135" y="191"/>
                    </a:lnTo>
                    <a:lnTo>
                      <a:pt x="135" y="191"/>
                    </a:lnTo>
                    <a:lnTo>
                      <a:pt x="135" y="191"/>
                    </a:lnTo>
                    <a:lnTo>
                      <a:pt x="135" y="191"/>
                    </a:lnTo>
                    <a:lnTo>
                      <a:pt x="135" y="191"/>
                    </a:lnTo>
                    <a:lnTo>
                      <a:pt x="135" y="191"/>
                    </a:lnTo>
                    <a:lnTo>
                      <a:pt x="128" y="167"/>
                    </a:lnTo>
                    <a:lnTo>
                      <a:pt x="91" y="60"/>
                    </a:lnTo>
                    <a:lnTo>
                      <a:pt x="0" y="60"/>
                    </a:lnTo>
                    <a:lnTo>
                      <a:pt x="90" y="325"/>
                    </a:lnTo>
                    <a:lnTo>
                      <a:pt x="184" y="325"/>
                    </a:lnTo>
                    <a:close/>
                  </a:path>
                </a:pathLst>
              </a:custGeom>
              <a:solidFill>
                <a:srgbClr val="F06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grpSp>
      </p:grpSp>
    </p:spTree>
    <p:extLst>
      <p:ext uri="{BB962C8B-B14F-4D97-AF65-F5344CB8AC3E}">
        <p14:creationId xmlns:p14="http://schemas.microsoft.com/office/powerpoint/2010/main" val="31987661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VTT 2024 Content slide 5">
    <p:spTree>
      <p:nvGrpSpPr>
        <p:cNvPr id="1" name=""/>
        <p:cNvGrpSpPr/>
        <p:nvPr/>
      </p:nvGrpSpPr>
      <p:grpSpPr>
        <a:xfrm>
          <a:off x="0" y="0"/>
          <a:ext cx="0" cy="0"/>
          <a:chOff x="0" y="0"/>
          <a:chExt cx="0" cy="0"/>
        </a:xfrm>
      </p:grpSpPr>
      <p:sp>
        <p:nvSpPr>
          <p:cNvPr id="60" name="Vapaamuotoinen: Muoto 59">
            <a:extLst>
              <a:ext uri="{FF2B5EF4-FFF2-40B4-BE49-F238E27FC236}">
                <a16:creationId xmlns:a16="http://schemas.microsoft.com/office/drawing/2014/main" id="{F5FAA33E-B305-6868-4755-03E4597F6705}"/>
              </a:ext>
            </a:extLst>
          </p:cNvPr>
          <p:cNvSpPr>
            <a:spLocks noGrp="1"/>
          </p:cNvSpPr>
          <p:nvPr>
            <p:ph type="pic" sz="quarter" idx="14"/>
          </p:nvPr>
        </p:nvSpPr>
        <p:spPr>
          <a:xfrm>
            <a:off x="5464175" y="0"/>
            <a:ext cx="3679825" cy="5143500"/>
          </a:xfrm>
          <a:custGeom>
            <a:avLst/>
            <a:gdLst>
              <a:gd name="connsiteX0" fmla="*/ 2579340 w 3679825"/>
              <a:gd name="connsiteY0" fmla="*/ 2 h 5143500"/>
              <a:gd name="connsiteX1" fmla="*/ 2579340 w 3679825"/>
              <a:gd name="connsiteY1" fmla="*/ 586802 h 5143500"/>
              <a:gd name="connsiteX2" fmla="*/ 3448883 w 3679825"/>
              <a:gd name="connsiteY2" fmla="*/ 586802 h 5143500"/>
              <a:gd name="connsiteX3" fmla="*/ 3448883 w 3679825"/>
              <a:gd name="connsiteY3" fmla="*/ 2 h 5143500"/>
              <a:gd name="connsiteX4" fmla="*/ 0 w 3679825"/>
              <a:gd name="connsiteY4" fmla="*/ 0 h 5143500"/>
              <a:gd name="connsiteX5" fmla="*/ 3679825 w 3679825"/>
              <a:gd name="connsiteY5" fmla="*/ 0 h 5143500"/>
              <a:gd name="connsiteX6" fmla="*/ 3679825 w 3679825"/>
              <a:gd name="connsiteY6" fmla="*/ 5143500 h 5143500"/>
              <a:gd name="connsiteX7" fmla="*/ 0 w 3679825"/>
              <a:gd name="connsiteY7" fmla="*/ 514350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79825" h="5143500">
                <a:moveTo>
                  <a:pt x="2579340" y="2"/>
                </a:moveTo>
                <a:lnTo>
                  <a:pt x="2579340" y="586802"/>
                </a:lnTo>
                <a:lnTo>
                  <a:pt x="3448883" y="586802"/>
                </a:lnTo>
                <a:lnTo>
                  <a:pt x="3448883" y="2"/>
                </a:lnTo>
                <a:close/>
                <a:moveTo>
                  <a:pt x="0" y="0"/>
                </a:moveTo>
                <a:lnTo>
                  <a:pt x="3679825" y="0"/>
                </a:lnTo>
                <a:lnTo>
                  <a:pt x="3679825" y="5143500"/>
                </a:lnTo>
                <a:lnTo>
                  <a:pt x="0" y="5143500"/>
                </a:lnTo>
                <a:close/>
              </a:path>
            </a:pathLst>
          </a:custGeom>
          <a:solidFill>
            <a:schemeClr val="accent2"/>
          </a:solidFill>
        </p:spPr>
        <p:txBody>
          <a:bodyPr wrap="square" anchor="ctr">
            <a:noAutofit/>
          </a:bodyPr>
          <a:lstStyle>
            <a:lvl1pPr algn="ctr">
              <a:defRPr/>
            </a:lvl1pPr>
          </a:lstStyle>
          <a:p>
            <a:endParaRPr lang="fi-FI"/>
          </a:p>
        </p:txBody>
      </p:sp>
      <p:sp>
        <p:nvSpPr>
          <p:cNvPr id="2" name="Title 1">
            <a:extLst>
              <a:ext uri="{FF2B5EF4-FFF2-40B4-BE49-F238E27FC236}">
                <a16:creationId xmlns:a16="http://schemas.microsoft.com/office/drawing/2014/main" id="{B26FEF21-595D-4ECC-88D4-6FFAB8C77BA6}"/>
              </a:ext>
            </a:extLst>
          </p:cNvPr>
          <p:cNvSpPr>
            <a:spLocks noGrp="1"/>
          </p:cNvSpPr>
          <p:nvPr>
            <p:ph type="title"/>
          </p:nvPr>
        </p:nvSpPr>
        <p:spPr>
          <a:xfrm>
            <a:off x="720000" y="586802"/>
            <a:ext cx="4572725" cy="743612"/>
          </a:xfrm>
        </p:spPr>
        <p:txBody>
          <a:bodyPr/>
          <a:lstStyle>
            <a:lvl1pPr>
              <a:defRPr/>
            </a:lvl1pPr>
          </a:lstStyle>
          <a:p>
            <a:r>
              <a:rPr lang="en-GB" noProof="0" dirty="0"/>
              <a:t>Click to edit Master title style</a:t>
            </a:r>
          </a:p>
        </p:txBody>
      </p:sp>
      <p:sp>
        <p:nvSpPr>
          <p:cNvPr id="3" name="Date Placeholder 2">
            <a:extLst>
              <a:ext uri="{FF2B5EF4-FFF2-40B4-BE49-F238E27FC236}">
                <a16:creationId xmlns:a16="http://schemas.microsoft.com/office/drawing/2014/main" id="{C43D522F-9A95-4C09-947F-9389828E52AA}"/>
              </a:ext>
            </a:extLst>
          </p:cNvPr>
          <p:cNvSpPr>
            <a:spLocks noGrp="1"/>
          </p:cNvSpPr>
          <p:nvPr>
            <p:ph type="dt" sz="half" idx="10"/>
          </p:nvPr>
        </p:nvSpPr>
        <p:spPr/>
        <p:txBody>
          <a:bodyPr/>
          <a:lstStyle/>
          <a:p>
            <a:fld id="{17AB79A4-F258-49A4-A422-4621442F0DE5}" type="datetime1">
              <a:rPr lang="en-GB" smtClean="0"/>
              <a:t>30/05/2025</a:t>
            </a:fld>
            <a:endParaRPr lang="en-GB" dirty="0"/>
          </a:p>
        </p:txBody>
      </p:sp>
      <p:sp>
        <p:nvSpPr>
          <p:cNvPr id="4" name="Footer Placeholder 3">
            <a:extLst>
              <a:ext uri="{FF2B5EF4-FFF2-40B4-BE49-F238E27FC236}">
                <a16:creationId xmlns:a16="http://schemas.microsoft.com/office/drawing/2014/main" id="{62FBCA9D-2905-4200-875A-D971396E4B04}"/>
              </a:ext>
            </a:extLst>
          </p:cNvPr>
          <p:cNvSpPr>
            <a:spLocks noGrp="1"/>
          </p:cNvSpPr>
          <p:nvPr>
            <p:ph type="ftr" sz="quarter" idx="11"/>
          </p:nvPr>
        </p:nvSpPr>
        <p:spPr/>
        <p:txBody>
          <a:bodyPr/>
          <a:lstStyle/>
          <a:p>
            <a:r>
              <a:rPr lang="en-GB"/>
              <a:t>VTT – beyond the obvious</a:t>
            </a:r>
            <a:endParaRPr lang="en-GB" dirty="0"/>
          </a:p>
        </p:txBody>
      </p:sp>
      <p:sp>
        <p:nvSpPr>
          <p:cNvPr id="5" name="Slide Number Placeholder 4">
            <a:extLst>
              <a:ext uri="{FF2B5EF4-FFF2-40B4-BE49-F238E27FC236}">
                <a16:creationId xmlns:a16="http://schemas.microsoft.com/office/drawing/2014/main" id="{28EDE462-89B5-4754-BE57-386BC9DB87C7}"/>
              </a:ext>
            </a:extLst>
          </p:cNvPr>
          <p:cNvSpPr>
            <a:spLocks noGrp="1"/>
          </p:cNvSpPr>
          <p:nvPr>
            <p:ph type="sldNum" sz="quarter" idx="12"/>
          </p:nvPr>
        </p:nvSpPr>
        <p:spPr/>
        <p:txBody>
          <a:bodyPr/>
          <a:lstStyle/>
          <a:p>
            <a:fld id="{B89A5CCE-AC13-A746-9A72-5D19050CC0B7}" type="slidenum">
              <a:rPr lang="en-GB" smtClean="0"/>
              <a:pPr/>
              <a:t>‹#›</a:t>
            </a:fld>
            <a:endParaRPr lang="en-GB" dirty="0"/>
          </a:p>
        </p:txBody>
      </p:sp>
      <p:sp>
        <p:nvSpPr>
          <p:cNvPr id="8" name="Content Placeholder 7">
            <a:extLst>
              <a:ext uri="{FF2B5EF4-FFF2-40B4-BE49-F238E27FC236}">
                <a16:creationId xmlns:a16="http://schemas.microsoft.com/office/drawing/2014/main" id="{77E395C0-122B-47E5-A543-F9D8AE74D89C}"/>
              </a:ext>
            </a:extLst>
          </p:cNvPr>
          <p:cNvSpPr>
            <a:spLocks noGrp="1"/>
          </p:cNvSpPr>
          <p:nvPr>
            <p:ph sz="quarter" idx="13" hasCustomPrompt="1"/>
          </p:nvPr>
        </p:nvSpPr>
        <p:spPr>
          <a:xfrm>
            <a:off x="719138" y="1573199"/>
            <a:ext cx="4573587" cy="3044839"/>
          </a:xfrm>
        </p:spPr>
        <p:txBody>
          <a:bodyPr/>
          <a:lstStyle/>
          <a:p>
            <a:pPr lvl="0"/>
            <a:r>
              <a:rPr lang="en-GB" noProof="0" dirty="0"/>
              <a:t>First level bullet</a:t>
            </a:r>
          </a:p>
          <a:p>
            <a:pPr lvl="1"/>
            <a:r>
              <a:rPr lang="en-GB" noProof="0" dirty="0"/>
              <a:t>Second level bullet</a:t>
            </a:r>
          </a:p>
          <a:p>
            <a:pPr lvl="2"/>
            <a:r>
              <a:rPr lang="en-GB" noProof="0" dirty="0"/>
              <a:t>Third level bullet</a:t>
            </a:r>
          </a:p>
          <a:p>
            <a:pPr lvl="3"/>
            <a:r>
              <a:rPr lang="en-GB" noProof="0" dirty="0"/>
              <a:t>Fourth level bullet</a:t>
            </a:r>
          </a:p>
          <a:p>
            <a:pPr lvl="4"/>
            <a:r>
              <a:rPr lang="en-GB" noProof="0" dirty="0"/>
              <a:t>Fifth level bullet</a:t>
            </a:r>
          </a:p>
          <a:p>
            <a:pPr lvl="5"/>
            <a:r>
              <a:rPr lang="en-GB" noProof="0" dirty="0"/>
              <a:t>Sixth level bullet</a:t>
            </a:r>
          </a:p>
        </p:txBody>
      </p:sp>
      <p:grpSp>
        <p:nvGrpSpPr>
          <p:cNvPr id="61" name="VTT_LogoStack_v3_16092019 pienempi koko">
            <a:extLst>
              <a:ext uri="{FF2B5EF4-FFF2-40B4-BE49-F238E27FC236}">
                <a16:creationId xmlns:a16="http://schemas.microsoft.com/office/drawing/2014/main" id="{D11A2E4F-975C-8241-631C-AD0BBA673878}"/>
              </a:ext>
            </a:extLst>
          </p:cNvPr>
          <p:cNvGrpSpPr/>
          <p:nvPr userDrawn="1"/>
        </p:nvGrpSpPr>
        <p:grpSpPr>
          <a:xfrm>
            <a:off x="8043515" y="2"/>
            <a:ext cx="869543" cy="586800"/>
            <a:chOff x="7909204" y="1770762"/>
            <a:chExt cx="971550" cy="655638"/>
          </a:xfrm>
        </p:grpSpPr>
        <p:grpSp>
          <p:nvGrpSpPr>
            <p:cNvPr id="62" name="_VTT_logo_102019_01_white_on_orange">
              <a:extLst>
                <a:ext uri="{FF2B5EF4-FFF2-40B4-BE49-F238E27FC236}">
                  <a16:creationId xmlns:a16="http://schemas.microsoft.com/office/drawing/2014/main" id="{5BC611B3-5D73-C5E1-EF56-51D2F53B400A}"/>
                </a:ext>
              </a:extLst>
            </p:cNvPr>
            <p:cNvGrpSpPr/>
            <p:nvPr userDrawn="1"/>
          </p:nvGrpSpPr>
          <p:grpSpPr>
            <a:xfrm>
              <a:off x="7909204" y="1770762"/>
              <a:ext cx="971550" cy="655638"/>
              <a:chOff x="379933" y="-15999"/>
              <a:chExt cx="971550" cy="655638"/>
            </a:xfrm>
          </p:grpSpPr>
          <p:sp>
            <p:nvSpPr>
              <p:cNvPr id="103" name="Box">
                <a:extLst>
                  <a:ext uri="{FF2B5EF4-FFF2-40B4-BE49-F238E27FC236}">
                    <a16:creationId xmlns:a16="http://schemas.microsoft.com/office/drawing/2014/main" id="{3E1A5C75-B658-0A6E-61A0-BC184BB5ADD5}"/>
                  </a:ext>
                </a:extLst>
              </p:cNvPr>
              <p:cNvSpPr>
                <a:spLocks noChangeArrowheads="1"/>
              </p:cNvSpPr>
              <p:nvPr userDrawn="1"/>
            </p:nvSpPr>
            <p:spPr bwMode="auto">
              <a:xfrm>
                <a:off x="379933" y="-15999"/>
                <a:ext cx="971550" cy="655638"/>
              </a:xfrm>
              <a:prstGeom prst="rect">
                <a:avLst/>
              </a:prstGeom>
              <a:solidFill>
                <a:srgbClr val="F06E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104" name="T2">
                <a:extLst>
                  <a:ext uri="{FF2B5EF4-FFF2-40B4-BE49-F238E27FC236}">
                    <a16:creationId xmlns:a16="http://schemas.microsoft.com/office/drawing/2014/main" id="{D2344320-E960-6B5B-8D84-7A5553156207}"/>
                  </a:ext>
                </a:extLst>
              </p:cNvPr>
              <p:cNvSpPr>
                <a:spLocks/>
              </p:cNvSpPr>
              <p:nvPr userDrawn="1"/>
            </p:nvSpPr>
            <p:spPr bwMode="auto">
              <a:xfrm>
                <a:off x="1011758" y="168151"/>
                <a:ext cx="176213" cy="258763"/>
              </a:xfrm>
              <a:custGeom>
                <a:avLst/>
                <a:gdLst>
                  <a:gd name="T0" fmla="*/ 157 w 222"/>
                  <a:gd name="T1" fmla="*/ 325 h 325"/>
                  <a:gd name="T2" fmla="*/ 157 w 222"/>
                  <a:gd name="T3" fmla="*/ 78 h 325"/>
                  <a:gd name="T4" fmla="*/ 222 w 222"/>
                  <a:gd name="T5" fmla="*/ 78 h 325"/>
                  <a:gd name="T6" fmla="*/ 222 w 222"/>
                  <a:gd name="T7" fmla="*/ 0 h 325"/>
                  <a:gd name="T8" fmla="*/ 0 w 222"/>
                  <a:gd name="T9" fmla="*/ 0 h 325"/>
                  <a:gd name="T10" fmla="*/ 0 w 222"/>
                  <a:gd name="T11" fmla="*/ 78 h 325"/>
                  <a:gd name="T12" fmla="*/ 66 w 222"/>
                  <a:gd name="T13" fmla="*/ 78 h 325"/>
                  <a:gd name="T14" fmla="*/ 66 w 222"/>
                  <a:gd name="T15" fmla="*/ 325 h 325"/>
                  <a:gd name="T16" fmla="*/ 66 w 222"/>
                  <a:gd name="T17" fmla="*/ 325 h 325"/>
                  <a:gd name="T18" fmla="*/ 157 w 222"/>
                  <a:gd name="T19"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2" h="325">
                    <a:moveTo>
                      <a:pt x="157" y="325"/>
                    </a:moveTo>
                    <a:lnTo>
                      <a:pt x="157" y="78"/>
                    </a:lnTo>
                    <a:lnTo>
                      <a:pt x="222" y="78"/>
                    </a:lnTo>
                    <a:lnTo>
                      <a:pt x="222" y="0"/>
                    </a:lnTo>
                    <a:lnTo>
                      <a:pt x="0" y="0"/>
                    </a:lnTo>
                    <a:lnTo>
                      <a:pt x="0" y="78"/>
                    </a:lnTo>
                    <a:lnTo>
                      <a:pt x="66" y="78"/>
                    </a:lnTo>
                    <a:lnTo>
                      <a:pt x="66" y="325"/>
                    </a:lnTo>
                    <a:lnTo>
                      <a:pt x="66" y="325"/>
                    </a:lnTo>
                    <a:lnTo>
                      <a:pt x="157" y="3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105" name="T1">
                <a:extLst>
                  <a:ext uri="{FF2B5EF4-FFF2-40B4-BE49-F238E27FC236}">
                    <a16:creationId xmlns:a16="http://schemas.microsoft.com/office/drawing/2014/main" id="{DA191489-8E8D-5CA9-D36E-CFFD19EE6D67}"/>
                  </a:ext>
                </a:extLst>
              </p:cNvPr>
              <p:cNvSpPr>
                <a:spLocks/>
              </p:cNvSpPr>
              <p:nvPr userDrawn="1"/>
            </p:nvSpPr>
            <p:spPr bwMode="auto">
              <a:xfrm>
                <a:off x="799033" y="168151"/>
                <a:ext cx="193675" cy="258763"/>
              </a:xfrm>
              <a:custGeom>
                <a:avLst/>
                <a:gdLst>
                  <a:gd name="T0" fmla="*/ 88 w 244"/>
                  <a:gd name="T1" fmla="*/ 78 h 325"/>
                  <a:gd name="T2" fmla="*/ 88 w 244"/>
                  <a:gd name="T3" fmla="*/ 325 h 325"/>
                  <a:gd name="T4" fmla="*/ 179 w 244"/>
                  <a:gd name="T5" fmla="*/ 325 h 325"/>
                  <a:gd name="T6" fmla="*/ 179 w 244"/>
                  <a:gd name="T7" fmla="*/ 78 h 325"/>
                  <a:gd name="T8" fmla="*/ 244 w 244"/>
                  <a:gd name="T9" fmla="*/ 78 h 325"/>
                  <a:gd name="T10" fmla="*/ 244 w 244"/>
                  <a:gd name="T11" fmla="*/ 0 h 325"/>
                  <a:gd name="T12" fmla="*/ 25 w 244"/>
                  <a:gd name="T13" fmla="*/ 0 h 325"/>
                  <a:gd name="T14" fmla="*/ 0 w 244"/>
                  <a:gd name="T15" fmla="*/ 78 h 325"/>
                  <a:gd name="T16" fmla="*/ 88 w 244"/>
                  <a:gd name="T17" fmla="*/ 78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4" h="325">
                    <a:moveTo>
                      <a:pt x="88" y="78"/>
                    </a:moveTo>
                    <a:lnTo>
                      <a:pt x="88" y="325"/>
                    </a:lnTo>
                    <a:lnTo>
                      <a:pt x="179" y="325"/>
                    </a:lnTo>
                    <a:lnTo>
                      <a:pt x="179" y="78"/>
                    </a:lnTo>
                    <a:lnTo>
                      <a:pt x="244" y="78"/>
                    </a:lnTo>
                    <a:lnTo>
                      <a:pt x="244" y="0"/>
                    </a:lnTo>
                    <a:lnTo>
                      <a:pt x="25" y="0"/>
                    </a:lnTo>
                    <a:lnTo>
                      <a:pt x="0" y="78"/>
                    </a:lnTo>
                    <a:lnTo>
                      <a:pt x="88" y="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106" name="V">
                <a:extLst>
                  <a:ext uri="{FF2B5EF4-FFF2-40B4-BE49-F238E27FC236}">
                    <a16:creationId xmlns:a16="http://schemas.microsoft.com/office/drawing/2014/main" id="{F1F2FB5D-CB7C-D728-E64A-B634B6F1E088}"/>
                  </a:ext>
                </a:extLst>
              </p:cNvPr>
              <p:cNvSpPr>
                <a:spLocks/>
              </p:cNvSpPr>
              <p:nvPr userDrawn="1"/>
            </p:nvSpPr>
            <p:spPr bwMode="auto">
              <a:xfrm>
                <a:off x="567258" y="168151"/>
                <a:ext cx="230188" cy="258763"/>
              </a:xfrm>
              <a:custGeom>
                <a:avLst/>
                <a:gdLst>
                  <a:gd name="T0" fmla="*/ 184 w 289"/>
                  <a:gd name="T1" fmla="*/ 325 h 325"/>
                  <a:gd name="T2" fmla="*/ 289 w 289"/>
                  <a:gd name="T3" fmla="*/ 0 h 325"/>
                  <a:gd name="T4" fmla="*/ 197 w 289"/>
                  <a:gd name="T5" fmla="*/ 0 h 325"/>
                  <a:gd name="T6" fmla="*/ 143 w 289"/>
                  <a:gd name="T7" fmla="*/ 167 h 325"/>
                  <a:gd name="T8" fmla="*/ 135 w 289"/>
                  <a:gd name="T9" fmla="*/ 191 h 325"/>
                  <a:gd name="T10" fmla="*/ 135 w 289"/>
                  <a:gd name="T11" fmla="*/ 191 h 325"/>
                  <a:gd name="T12" fmla="*/ 135 w 289"/>
                  <a:gd name="T13" fmla="*/ 191 h 325"/>
                  <a:gd name="T14" fmla="*/ 135 w 289"/>
                  <a:gd name="T15" fmla="*/ 191 h 325"/>
                  <a:gd name="T16" fmla="*/ 135 w 289"/>
                  <a:gd name="T17" fmla="*/ 191 h 325"/>
                  <a:gd name="T18" fmla="*/ 135 w 289"/>
                  <a:gd name="T19" fmla="*/ 191 h 325"/>
                  <a:gd name="T20" fmla="*/ 135 w 289"/>
                  <a:gd name="T21" fmla="*/ 191 h 325"/>
                  <a:gd name="T22" fmla="*/ 128 w 289"/>
                  <a:gd name="T23" fmla="*/ 167 h 325"/>
                  <a:gd name="T24" fmla="*/ 91 w 289"/>
                  <a:gd name="T25" fmla="*/ 60 h 325"/>
                  <a:gd name="T26" fmla="*/ 0 w 289"/>
                  <a:gd name="T27" fmla="*/ 60 h 325"/>
                  <a:gd name="T28" fmla="*/ 90 w 289"/>
                  <a:gd name="T29" fmla="*/ 325 h 325"/>
                  <a:gd name="T30" fmla="*/ 184 w 289"/>
                  <a:gd name="T31"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9" h="325">
                    <a:moveTo>
                      <a:pt x="184" y="325"/>
                    </a:moveTo>
                    <a:lnTo>
                      <a:pt x="289" y="0"/>
                    </a:lnTo>
                    <a:lnTo>
                      <a:pt x="197" y="0"/>
                    </a:lnTo>
                    <a:lnTo>
                      <a:pt x="143" y="167"/>
                    </a:lnTo>
                    <a:lnTo>
                      <a:pt x="135" y="191"/>
                    </a:lnTo>
                    <a:lnTo>
                      <a:pt x="135" y="191"/>
                    </a:lnTo>
                    <a:lnTo>
                      <a:pt x="135" y="191"/>
                    </a:lnTo>
                    <a:lnTo>
                      <a:pt x="135" y="191"/>
                    </a:lnTo>
                    <a:lnTo>
                      <a:pt x="135" y="191"/>
                    </a:lnTo>
                    <a:lnTo>
                      <a:pt x="135" y="191"/>
                    </a:lnTo>
                    <a:lnTo>
                      <a:pt x="135" y="191"/>
                    </a:lnTo>
                    <a:lnTo>
                      <a:pt x="128" y="167"/>
                    </a:lnTo>
                    <a:lnTo>
                      <a:pt x="91" y="60"/>
                    </a:lnTo>
                    <a:lnTo>
                      <a:pt x="0" y="60"/>
                    </a:lnTo>
                    <a:lnTo>
                      <a:pt x="90" y="325"/>
                    </a:lnTo>
                    <a:lnTo>
                      <a:pt x="184" y="3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grpSp>
        <p:grpSp>
          <p:nvGrpSpPr>
            <p:cNvPr id="63" name="_VTT_logo_102019_02_white_on_black" hidden="1">
              <a:extLst>
                <a:ext uri="{FF2B5EF4-FFF2-40B4-BE49-F238E27FC236}">
                  <a16:creationId xmlns:a16="http://schemas.microsoft.com/office/drawing/2014/main" id="{37722F4D-9611-D45C-9827-361189337064}"/>
                </a:ext>
              </a:extLst>
            </p:cNvPr>
            <p:cNvGrpSpPr/>
            <p:nvPr userDrawn="1"/>
          </p:nvGrpSpPr>
          <p:grpSpPr>
            <a:xfrm>
              <a:off x="7909204" y="1770762"/>
              <a:ext cx="971550" cy="655638"/>
              <a:chOff x="379933" y="-15999"/>
              <a:chExt cx="971550" cy="655638"/>
            </a:xfrm>
          </p:grpSpPr>
          <p:sp>
            <p:nvSpPr>
              <p:cNvPr id="99" name="Box">
                <a:extLst>
                  <a:ext uri="{FF2B5EF4-FFF2-40B4-BE49-F238E27FC236}">
                    <a16:creationId xmlns:a16="http://schemas.microsoft.com/office/drawing/2014/main" id="{C707F9A7-9B07-ADD1-DED1-923B6E1BAD57}"/>
                  </a:ext>
                </a:extLst>
              </p:cNvPr>
              <p:cNvSpPr>
                <a:spLocks noChangeArrowheads="1"/>
              </p:cNvSpPr>
              <p:nvPr userDrawn="1"/>
            </p:nvSpPr>
            <p:spPr bwMode="auto">
              <a:xfrm>
                <a:off x="379933" y="-15999"/>
                <a:ext cx="971550" cy="6556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100" name="T2">
                <a:extLst>
                  <a:ext uri="{FF2B5EF4-FFF2-40B4-BE49-F238E27FC236}">
                    <a16:creationId xmlns:a16="http://schemas.microsoft.com/office/drawing/2014/main" id="{07969C84-D952-0E43-C1E1-93B752CBF358}"/>
                  </a:ext>
                </a:extLst>
              </p:cNvPr>
              <p:cNvSpPr>
                <a:spLocks/>
              </p:cNvSpPr>
              <p:nvPr userDrawn="1"/>
            </p:nvSpPr>
            <p:spPr bwMode="auto">
              <a:xfrm>
                <a:off x="1011758" y="168151"/>
                <a:ext cx="176213" cy="258763"/>
              </a:xfrm>
              <a:custGeom>
                <a:avLst/>
                <a:gdLst>
                  <a:gd name="T0" fmla="*/ 157 w 222"/>
                  <a:gd name="T1" fmla="*/ 325 h 325"/>
                  <a:gd name="T2" fmla="*/ 157 w 222"/>
                  <a:gd name="T3" fmla="*/ 78 h 325"/>
                  <a:gd name="T4" fmla="*/ 222 w 222"/>
                  <a:gd name="T5" fmla="*/ 78 h 325"/>
                  <a:gd name="T6" fmla="*/ 222 w 222"/>
                  <a:gd name="T7" fmla="*/ 0 h 325"/>
                  <a:gd name="T8" fmla="*/ 0 w 222"/>
                  <a:gd name="T9" fmla="*/ 0 h 325"/>
                  <a:gd name="T10" fmla="*/ 0 w 222"/>
                  <a:gd name="T11" fmla="*/ 78 h 325"/>
                  <a:gd name="T12" fmla="*/ 66 w 222"/>
                  <a:gd name="T13" fmla="*/ 78 h 325"/>
                  <a:gd name="T14" fmla="*/ 66 w 222"/>
                  <a:gd name="T15" fmla="*/ 325 h 325"/>
                  <a:gd name="T16" fmla="*/ 66 w 222"/>
                  <a:gd name="T17" fmla="*/ 325 h 325"/>
                  <a:gd name="T18" fmla="*/ 157 w 222"/>
                  <a:gd name="T19"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2" h="325">
                    <a:moveTo>
                      <a:pt x="157" y="325"/>
                    </a:moveTo>
                    <a:lnTo>
                      <a:pt x="157" y="78"/>
                    </a:lnTo>
                    <a:lnTo>
                      <a:pt x="222" y="78"/>
                    </a:lnTo>
                    <a:lnTo>
                      <a:pt x="222" y="0"/>
                    </a:lnTo>
                    <a:lnTo>
                      <a:pt x="0" y="0"/>
                    </a:lnTo>
                    <a:lnTo>
                      <a:pt x="0" y="78"/>
                    </a:lnTo>
                    <a:lnTo>
                      <a:pt x="66" y="78"/>
                    </a:lnTo>
                    <a:lnTo>
                      <a:pt x="66" y="325"/>
                    </a:lnTo>
                    <a:lnTo>
                      <a:pt x="66" y="325"/>
                    </a:lnTo>
                    <a:lnTo>
                      <a:pt x="157" y="3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101" name="T1">
                <a:extLst>
                  <a:ext uri="{FF2B5EF4-FFF2-40B4-BE49-F238E27FC236}">
                    <a16:creationId xmlns:a16="http://schemas.microsoft.com/office/drawing/2014/main" id="{D3388058-A73A-F7FD-435C-CF32448E7D24}"/>
                  </a:ext>
                </a:extLst>
              </p:cNvPr>
              <p:cNvSpPr>
                <a:spLocks/>
              </p:cNvSpPr>
              <p:nvPr userDrawn="1"/>
            </p:nvSpPr>
            <p:spPr bwMode="auto">
              <a:xfrm>
                <a:off x="799033" y="168151"/>
                <a:ext cx="193675" cy="258763"/>
              </a:xfrm>
              <a:custGeom>
                <a:avLst/>
                <a:gdLst>
                  <a:gd name="T0" fmla="*/ 88 w 244"/>
                  <a:gd name="T1" fmla="*/ 78 h 325"/>
                  <a:gd name="T2" fmla="*/ 88 w 244"/>
                  <a:gd name="T3" fmla="*/ 325 h 325"/>
                  <a:gd name="T4" fmla="*/ 179 w 244"/>
                  <a:gd name="T5" fmla="*/ 325 h 325"/>
                  <a:gd name="T6" fmla="*/ 179 w 244"/>
                  <a:gd name="T7" fmla="*/ 78 h 325"/>
                  <a:gd name="T8" fmla="*/ 244 w 244"/>
                  <a:gd name="T9" fmla="*/ 78 h 325"/>
                  <a:gd name="T10" fmla="*/ 244 w 244"/>
                  <a:gd name="T11" fmla="*/ 0 h 325"/>
                  <a:gd name="T12" fmla="*/ 25 w 244"/>
                  <a:gd name="T13" fmla="*/ 0 h 325"/>
                  <a:gd name="T14" fmla="*/ 0 w 244"/>
                  <a:gd name="T15" fmla="*/ 78 h 325"/>
                  <a:gd name="T16" fmla="*/ 88 w 244"/>
                  <a:gd name="T17" fmla="*/ 78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4" h="325">
                    <a:moveTo>
                      <a:pt x="88" y="78"/>
                    </a:moveTo>
                    <a:lnTo>
                      <a:pt x="88" y="325"/>
                    </a:lnTo>
                    <a:lnTo>
                      <a:pt x="179" y="325"/>
                    </a:lnTo>
                    <a:lnTo>
                      <a:pt x="179" y="78"/>
                    </a:lnTo>
                    <a:lnTo>
                      <a:pt x="244" y="78"/>
                    </a:lnTo>
                    <a:lnTo>
                      <a:pt x="244" y="0"/>
                    </a:lnTo>
                    <a:lnTo>
                      <a:pt x="25" y="0"/>
                    </a:lnTo>
                    <a:lnTo>
                      <a:pt x="0" y="78"/>
                    </a:lnTo>
                    <a:lnTo>
                      <a:pt x="88" y="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102" name="V">
                <a:extLst>
                  <a:ext uri="{FF2B5EF4-FFF2-40B4-BE49-F238E27FC236}">
                    <a16:creationId xmlns:a16="http://schemas.microsoft.com/office/drawing/2014/main" id="{8A38D9A4-6426-1A86-D69A-5F3AD92F66B8}"/>
                  </a:ext>
                </a:extLst>
              </p:cNvPr>
              <p:cNvSpPr>
                <a:spLocks/>
              </p:cNvSpPr>
              <p:nvPr userDrawn="1"/>
            </p:nvSpPr>
            <p:spPr bwMode="auto">
              <a:xfrm>
                <a:off x="567258" y="168151"/>
                <a:ext cx="230188" cy="258763"/>
              </a:xfrm>
              <a:custGeom>
                <a:avLst/>
                <a:gdLst>
                  <a:gd name="T0" fmla="*/ 184 w 289"/>
                  <a:gd name="T1" fmla="*/ 325 h 325"/>
                  <a:gd name="T2" fmla="*/ 289 w 289"/>
                  <a:gd name="T3" fmla="*/ 0 h 325"/>
                  <a:gd name="T4" fmla="*/ 197 w 289"/>
                  <a:gd name="T5" fmla="*/ 0 h 325"/>
                  <a:gd name="T6" fmla="*/ 143 w 289"/>
                  <a:gd name="T7" fmla="*/ 167 h 325"/>
                  <a:gd name="T8" fmla="*/ 135 w 289"/>
                  <a:gd name="T9" fmla="*/ 191 h 325"/>
                  <a:gd name="T10" fmla="*/ 135 w 289"/>
                  <a:gd name="T11" fmla="*/ 191 h 325"/>
                  <a:gd name="T12" fmla="*/ 135 w 289"/>
                  <a:gd name="T13" fmla="*/ 191 h 325"/>
                  <a:gd name="T14" fmla="*/ 135 w 289"/>
                  <a:gd name="T15" fmla="*/ 191 h 325"/>
                  <a:gd name="T16" fmla="*/ 135 w 289"/>
                  <a:gd name="T17" fmla="*/ 191 h 325"/>
                  <a:gd name="T18" fmla="*/ 135 w 289"/>
                  <a:gd name="T19" fmla="*/ 191 h 325"/>
                  <a:gd name="T20" fmla="*/ 135 w 289"/>
                  <a:gd name="T21" fmla="*/ 191 h 325"/>
                  <a:gd name="T22" fmla="*/ 128 w 289"/>
                  <a:gd name="T23" fmla="*/ 167 h 325"/>
                  <a:gd name="T24" fmla="*/ 91 w 289"/>
                  <a:gd name="T25" fmla="*/ 60 h 325"/>
                  <a:gd name="T26" fmla="*/ 0 w 289"/>
                  <a:gd name="T27" fmla="*/ 60 h 325"/>
                  <a:gd name="T28" fmla="*/ 90 w 289"/>
                  <a:gd name="T29" fmla="*/ 325 h 325"/>
                  <a:gd name="T30" fmla="*/ 184 w 289"/>
                  <a:gd name="T31"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9" h="325">
                    <a:moveTo>
                      <a:pt x="184" y="325"/>
                    </a:moveTo>
                    <a:lnTo>
                      <a:pt x="289" y="0"/>
                    </a:lnTo>
                    <a:lnTo>
                      <a:pt x="197" y="0"/>
                    </a:lnTo>
                    <a:lnTo>
                      <a:pt x="143" y="167"/>
                    </a:lnTo>
                    <a:lnTo>
                      <a:pt x="135" y="191"/>
                    </a:lnTo>
                    <a:lnTo>
                      <a:pt x="135" y="191"/>
                    </a:lnTo>
                    <a:lnTo>
                      <a:pt x="135" y="191"/>
                    </a:lnTo>
                    <a:lnTo>
                      <a:pt x="135" y="191"/>
                    </a:lnTo>
                    <a:lnTo>
                      <a:pt x="135" y="191"/>
                    </a:lnTo>
                    <a:lnTo>
                      <a:pt x="135" y="191"/>
                    </a:lnTo>
                    <a:lnTo>
                      <a:pt x="135" y="191"/>
                    </a:lnTo>
                    <a:lnTo>
                      <a:pt x="128" y="167"/>
                    </a:lnTo>
                    <a:lnTo>
                      <a:pt x="91" y="60"/>
                    </a:lnTo>
                    <a:lnTo>
                      <a:pt x="0" y="60"/>
                    </a:lnTo>
                    <a:lnTo>
                      <a:pt x="90" y="325"/>
                    </a:lnTo>
                    <a:lnTo>
                      <a:pt x="184" y="3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grpSp>
        <p:grpSp>
          <p:nvGrpSpPr>
            <p:cNvPr id="64" name="_VTT_logo_102019_03_white_on_blue" hidden="1">
              <a:extLst>
                <a:ext uri="{FF2B5EF4-FFF2-40B4-BE49-F238E27FC236}">
                  <a16:creationId xmlns:a16="http://schemas.microsoft.com/office/drawing/2014/main" id="{744BC647-0788-5088-8593-902F77A49A52}"/>
                </a:ext>
              </a:extLst>
            </p:cNvPr>
            <p:cNvGrpSpPr/>
            <p:nvPr userDrawn="1"/>
          </p:nvGrpSpPr>
          <p:grpSpPr>
            <a:xfrm>
              <a:off x="7909204" y="1770762"/>
              <a:ext cx="971550" cy="655638"/>
              <a:chOff x="379933" y="-15999"/>
              <a:chExt cx="971550" cy="655638"/>
            </a:xfrm>
          </p:grpSpPr>
          <p:sp>
            <p:nvSpPr>
              <p:cNvPr id="95" name="Box">
                <a:extLst>
                  <a:ext uri="{FF2B5EF4-FFF2-40B4-BE49-F238E27FC236}">
                    <a16:creationId xmlns:a16="http://schemas.microsoft.com/office/drawing/2014/main" id="{DE3200D2-CBBA-5324-04D8-6C247A4CC93D}"/>
                  </a:ext>
                </a:extLst>
              </p:cNvPr>
              <p:cNvSpPr>
                <a:spLocks noChangeArrowheads="1"/>
              </p:cNvSpPr>
              <p:nvPr userDrawn="1"/>
            </p:nvSpPr>
            <p:spPr bwMode="auto">
              <a:xfrm>
                <a:off x="379933" y="-15999"/>
                <a:ext cx="971550" cy="655638"/>
              </a:xfrm>
              <a:prstGeom prst="rect">
                <a:avLst/>
              </a:prstGeom>
              <a:solidFill>
                <a:srgbClr val="0057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96" name="T2">
                <a:extLst>
                  <a:ext uri="{FF2B5EF4-FFF2-40B4-BE49-F238E27FC236}">
                    <a16:creationId xmlns:a16="http://schemas.microsoft.com/office/drawing/2014/main" id="{11E4A0B0-9DF7-23E6-2BBC-098246C7A611}"/>
                  </a:ext>
                </a:extLst>
              </p:cNvPr>
              <p:cNvSpPr>
                <a:spLocks/>
              </p:cNvSpPr>
              <p:nvPr userDrawn="1"/>
            </p:nvSpPr>
            <p:spPr bwMode="auto">
              <a:xfrm>
                <a:off x="1011758" y="168151"/>
                <a:ext cx="176213" cy="258763"/>
              </a:xfrm>
              <a:custGeom>
                <a:avLst/>
                <a:gdLst>
                  <a:gd name="T0" fmla="*/ 157 w 222"/>
                  <a:gd name="T1" fmla="*/ 325 h 325"/>
                  <a:gd name="T2" fmla="*/ 157 w 222"/>
                  <a:gd name="T3" fmla="*/ 78 h 325"/>
                  <a:gd name="T4" fmla="*/ 222 w 222"/>
                  <a:gd name="T5" fmla="*/ 78 h 325"/>
                  <a:gd name="T6" fmla="*/ 222 w 222"/>
                  <a:gd name="T7" fmla="*/ 0 h 325"/>
                  <a:gd name="T8" fmla="*/ 0 w 222"/>
                  <a:gd name="T9" fmla="*/ 0 h 325"/>
                  <a:gd name="T10" fmla="*/ 0 w 222"/>
                  <a:gd name="T11" fmla="*/ 78 h 325"/>
                  <a:gd name="T12" fmla="*/ 66 w 222"/>
                  <a:gd name="T13" fmla="*/ 78 h 325"/>
                  <a:gd name="T14" fmla="*/ 66 w 222"/>
                  <a:gd name="T15" fmla="*/ 325 h 325"/>
                  <a:gd name="T16" fmla="*/ 66 w 222"/>
                  <a:gd name="T17" fmla="*/ 325 h 325"/>
                  <a:gd name="T18" fmla="*/ 157 w 222"/>
                  <a:gd name="T19"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2" h="325">
                    <a:moveTo>
                      <a:pt x="157" y="325"/>
                    </a:moveTo>
                    <a:lnTo>
                      <a:pt x="157" y="78"/>
                    </a:lnTo>
                    <a:lnTo>
                      <a:pt x="222" y="78"/>
                    </a:lnTo>
                    <a:lnTo>
                      <a:pt x="222" y="0"/>
                    </a:lnTo>
                    <a:lnTo>
                      <a:pt x="0" y="0"/>
                    </a:lnTo>
                    <a:lnTo>
                      <a:pt x="0" y="78"/>
                    </a:lnTo>
                    <a:lnTo>
                      <a:pt x="66" y="78"/>
                    </a:lnTo>
                    <a:lnTo>
                      <a:pt x="66" y="325"/>
                    </a:lnTo>
                    <a:lnTo>
                      <a:pt x="66" y="325"/>
                    </a:lnTo>
                    <a:lnTo>
                      <a:pt x="157" y="3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97" name="T1">
                <a:extLst>
                  <a:ext uri="{FF2B5EF4-FFF2-40B4-BE49-F238E27FC236}">
                    <a16:creationId xmlns:a16="http://schemas.microsoft.com/office/drawing/2014/main" id="{C399653F-E09A-30F8-718D-5718FC21EA2A}"/>
                  </a:ext>
                </a:extLst>
              </p:cNvPr>
              <p:cNvSpPr>
                <a:spLocks/>
              </p:cNvSpPr>
              <p:nvPr userDrawn="1"/>
            </p:nvSpPr>
            <p:spPr bwMode="auto">
              <a:xfrm>
                <a:off x="799033" y="168151"/>
                <a:ext cx="193675" cy="258763"/>
              </a:xfrm>
              <a:custGeom>
                <a:avLst/>
                <a:gdLst>
                  <a:gd name="T0" fmla="*/ 88 w 244"/>
                  <a:gd name="T1" fmla="*/ 78 h 325"/>
                  <a:gd name="T2" fmla="*/ 88 w 244"/>
                  <a:gd name="T3" fmla="*/ 325 h 325"/>
                  <a:gd name="T4" fmla="*/ 179 w 244"/>
                  <a:gd name="T5" fmla="*/ 325 h 325"/>
                  <a:gd name="T6" fmla="*/ 179 w 244"/>
                  <a:gd name="T7" fmla="*/ 78 h 325"/>
                  <a:gd name="T8" fmla="*/ 244 w 244"/>
                  <a:gd name="T9" fmla="*/ 78 h 325"/>
                  <a:gd name="T10" fmla="*/ 244 w 244"/>
                  <a:gd name="T11" fmla="*/ 0 h 325"/>
                  <a:gd name="T12" fmla="*/ 25 w 244"/>
                  <a:gd name="T13" fmla="*/ 0 h 325"/>
                  <a:gd name="T14" fmla="*/ 0 w 244"/>
                  <a:gd name="T15" fmla="*/ 78 h 325"/>
                  <a:gd name="T16" fmla="*/ 88 w 244"/>
                  <a:gd name="T17" fmla="*/ 78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4" h="325">
                    <a:moveTo>
                      <a:pt x="88" y="78"/>
                    </a:moveTo>
                    <a:lnTo>
                      <a:pt x="88" y="325"/>
                    </a:lnTo>
                    <a:lnTo>
                      <a:pt x="179" y="325"/>
                    </a:lnTo>
                    <a:lnTo>
                      <a:pt x="179" y="78"/>
                    </a:lnTo>
                    <a:lnTo>
                      <a:pt x="244" y="78"/>
                    </a:lnTo>
                    <a:lnTo>
                      <a:pt x="244" y="0"/>
                    </a:lnTo>
                    <a:lnTo>
                      <a:pt x="25" y="0"/>
                    </a:lnTo>
                    <a:lnTo>
                      <a:pt x="0" y="78"/>
                    </a:lnTo>
                    <a:lnTo>
                      <a:pt x="88" y="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98" name="V">
                <a:extLst>
                  <a:ext uri="{FF2B5EF4-FFF2-40B4-BE49-F238E27FC236}">
                    <a16:creationId xmlns:a16="http://schemas.microsoft.com/office/drawing/2014/main" id="{A08078B1-A061-E149-9767-1B31BDBB7C17}"/>
                  </a:ext>
                </a:extLst>
              </p:cNvPr>
              <p:cNvSpPr>
                <a:spLocks/>
              </p:cNvSpPr>
              <p:nvPr userDrawn="1"/>
            </p:nvSpPr>
            <p:spPr bwMode="auto">
              <a:xfrm>
                <a:off x="567258" y="168151"/>
                <a:ext cx="230188" cy="258763"/>
              </a:xfrm>
              <a:custGeom>
                <a:avLst/>
                <a:gdLst>
                  <a:gd name="T0" fmla="*/ 184 w 289"/>
                  <a:gd name="T1" fmla="*/ 325 h 325"/>
                  <a:gd name="T2" fmla="*/ 289 w 289"/>
                  <a:gd name="T3" fmla="*/ 0 h 325"/>
                  <a:gd name="T4" fmla="*/ 197 w 289"/>
                  <a:gd name="T5" fmla="*/ 0 h 325"/>
                  <a:gd name="T6" fmla="*/ 143 w 289"/>
                  <a:gd name="T7" fmla="*/ 167 h 325"/>
                  <a:gd name="T8" fmla="*/ 135 w 289"/>
                  <a:gd name="T9" fmla="*/ 191 h 325"/>
                  <a:gd name="T10" fmla="*/ 135 w 289"/>
                  <a:gd name="T11" fmla="*/ 191 h 325"/>
                  <a:gd name="T12" fmla="*/ 135 w 289"/>
                  <a:gd name="T13" fmla="*/ 191 h 325"/>
                  <a:gd name="T14" fmla="*/ 135 w 289"/>
                  <a:gd name="T15" fmla="*/ 191 h 325"/>
                  <a:gd name="T16" fmla="*/ 135 w 289"/>
                  <a:gd name="T17" fmla="*/ 191 h 325"/>
                  <a:gd name="T18" fmla="*/ 135 w 289"/>
                  <a:gd name="T19" fmla="*/ 191 h 325"/>
                  <a:gd name="T20" fmla="*/ 135 w 289"/>
                  <a:gd name="T21" fmla="*/ 191 h 325"/>
                  <a:gd name="T22" fmla="*/ 128 w 289"/>
                  <a:gd name="T23" fmla="*/ 167 h 325"/>
                  <a:gd name="T24" fmla="*/ 91 w 289"/>
                  <a:gd name="T25" fmla="*/ 60 h 325"/>
                  <a:gd name="T26" fmla="*/ 0 w 289"/>
                  <a:gd name="T27" fmla="*/ 60 h 325"/>
                  <a:gd name="T28" fmla="*/ 90 w 289"/>
                  <a:gd name="T29" fmla="*/ 325 h 325"/>
                  <a:gd name="T30" fmla="*/ 184 w 289"/>
                  <a:gd name="T31"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9" h="325">
                    <a:moveTo>
                      <a:pt x="184" y="325"/>
                    </a:moveTo>
                    <a:lnTo>
                      <a:pt x="289" y="0"/>
                    </a:lnTo>
                    <a:lnTo>
                      <a:pt x="197" y="0"/>
                    </a:lnTo>
                    <a:lnTo>
                      <a:pt x="143" y="167"/>
                    </a:lnTo>
                    <a:lnTo>
                      <a:pt x="135" y="191"/>
                    </a:lnTo>
                    <a:lnTo>
                      <a:pt x="135" y="191"/>
                    </a:lnTo>
                    <a:lnTo>
                      <a:pt x="135" y="191"/>
                    </a:lnTo>
                    <a:lnTo>
                      <a:pt x="135" y="191"/>
                    </a:lnTo>
                    <a:lnTo>
                      <a:pt x="135" y="191"/>
                    </a:lnTo>
                    <a:lnTo>
                      <a:pt x="135" y="191"/>
                    </a:lnTo>
                    <a:lnTo>
                      <a:pt x="135" y="191"/>
                    </a:lnTo>
                    <a:lnTo>
                      <a:pt x="128" y="167"/>
                    </a:lnTo>
                    <a:lnTo>
                      <a:pt x="91" y="60"/>
                    </a:lnTo>
                    <a:lnTo>
                      <a:pt x="0" y="60"/>
                    </a:lnTo>
                    <a:lnTo>
                      <a:pt x="90" y="325"/>
                    </a:lnTo>
                    <a:lnTo>
                      <a:pt x="184" y="3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grpSp>
        <p:grpSp>
          <p:nvGrpSpPr>
            <p:cNvPr id="65" name="_VTT_logo_102019_04_white_on_dark_grey" hidden="1">
              <a:extLst>
                <a:ext uri="{FF2B5EF4-FFF2-40B4-BE49-F238E27FC236}">
                  <a16:creationId xmlns:a16="http://schemas.microsoft.com/office/drawing/2014/main" id="{7692C5D5-E727-F58D-368F-01FCAFC4CD92}"/>
                </a:ext>
              </a:extLst>
            </p:cNvPr>
            <p:cNvGrpSpPr/>
            <p:nvPr userDrawn="1"/>
          </p:nvGrpSpPr>
          <p:grpSpPr>
            <a:xfrm>
              <a:off x="7909204" y="1770762"/>
              <a:ext cx="971550" cy="655638"/>
              <a:chOff x="379933" y="-15999"/>
              <a:chExt cx="971550" cy="655638"/>
            </a:xfrm>
          </p:grpSpPr>
          <p:sp>
            <p:nvSpPr>
              <p:cNvPr id="91" name="Box">
                <a:extLst>
                  <a:ext uri="{FF2B5EF4-FFF2-40B4-BE49-F238E27FC236}">
                    <a16:creationId xmlns:a16="http://schemas.microsoft.com/office/drawing/2014/main" id="{D3A7261D-43ED-BCE7-5EEC-B96CEAA3E5BD}"/>
                  </a:ext>
                </a:extLst>
              </p:cNvPr>
              <p:cNvSpPr>
                <a:spLocks noChangeArrowheads="1"/>
              </p:cNvSpPr>
              <p:nvPr userDrawn="1"/>
            </p:nvSpPr>
            <p:spPr bwMode="auto">
              <a:xfrm>
                <a:off x="379933" y="-15999"/>
                <a:ext cx="971550" cy="655638"/>
              </a:xfrm>
              <a:prstGeom prst="rect">
                <a:avLst/>
              </a:prstGeom>
              <a:solidFill>
                <a:srgbClr val="AFAFA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92" name="T2">
                <a:extLst>
                  <a:ext uri="{FF2B5EF4-FFF2-40B4-BE49-F238E27FC236}">
                    <a16:creationId xmlns:a16="http://schemas.microsoft.com/office/drawing/2014/main" id="{B1B00A60-4E1B-9568-E4DD-C023E2083DED}"/>
                  </a:ext>
                </a:extLst>
              </p:cNvPr>
              <p:cNvSpPr>
                <a:spLocks/>
              </p:cNvSpPr>
              <p:nvPr userDrawn="1"/>
            </p:nvSpPr>
            <p:spPr bwMode="auto">
              <a:xfrm>
                <a:off x="1011758" y="168151"/>
                <a:ext cx="176213" cy="258763"/>
              </a:xfrm>
              <a:custGeom>
                <a:avLst/>
                <a:gdLst>
                  <a:gd name="T0" fmla="*/ 157 w 222"/>
                  <a:gd name="T1" fmla="*/ 325 h 325"/>
                  <a:gd name="T2" fmla="*/ 157 w 222"/>
                  <a:gd name="T3" fmla="*/ 78 h 325"/>
                  <a:gd name="T4" fmla="*/ 222 w 222"/>
                  <a:gd name="T5" fmla="*/ 78 h 325"/>
                  <a:gd name="T6" fmla="*/ 222 w 222"/>
                  <a:gd name="T7" fmla="*/ 0 h 325"/>
                  <a:gd name="T8" fmla="*/ 0 w 222"/>
                  <a:gd name="T9" fmla="*/ 0 h 325"/>
                  <a:gd name="T10" fmla="*/ 0 w 222"/>
                  <a:gd name="T11" fmla="*/ 78 h 325"/>
                  <a:gd name="T12" fmla="*/ 66 w 222"/>
                  <a:gd name="T13" fmla="*/ 78 h 325"/>
                  <a:gd name="T14" fmla="*/ 66 w 222"/>
                  <a:gd name="T15" fmla="*/ 325 h 325"/>
                  <a:gd name="T16" fmla="*/ 66 w 222"/>
                  <a:gd name="T17" fmla="*/ 325 h 325"/>
                  <a:gd name="T18" fmla="*/ 157 w 222"/>
                  <a:gd name="T19"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2" h="325">
                    <a:moveTo>
                      <a:pt x="157" y="325"/>
                    </a:moveTo>
                    <a:lnTo>
                      <a:pt x="157" y="78"/>
                    </a:lnTo>
                    <a:lnTo>
                      <a:pt x="222" y="78"/>
                    </a:lnTo>
                    <a:lnTo>
                      <a:pt x="222" y="0"/>
                    </a:lnTo>
                    <a:lnTo>
                      <a:pt x="0" y="0"/>
                    </a:lnTo>
                    <a:lnTo>
                      <a:pt x="0" y="78"/>
                    </a:lnTo>
                    <a:lnTo>
                      <a:pt x="66" y="78"/>
                    </a:lnTo>
                    <a:lnTo>
                      <a:pt x="66" y="325"/>
                    </a:lnTo>
                    <a:lnTo>
                      <a:pt x="66" y="325"/>
                    </a:lnTo>
                    <a:lnTo>
                      <a:pt x="157" y="3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93" name="T1">
                <a:extLst>
                  <a:ext uri="{FF2B5EF4-FFF2-40B4-BE49-F238E27FC236}">
                    <a16:creationId xmlns:a16="http://schemas.microsoft.com/office/drawing/2014/main" id="{32EA676C-329F-906D-AC16-C5D3D51E4A0F}"/>
                  </a:ext>
                </a:extLst>
              </p:cNvPr>
              <p:cNvSpPr>
                <a:spLocks/>
              </p:cNvSpPr>
              <p:nvPr userDrawn="1"/>
            </p:nvSpPr>
            <p:spPr bwMode="auto">
              <a:xfrm>
                <a:off x="799033" y="168151"/>
                <a:ext cx="193675" cy="258763"/>
              </a:xfrm>
              <a:custGeom>
                <a:avLst/>
                <a:gdLst>
                  <a:gd name="T0" fmla="*/ 88 w 244"/>
                  <a:gd name="T1" fmla="*/ 78 h 325"/>
                  <a:gd name="T2" fmla="*/ 88 w 244"/>
                  <a:gd name="T3" fmla="*/ 325 h 325"/>
                  <a:gd name="T4" fmla="*/ 179 w 244"/>
                  <a:gd name="T5" fmla="*/ 325 h 325"/>
                  <a:gd name="T6" fmla="*/ 179 w 244"/>
                  <a:gd name="T7" fmla="*/ 78 h 325"/>
                  <a:gd name="T8" fmla="*/ 244 w 244"/>
                  <a:gd name="T9" fmla="*/ 78 h 325"/>
                  <a:gd name="T10" fmla="*/ 244 w 244"/>
                  <a:gd name="T11" fmla="*/ 0 h 325"/>
                  <a:gd name="T12" fmla="*/ 25 w 244"/>
                  <a:gd name="T13" fmla="*/ 0 h 325"/>
                  <a:gd name="T14" fmla="*/ 0 w 244"/>
                  <a:gd name="T15" fmla="*/ 78 h 325"/>
                  <a:gd name="T16" fmla="*/ 88 w 244"/>
                  <a:gd name="T17" fmla="*/ 78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4" h="325">
                    <a:moveTo>
                      <a:pt x="88" y="78"/>
                    </a:moveTo>
                    <a:lnTo>
                      <a:pt x="88" y="325"/>
                    </a:lnTo>
                    <a:lnTo>
                      <a:pt x="179" y="325"/>
                    </a:lnTo>
                    <a:lnTo>
                      <a:pt x="179" y="78"/>
                    </a:lnTo>
                    <a:lnTo>
                      <a:pt x="244" y="78"/>
                    </a:lnTo>
                    <a:lnTo>
                      <a:pt x="244" y="0"/>
                    </a:lnTo>
                    <a:lnTo>
                      <a:pt x="25" y="0"/>
                    </a:lnTo>
                    <a:lnTo>
                      <a:pt x="0" y="78"/>
                    </a:lnTo>
                    <a:lnTo>
                      <a:pt x="88" y="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94" name="V">
                <a:extLst>
                  <a:ext uri="{FF2B5EF4-FFF2-40B4-BE49-F238E27FC236}">
                    <a16:creationId xmlns:a16="http://schemas.microsoft.com/office/drawing/2014/main" id="{DD9B04A3-4636-82FA-B1C1-27A7A4147019}"/>
                  </a:ext>
                </a:extLst>
              </p:cNvPr>
              <p:cNvSpPr>
                <a:spLocks/>
              </p:cNvSpPr>
              <p:nvPr userDrawn="1"/>
            </p:nvSpPr>
            <p:spPr bwMode="auto">
              <a:xfrm>
                <a:off x="567258" y="168151"/>
                <a:ext cx="230188" cy="258763"/>
              </a:xfrm>
              <a:custGeom>
                <a:avLst/>
                <a:gdLst>
                  <a:gd name="T0" fmla="*/ 184 w 289"/>
                  <a:gd name="T1" fmla="*/ 325 h 325"/>
                  <a:gd name="T2" fmla="*/ 289 w 289"/>
                  <a:gd name="T3" fmla="*/ 0 h 325"/>
                  <a:gd name="T4" fmla="*/ 197 w 289"/>
                  <a:gd name="T5" fmla="*/ 0 h 325"/>
                  <a:gd name="T6" fmla="*/ 143 w 289"/>
                  <a:gd name="T7" fmla="*/ 167 h 325"/>
                  <a:gd name="T8" fmla="*/ 135 w 289"/>
                  <a:gd name="T9" fmla="*/ 191 h 325"/>
                  <a:gd name="T10" fmla="*/ 135 w 289"/>
                  <a:gd name="T11" fmla="*/ 191 h 325"/>
                  <a:gd name="T12" fmla="*/ 135 w 289"/>
                  <a:gd name="T13" fmla="*/ 191 h 325"/>
                  <a:gd name="T14" fmla="*/ 135 w 289"/>
                  <a:gd name="T15" fmla="*/ 191 h 325"/>
                  <a:gd name="T16" fmla="*/ 135 w 289"/>
                  <a:gd name="T17" fmla="*/ 191 h 325"/>
                  <a:gd name="T18" fmla="*/ 135 w 289"/>
                  <a:gd name="T19" fmla="*/ 191 h 325"/>
                  <a:gd name="T20" fmla="*/ 135 w 289"/>
                  <a:gd name="T21" fmla="*/ 191 h 325"/>
                  <a:gd name="T22" fmla="*/ 128 w 289"/>
                  <a:gd name="T23" fmla="*/ 167 h 325"/>
                  <a:gd name="T24" fmla="*/ 91 w 289"/>
                  <a:gd name="T25" fmla="*/ 60 h 325"/>
                  <a:gd name="T26" fmla="*/ 0 w 289"/>
                  <a:gd name="T27" fmla="*/ 60 h 325"/>
                  <a:gd name="T28" fmla="*/ 90 w 289"/>
                  <a:gd name="T29" fmla="*/ 325 h 325"/>
                  <a:gd name="T30" fmla="*/ 184 w 289"/>
                  <a:gd name="T31"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9" h="325">
                    <a:moveTo>
                      <a:pt x="184" y="325"/>
                    </a:moveTo>
                    <a:lnTo>
                      <a:pt x="289" y="0"/>
                    </a:lnTo>
                    <a:lnTo>
                      <a:pt x="197" y="0"/>
                    </a:lnTo>
                    <a:lnTo>
                      <a:pt x="143" y="167"/>
                    </a:lnTo>
                    <a:lnTo>
                      <a:pt x="135" y="191"/>
                    </a:lnTo>
                    <a:lnTo>
                      <a:pt x="135" y="191"/>
                    </a:lnTo>
                    <a:lnTo>
                      <a:pt x="135" y="191"/>
                    </a:lnTo>
                    <a:lnTo>
                      <a:pt x="135" y="191"/>
                    </a:lnTo>
                    <a:lnTo>
                      <a:pt x="135" y="191"/>
                    </a:lnTo>
                    <a:lnTo>
                      <a:pt x="135" y="191"/>
                    </a:lnTo>
                    <a:lnTo>
                      <a:pt x="135" y="191"/>
                    </a:lnTo>
                    <a:lnTo>
                      <a:pt x="128" y="167"/>
                    </a:lnTo>
                    <a:lnTo>
                      <a:pt x="91" y="60"/>
                    </a:lnTo>
                    <a:lnTo>
                      <a:pt x="0" y="60"/>
                    </a:lnTo>
                    <a:lnTo>
                      <a:pt x="90" y="325"/>
                    </a:lnTo>
                    <a:lnTo>
                      <a:pt x="184" y="3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grpSp>
        <p:grpSp>
          <p:nvGrpSpPr>
            <p:cNvPr id="66" name="_VTT_logo_102019_05_dark_grey_on_white" hidden="1">
              <a:extLst>
                <a:ext uri="{FF2B5EF4-FFF2-40B4-BE49-F238E27FC236}">
                  <a16:creationId xmlns:a16="http://schemas.microsoft.com/office/drawing/2014/main" id="{9D14FDAC-8D74-4833-CF4C-93B8C818C015}"/>
                </a:ext>
              </a:extLst>
            </p:cNvPr>
            <p:cNvGrpSpPr/>
            <p:nvPr userDrawn="1"/>
          </p:nvGrpSpPr>
          <p:grpSpPr>
            <a:xfrm>
              <a:off x="7909204" y="1770762"/>
              <a:ext cx="971550" cy="655638"/>
              <a:chOff x="379933" y="-15999"/>
              <a:chExt cx="971550" cy="655638"/>
            </a:xfrm>
          </p:grpSpPr>
          <p:sp>
            <p:nvSpPr>
              <p:cNvPr id="87" name="Box">
                <a:extLst>
                  <a:ext uri="{FF2B5EF4-FFF2-40B4-BE49-F238E27FC236}">
                    <a16:creationId xmlns:a16="http://schemas.microsoft.com/office/drawing/2014/main" id="{AD104CAE-B52B-AD47-0ADC-7DE9C78F64F8}"/>
                  </a:ext>
                </a:extLst>
              </p:cNvPr>
              <p:cNvSpPr>
                <a:spLocks noChangeArrowheads="1"/>
              </p:cNvSpPr>
              <p:nvPr userDrawn="1"/>
            </p:nvSpPr>
            <p:spPr bwMode="auto">
              <a:xfrm>
                <a:off x="379933" y="-15999"/>
                <a:ext cx="971550" cy="6556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88" name="T2">
                <a:extLst>
                  <a:ext uri="{FF2B5EF4-FFF2-40B4-BE49-F238E27FC236}">
                    <a16:creationId xmlns:a16="http://schemas.microsoft.com/office/drawing/2014/main" id="{3135B5EF-CA84-A214-5BD1-E61CEC38CE8D}"/>
                  </a:ext>
                </a:extLst>
              </p:cNvPr>
              <p:cNvSpPr>
                <a:spLocks/>
              </p:cNvSpPr>
              <p:nvPr userDrawn="1"/>
            </p:nvSpPr>
            <p:spPr bwMode="auto">
              <a:xfrm>
                <a:off x="1011758" y="168151"/>
                <a:ext cx="176213" cy="258763"/>
              </a:xfrm>
              <a:custGeom>
                <a:avLst/>
                <a:gdLst>
                  <a:gd name="T0" fmla="*/ 157 w 222"/>
                  <a:gd name="T1" fmla="*/ 325 h 325"/>
                  <a:gd name="T2" fmla="*/ 157 w 222"/>
                  <a:gd name="T3" fmla="*/ 78 h 325"/>
                  <a:gd name="T4" fmla="*/ 222 w 222"/>
                  <a:gd name="T5" fmla="*/ 78 h 325"/>
                  <a:gd name="T6" fmla="*/ 222 w 222"/>
                  <a:gd name="T7" fmla="*/ 0 h 325"/>
                  <a:gd name="T8" fmla="*/ 0 w 222"/>
                  <a:gd name="T9" fmla="*/ 0 h 325"/>
                  <a:gd name="T10" fmla="*/ 0 w 222"/>
                  <a:gd name="T11" fmla="*/ 78 h 325"/>
                  <a:gd name="T12" fmla="*/ 66 w 222"/>
                  <a:gd name="T13" fmla="*/ 78 h 325"/>
                  <a:gd name="T14" fmla="*/ 66 w 222"/>
                  <a:gd name="T15" fmla="*/ 325 h 325"/>
                  <a:gd name="T16" fmla="*/ 66 w 222"/>
                  <a:gd name="T17" fmla="*/ 325 h 325"/>
                  <a:gd name="T18" fmla="*/ 157 w 222"/>
                  <a:gd name="T19"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2" h="325">
                    <a:moveTo>
                      <a:pt x="157" y="325"/>
                    </a:moveTo>
                    <a:lnTo>
                      <a:pt x="157" y="78"/>
                    </a:lnTo>
                    <a:lnTo>
                      <a:pt x="222" y="78"/>
                    </a:lnTo>
                    <a:lnTo>
                      <a:pt x="222" y="0"/>
                    </a:lnTo>
                    <a:lnTo>
                      <a:pt x="0" y="0"/>
                    </a:lnTo>
                    <a:lnTo>
                      <a:pt x="0" y="78"/>
                    </a:lnTo>
                    <a:lnTo>
                      <a:pt x="66" y="78"/>
                    </a:lnTo>
                    <a:lnTo>
                      <a:pt x="66" y="325"/>
                    </a:lnTo>
                    <a:lnTo>
                      <a:pt x="66" y="325"/>
                    </a:lnTo>
                    <a:lnTo>
                      <a:pt x="157" y="325"/>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89" name="T1">
                <a:extLst>
                  <a:ext uri="{FF2B5EF4-FFF2-40B4-BE49-F238E27FC236}">
                    <a16:creationId xmlns:a16="http://schemas.microsoft.com/office/drawing/2014/main" id="{C9AA5CD3-B49F-BE3E-366E-19ADCC107489}"/>
                  </a:ext>
                </a:extLst>
              </p:cNvPr>
              <p:cNvSpPr>
                <a:spLocks/>
              </p:cNvSpPr>
              <p:nvPr userDrawn="1"/>
            </p:nvSpPr>
            <p:spPr bwMode="auto">
              <a:xfrm>
                <a:off x="799033" y="168151"/>
                <a:ext cx="193675" cy="258763"/>
              </a:xfrm>
              <a:custGeom>
                <a:avLst/>
                <a:gdLst>
                  <a:gd name="T0" fmla="*/ 88 w 244"/>
                  <a:gd name="T1" fmla="*/ 78 h 325"/>
                  <a:gd name="T2" fmla="*/ 88 w 244"/>
                  <a:gd name="T3" fmla="*/ 325 h 325"/>
                  <a:gd name="T4" fmla="*/ 179 w 244"/>
                  <a:gd name="T5" fmla="*/ 325 h 325"/>
                  <a:gd name="T6" fmla="*/ 179 w 244"/>
                  <a:gd name="T7" fmla="*/ 78 h 325"/>
                  <a:gd name="T8" fmla="*/ 244 w 244"/>
                  <a:gd name="T9" fmla="*/ 78 h 325"/>
                  <a:gd name="T10" fmla="*/ 244 w 244"/>
                  <a:gd name="T11" fmla="*/ 0 h 325"/>
                  <a:gd name="T12" fmla="*/ 25 w 244"/>
                  <a:gd name="T13" fmla="*/ 0 h 325"/>
                  <a:gd name="T14" fmla="*/ 0 w 244"/>
                  <a:gd name="T15" fmla="*/ 78 h 325"/>
                  <a:gd name="T16" fmla="*/ 88 w 244"/>
                  <a:gd name="T17" fmla="*/ 78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4" h="325">
                    <a:moveTo>
                      <a:pt x="88" y="78"/>
                    </a:moveTo>
                    <a:lnTo>
                      <a:pt x="88" y="325"/>
                    </a:lnTo>
                    <a:lnTo>
                      <a:pt x="179" y="325"/>
                    </a:lnTo>
                    <a:lnTo>
                      <a:pt x="179" y="78"/>
                    </a:lnTo>
                    <a:lnTo>
                      <a:pt x="244" y="78"/>
                    </a:lnTo>
                    <a:lnTo>
                      <a:pt x="244" y="0"/>
                    </a:lnTo>
                    <a:lnTo>
                      <a:pt x="25" y="0"/>
                    </a:lnTo>
                    <a:lnTo>
                      <a:pt x="0" y="78"/>
                    </a:lnTo>
                    <a:lnTo>
                      <a:pt x="88" y="78"/>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90" name="V">
                <a:extLst>
                  <a:ext uri="{FF2B5EF4-FFF2-40B4-BE49-F238E27FC236}">
                    <a16:creationId xmlns:a16="http://schemas.microsoft.com/office/drawing/2014/main" id="{5E0A8DFC-DDFD-C3BA-6CE7-BB23DCAAD1BA}"/>
                  </a:ext>
                </a:extLst>
              </p:cNvPr>
              <p:cNvSpPr>
                <a:spLocks/>
              </p:cNvSpPr>
              <p:nvPr userDrawn="1"/>
            </p:nvSpPr>
            <p:spPr bwMode="auto">
              <a:xfrm>
                <a:off x="567258" y="168151"/>
                <a:ext cx="230188" cy="258763"/>
              </a:xfrm>
              <a:custGeom>
                <a:avLst/>
                <a:gdLst>
                  <a:gd name="T0" fmla="*/ 184 w 289"/>
                  <a:gd name="T1" fmla="*/ 325 h 325"/>
                  <a:gd name="T2" fmla="*/ 289 w 289"/>
                  <a:gd name="T3" fmla="*/ 0 h 325"/>
                  <a:gd name="T4" fmla="*/ 197 w 289"/>
                  <a:gd name="T5" fmla="*/ 0 h 325"/>
                  <a:gd name="T6" fmla="*/ 143 w 289"/>
                  <a:gd name="T7" fmla="*/ 167 h 325"/>
                  <a:gd name="T8" fmla="*/ 135 w 289"/>
                  <a:gd name="T9" fmla="*/ 191 h 325"/>
                  <a:gd name="T10" fmla="*/ 135 w 289"/>
                  <a:gd name="T11" fmla="*/ 191 h 325"/>
                  <a:gd name="T12" fmla="*/ 135 w 289"/>
                  <a:gd name="T13" fmla="*/ 191 h 325"/>
                  <a:gd name="T14" fmla="*/ 135 w 289"/>
                  <a:gd name="T15" fmla="*/ 191 h 325"/>
                  <a:gd name="T16" fmla="*/ 135 w 289"/>
                  <a:gd name="T17" fmla="*/ 191 h 325"/>
                  <a:gd name="T18" fmla="*/ 135 w 289"/>
                  <a:gd name="T19" fmla="*/ 191 h 325"/>
                  <a:gd name="T20" fmla="*/ 135 w 289"/>
                  <a:gd name="T21" fmla="*/ 191 h 325"/>
                  <a:gd name="T22" fmla="*/ 128 w 289"/>
                  <a:gd name="T23" fmla="*/ 167 h 325"/>
                  <a:gd name="T24" fmla="*/ 91 w 289"/>
                  <a:gd name="T25" fmla="*/ 60 h 325"/>
                  <a:gd name="T26" fmla="*/ 0 w 289"/>
                  <a:gd name="T27" fmla="*/ 60 h 325"/>
                  <a:gd name="T28" fmla="*/ 90 w 289"/>
                  <a:gd name="T29" fmla="*/ 325 h 325"/>
                  <a:gd name="T30" fmla="*/ 184 w 289"/>
                  <a:gd name="T31"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9" h="325">
                    <a:moveTo>
                      <a:pt x="184" y="325"/>
                    </a:moveTo>
                    <a:lnTo>
                      <a:pt x="289" y="0"/>
                    </a:lnTo>
                    <a:lnTo>
                      <a:pt x="197" y="0"/>
                    </a:lnTo>
                    <a:lnTo>
                      <a:pt x="143" y="167"/>
                    </a:lnTo>
                    <a:lnTo>
                      <a:pt x="135" y="191"/>
                    </a:lnTo>
                    <a:lnTo>
                      <a:pt x="135" y="191"/>
                    </a:lnTo>
                    <a:lnTo>
                      <a:pt x="135" y="191"/>
                    </a:lnTo>
                    <a:lnTo>
                      <a:pt x="135" y="191"/>
                    </a:lnTo>
                    <a:lnTo>
                      <a:pt x="135" y="191"/>
                    </a:lnTo>
                    <a:lnTo>
                      <a:pt x="135" y="191"/>
                    </a:lnTo>
                    <a:lnTo>
                      <a:pt x="135" y="191"/>
                    </a:lnTo>
                    <a:lnTo>
                      <a:pt x="128" y="167"/>
                    </a:lnTo>
                    <a:lnTo>
                      <a:pt x="91" y="60"/>
                    </a:lnTo>
                    <a:lnTo>
                      <a:pt x="0" y="60"/>
                    </a:lnTo>
                    <a:lnTo>
                      <a:pt x="90" y="325"/>
                    </a:lnTo>
                    <a:lnTo>
                      <a:pt x="184" y="325"/>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grpSp>
        <p:grpSp>
          <p:nvGrpSpPr>
            <p:cNvPr id="67" name="_VTT_logo_102019_06_orange_blue_on_white" hidden="1">
              <a:extLst>
                <a:ext uri="{FF2B5EF4-FFF2-40B4-BE49-F238E27FC236}">
                  <a16:creationId xmlns:a16="http://schemas.microsoft.com/office/drawing/2014/main" id="{8D8ED71E-C3CA-2C23-040D-E95B59B075D9}"/>
                </a:ext>
              </a:extLst>
            </p:cNvPr>
            <p:cNvGrpSpPr/>
            <p:nvPr userDrawn="1"/>
          </p:nvGrpSpPr>
          <p:grpSpPr>
            <a:xfrm>
              <a:off x="7909204" y="1770762"/>
              <a:ext cx="971550" cy="655638"/>
              <a:chOff x="379933" y="-15999"/>
              <a:chExt cx="971550" cy="655638"/>
            </a:xfrm>
          </p:grpSpPr>
          <p:sp>
            <p:nvSpPr>
              <p:cNvPr id="83" name="Box">
                <a:extLst>
                  <a:ext uri="{FF2B5EF4-FFF2-40B4-BE49-F238E27FC236}">
                    <a16:creationId xmlns:a16="http://schemas.microsoft.com/office/drawing/2014/main" id="{F7046E33-EF6D-7AFE-11F6-6DA85DE978BE}"/>
                  </a:ext>
                </a:extLst>
              </p:cNvPr>
              <p:cNvSpPr>
                <a:spLocks noChangeArrowheads="1"/>
              </p:cNvSpPr>
              <p:nvPr userDrawn="1"/>
            </p:nvSpPr>
            <p:spPr bwMode="auto">
              <a:xfrm>
                <a:off x="379933" y="-15999"/>
                <a:ext cx="971550" cy="6556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84" name="T2">
                <a:extLst>
                  <a:ext uri="{FF2B5EF4-FFF2-40B4-BE49-F238E27FC236}">
                    <a16:creationId xmlns:a16="http://schemas.microsoft.com/office/drawing/2014/main" id="{D9E0344C-F5C3-92EE-246C-1B47084EF624}"/>
                  </a:ext>
                </a:extLst>
              </p:cNvPr>
              <p:cNvSpPr>
                <a:spLocks/>
              </p:cNvSpPr>
              <p:nvPr userDrawn="1"/>
            </p:nvSpPr>
            <p:spPr bwMode="auto">
              <a:xfrm>
                <a:off x="1011758" y="168151"/>
                <a:ext cx="176213" cy="258763"/>
              </a:xfrm>
              <a:custGeom>
                <a:avLst/>
                <a:gdLst>
                  <a:gd name="T0" fmla="*/ 157 w 222"/>
                  <a:gd name="T1" fmla="*/ 325 h 325"/>
                  <a:gd name="T2" fmla="*/ 157 w 222"/>
                  <a:gd name="T3" fmla="*/ 78 h 325"/>
                  <a:gd name="T4" fmla="*/ 222 w 222"/>
                  <a:gd name="T5" fmla="*/ 78 h 325"/>
                  <a:gd name="T6" fmla="*/ 222 w 222"/>
                  <a:gd name="T7" fmla="*/ 0 h 325"/>
                  <a:gd name="T8" fmla="*/ 0 w 222"/>
                  <a:gd name="T9" fmla="*/ 0 h 325"/>
                  <a:gd name="T10" fmla="*/ 0 w 222"/>
                  <a:gd name="T11" fmla="*/ 78 h 325"/>
                  <a:gd name="T12" fmla="*/ 66 w 222"/>
                  <a:gd name="T13" fmla="*/ 78 h 325"/>
                  <a:gd name="T14" fmla="*/ 66 w 222"/>
                  <a:gd name="T15" fmla="*/ 325 h 325"/>
                  <a:gd name="T16" fmla="*/ 66 w 222"/>
                  <a:gd name="T17" fmla="*/ 325 h 325"/>
                  <a:gd name="T18" fmla="*/ 157 w 222"/>
                  <a:gd name="T19"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2" h="325">
                    <a:moveTo>
                      <a:pt x="157" y="325"/>
                    </a:moveTo>
                    <a:lnTo>
                      <a:pt x="157" y="78"/>
                    </a:lnTo>
                    <a:lnTo>
                      <a:pt x="222" y="78"/>
                    </a:lnTo>
                    <a:lnTo>
                      <a:pt x="222" y="0"/>
                    </a:lnTo>
                    <a:lnTo>
                      <a:pt x="0" y="0"/>
                    </a:lnTo>
                    <a:lnTo>
                      <a:pt x="0" y="78"/>
                    </a:lnTo>
                    <a:lnTo>
                      <a:pt x="66" y="78"/>
                    </a:lnTo>
                    <a:lnTo>
                      <a:pt x="66" y="325"/>
                    </a:lnTo>
                    <a:lnTo>
                      <a:pt x="66" y="325"/>
                    </a:lnTo>
                    <a:lnTo>
                      <a:pt x="157" y="325"/>
                    </a:lnTo>
                    <a:close/>
                  </a:path>
                </a:pathLst>
              </a:custGeom>
              <a:solidFill>
                <a:srgbClr val="0057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85" name="T1">
                <a:extLst>
                  <a:ext uri="{FF2B5EF4-FFF2-40B4-BE49-F238E27FC236}">
                    <a16:creationId xmlns:a16="http://schemas.microsoft.com/office/drawing/2014/main" id="{E69BC09F-D323-0FFF-8AFE-36249C458D10}"/>
                  </a:ext>
                </a:extLst>
              </p:cNvPr>
              <p:cNvSpPr>
                <a:spLocks/>
              </p:cNvSpPr>
              <p:nvPr userDrawn="1"/>
            </p:nvSpPr>
            <p:spPr bwMode="auto">
              <a:xfrm>
                <a:off x="799033" y="168151"/>
                <a:ext cx="193675" cy="258763"/>
              </a:xfrm>
              <a:custGeom>
                <a:avLst/>
                <a:gdLst>
                  <a:gd name="T0" fmla="*/ 88 w 244"/>
                  <a:gd name="T1" fmla="*/ 78 h 325"/>
                  <a:gd name="T2" fmla="*/ 88 w 244"/>
                  <a:gd name="T3" fmla="*/ 325 h 325"/>
                  <a:gd name="T4" fmla="*/ 179 w 244"/>
                  <a:gd name="T5" fmla="*/ 325 h 325"/>
                  <a:gd name="T6" fmla="*/ 179 w 244"/>
                  <a:gd name="T7" fmla="*/ 78 h 325"/>
                  <a:gd name="T8" fmla="*/ 244 w 244"/>
                  <a:gd name="T9" fmla="*/ 78 h 325"/>
                  <a:gd name="T10" fmla="*/ 244 w 244"/>
                  <a:gd name="T11" fmla="*/ 0 h 325"/>
                  <a:gd name="T12" fmla="*/ 25 w 244"/>
                  <a:gd name="T13" fmla="*/ 0 h 325"/>
                  <a:gd name="T14" fmla="*/ 0 w 244"/>
                  <a:gd name="T15" fmla="*/ 78 h 325"/>
                  <a:gd name="T16" fmla="*/ 88 w 244"/>
                  <a:gd name="T17" fmla="*/ 78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4" h="325">
                    <a:moveTo>
                      <a:pt x="88" y="78"/>
                    </a:moveTo>
                    <a:lnTo>
                      <a:pt x="88" y="325"/>
                    </a:lnTo>
                    <a:lnTo>
                      <a:pt x="179" y="325"/>
                    </a:lnTo>
                    <a:lnTo>
                      <a:pt x="179" y="78"/>
                    </a:lnTo>
                    <a:lnTo>
                      <a:pt x="244" y="78"/>
                    </a:lnTo>
                    <a:lnTo>
                      <a:pt x="244" y="0"/>
                    </a:lnTo>
                    <a:lnTo>
                      <a:pt x="25" y="0"/>
                    </a:lnTo>
                    <a:lnTo>
                      <a:pt x="0" y="78"/>
                    </a:lnTo>
                    <a:lnTo>
                      <a:pt x="88" y="78"/>
                    </a:lnTo>
                    <a:close/>
                  </a:path>
                </a:pathLst>
              </a:custGeom>
              <a:solidFill>
                <a:srgbClr val="0057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86" name="V">
                <a:extLst>
                  <a:ext uri="{FF2B5EF4-FFF2-40B4-BE49-F238E27FC236}">
                    <a16:creationId xmlns:a16="http://schemas.microsoft.com/office/drawing/2014/main" id="{95D5149B-F01B-9894-63FD-7B8F11B99E4A}"/>
                  </a:ext>
                </a:extLst>
              </p:cNvPr>
              <p:cNvSpPr>
                <a:spLocks/>
              </p:cNvSpPr>
              <p:nvPr userDrawn="1"/>
            </p:nvSpPr>
            <p:spPr bwMode="auto">
              <a:xfrm>
                <a:off x="567258" y="168151"/>
                <a:ext cx="230188" cy="258763"/>
              </a:xfrm>
              <a:custGeom>
                <a:avLst/>
                <a:gdLst>
                  <a:gd name="T0" fmla="*/ 184 w 289"/>
                  <a:gd name="T1" fmla="*/ 325 h 325"/>
                  <a:gd name="T2" fmla="*/ 289 w 289"/>
                  <a:gd name="T3" fmla="*/ 0 h 325"/>
                  <a:gd name="T4" fmla="*/ 197 w 289"/>
                  <a:gd name="T5" fmla="*/ 0 h 325"/>
                  <a:gd name="T6" fmla="*/ 143 w 289"/>
                  <a:gd name="T7" fmla="*/ 167 h 325"/>
                  <a:gd name="T8" fmla="*/ 135 w 289"/>
                  <a:gd name="T9" fmla="*/ 191 h 325"/>
                  <a:gd name="T10" fmla="*/ 135 w 289"/>
                  <a:gd name="T11" fmla="*/ 191 h 325"/>
                  <a:gd name="T12" fmla="*/ 135 w 289"/>
                  <a:gd name="T13" fmla="*/ 191 h 325"/>
                  <a:gd name="T14" fmla="*/ 135 w 289"/>
                  <a:gd name="T15" fmla="*/ 191 h 325"/>
                  <a:gd name="T16" fmla="*/ 135 w 289"/>
                  <a:gd name="T17" fmla="*/ 191 h 325"/>
                  <a:gd name="T18" fmla="*/ 135 w 289"/>
                  <a:gd name="T19" fmla="*/ 191 h 325"/>
                  <a:gd name="T20" fmla="*/ 135 w 289"/>
                  <a:gd name="T21" fmla="*/ 191 h 325"/>
                  <a:gd name="T22" fmla="*/ 128 w 289"/>
                  <a:gd name="T23" fmla="*/ 167 h 325"/>
                  <a:gd name="T24" fmla="*/ 91 w 289"/>
                  <a:gd name="T25" fmla="*/ 60 h 325"/>
                  <a:gd name="T26" fmla="*/ 0 w 289"/>
                  <a:gd name="T27" fmla="*/ 60 h 325"/>
                  <a:gd name="T28" fmla="*/ 90 w 289"/>
                  <a:gd name="T29" fmla="*/ 325 h 325"/>
                  <a:gd name="T30" fmla="*/ 184 w 289"/>
                  <a:gd name="T31"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9" h="325">
                    <a:moveTo>
                      <a:pt x="184" y="325"/>
                    </a:moveTo>
                    <a:lnTo>
                      <a:pt x="289" y="0"/>
                    </a:lnTo>
                    <a:lnTo>
                      <a:pt x="197" y="0"/>
                    </a:lnTo>
                    <a:lnTo>
                      <a:pt x="143" y="167"/>
                    </a:lnTo>
                    <a:lnTo>
                      <a:pt x="135" y="191"/>
                    </a:lnTo>
                    <a:lnTo>
                      <a:pt x="135" y="191"/>
                    </a:lnTo>
                    <a:lnTo>
                      <a:pt x="135" y="191"/>
                    </a:lnTo>
                    <a:lnTo>
                      <a:pt x="135" y="191"/>
                    </a:lnTo>
                    <a:lnTo>
                      <a:pt x="135" y="191"/>
                    </a:lnTo>
                    <a:lnTo>
                      <a:pt x="135" y="191"/>
                    </a:lnTo>
                    <a:lnTo>
                      <a:pt x="135" y="191"/>
                    </a:lnTo>
                    <a:lnTo>
                      <a:pt x="128" y="167"/>
                    </a:lnTo>
                    <a:lnTo>
                      <a:pt x="91" y="60"/>
                    </a:lnTo>
                    <a:lnTo>
                      <a:pt x="0" y="60"/>
                    </a:lnTo>
                    <a:lnTo>
                      <a:pt x="90" y="325"/>
                    </a:lnTo>
                    <a:lnTo>
                      <a:pt x="184" y="325"/>
                    </a:lnTo>
                    <a:close/>
                  </a:path>
                </a:pathLst>
              </a:custGeom>
              <a:solidFill>
                <a:srgbClr val="F06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grpSp>
        <p:grpSp>
          <p:nvGrpSpPr>
            <p:cNvPr id="68" name="_VTT_logo_102019_07_blue_on_white" hidden="1">
              <a:extLst>
                <a:ext uri="{FF2B5EF4-FFF2-40B4-BE49-F238E27FC236}">
                  <a16:creationId xmlns:a16="http://schemas.microsoft.com/office/drawing/2014/main" id="{B58C5017-53AE-802F-3AB5-46D4900239AD}"/>
                </a:ext>
              </a:extLst>
            </p:cNvPr>
            <p:cNvGrpSpPr/>
            <p:nvPr userDrawn="1"/>
          </p:nvGrpSpPr>
          <p:grpSpPr>
            <a:xfrm>
              <a:off x="7909204" y="1770762"/>
              <a:ext cx="971550" cy="655638"/>
              <a:chOff x="379933" y="-15999"/>
              <a:chExt cx="971550" cy="655638"/>
            </a:xfrm>
          </p:grpSpPr>
          <p:sp>
            <p:nvSpPr>
              <p:cNvPr id="79" name="Box">
                <a:extLst>
                  <a:ext uri="{FF2B5EF4-FFF2-40B4-BE49-F238E27FC236}">
                    <a16:creationId xmlns:a16="http://schemas.microsoft.com/office/drawing/2014/main" id="{986C1278-6032-BFDD-FFB8-2FF0E7F5C065}"/>
                  </a:ext>
                </a:extLst>
              </p:cNvPr>
              <p:cNvSpPr>
                <a:spLocks noChangeArrowheads="1"/>
              </p:cNvSpPr>
              <p:nvPr userDrawn="1"/>
            </p:nvSpPr>
            <p:spPr bwMode="auto">
              <a:xfrm>
                <a:off x="379933" y="-15999"/>
                <a:ext cx="971550" cy="6556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80" name="T2">
                <a:extLst>
                  <a:ext uri="{FF2B5EF4-FFF2-40B4-BE49-F238E27FC236}">
                    <a16:creationId xmlns:a16="http://schemas.microsoft.com/office/drawing/2014/main" id="{E9766104-9C76-5DBC-7843-4867937754CD}"/>
                  </a:ext>
                </a:extLst>
              </p:cNvPr>
              <p:cNvSpPr>
                <a:spLocks/>
              </p:cNvSpPr>
              <p:nvPr userDrawn="1"/>
            </p:nvSpPr>
            <p:spPr bwMode="auto">
              <a:xfrm>
                <a:off x="1011758" y="168151"/>
                <a:ext cx="176213" cy="258763"/>
              </a:xfrm>
              <a:custGeom>
                <a:avLst/>
                <a:gdLst>
                  <a:gd name="T0" fmla="*/ 157 w 222"/>
                  <a:gd name="T1" fmla="*/ 325 h 325"/>
                  <a:gd name="T2" fmla="*/ 157 w 222"/>
                  <a:gd name="T3" fmla="*/ 78 h 325"/>
                  <a:gd name="T4" fmla="*/ 222 w 222"/>
                  <a:gd name="T5" fmla="*/ 78 h 325"/>
                  <a:gd name="T6" fmla="*/ 222 w 222"/>
                  <a:gd name="T7" fmla="*/ 0 h 325"/>
                  <a:gd name="T8" fmla="*/ 0 w 222"/>
                  <a:gd name="T9" fmla="*/ 0 h 325"/>
                  <a:gd name="T10" fmla="*/ 0 w 222"/>
                  <a:gd name="T11" fmla="*/ 78 h 325"/>
                  <a:gd name="T12" fmla="*/ 66 w 222"/>
                  <a:gd name="T13" fmla="*/ 78 h 325"/>
                  <a:gd name="T14" fmla="*/ 66 w 222"/>
                  <a:gd name="T15" fmla="*/ 325 h 325"/>
                  <a:gd name="T16" fmla="*/ 66 w 222"/>
                  <a:gd name="T17" fmla="*/ 325 h 325"/>
                  <a:gd name="T18" fmla="*/ 157 w 222"/>
                  <a:gd name="T19"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2" h="325">
                    <a:moveTo>
                      <a:pt x="157" y="325"/>
                    </a:moveTo>
                    <a:lnTo>
                      <a:pt x="157" y="78"/>
                    </a:lnTo>
                    <a:lnTo>
                      <a:pt x="222" y="78"/>
                    </a:lnTo>
                    <a:lnTo>
                      <a:pt x="222" y="0"/>
                    </a:lnTo>
                    <a:lnTo>
                      <a:pt x="0" y="0"/>
                    </a:lnTo>
                    <a:lnTo>
                      <a:pt x="0" y="78"/>
                    </a:lnTo>
                    <a:lnTo>
                      <a:pt x="66" y="78"/>
                    </a:lnTo>
                    <a:lnTo>
                      <a:pt x="66" y="325"/>
                    </a:lnTo>
                    <a:lnTo>
                      <a:pt x="66" y="325"/>
                    </a:lnTo>
                    <a:lnTo>
                      <a:pt x="157" y="325"/>
                    </a:lnTo>
                    <a:close/>
                  </a:path>
                </a:pathLst>
              </a:custGeom>
              <a:solidFill>
                <a:srgbClr val="0057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81" name="T1">
                <a:extLst>
                  <a:ext uri="{FF2B5EF4-FFF2-40B4-BE49-F238E27FC236}">
                    <a16:creationId xmlns:a16="http://schemas.microsoft.com/office/drawing/2014/main" id="{0323019C-0D67-6B0E-A877-99A33474E935}"/>
                  </a:ext>
                </a:extLst>
              </p:cNvPr>
              <p:cNvSpPr>
                <a:spLocks/>
              </p:cNvSpPr>
              <p:nvPr userDrawn="1"/>
            </p:nvSpPr>
            <p:spPr bwMode="auto">
              <a:xfrm>
                <a:off x="799033" y="168151"/>
                <a:ext cx="193675" cy="258763"/>
              </a:xfrm>
              <a:custGeom>
                <a:avLst/>
                <a:gdLst>
                  <a:gd name="T0" fmla="*/ 88 w 244"/>
                  <a:gd name="T1" fmla="*/ 78 h 325"/>
                  <a:gd name="T2" fmla="*/ 88 w 244"/>
                  <a:gd name="T3" fmla="*/ 325 h 325"/>
                  <a:gd name="T4" fmla="*/ 179 w 244"/>
                  <a:gd name="T5" fmla="*/ 325 h 325"/>
                  <a:gd name="T6" fmla="*/ 179 w 244"/>
                  <a:gd name="T7" fmla="*/ 78 h 325"/>
                  <a:gd name="T8" fmla="*/ 244 w 244"/>
                  <a:gd name="T9" fmla="*/ 78 h 325"/>
                  <a:gd name="T10" fmla="*/ 244 w 244"/>
                  <a:gd name="T11" fmla="*/ 0 h 325"/>
                  <a:gd name="T12" fmla="*/ 25 w 244"/>
                  <a:gd name="T13" fmla="*/ 0 h 325"/>
                  <a:gd name="T14" fmla="*/ 0 w 244"/>
                  <a:gd name="T15" fmla="*/ 78 h 325"/>
                  <a:gd name="T16" fmla="*/ 88 w 244"/>
                  <a:gd name="T17" fmla="*/ 78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4" h="325">
                    <a:moveTo>
                      <a:pt x="88" y="78"/>
                    </a:moveTo>
                    <a:lnTo>
                      <a:pt x="88" y="325"/>
                    </a:lnTo>
                    <a:lnTo>
                      <a:pt x="179" y="325"/>
                    </a:lnTo>
                    <a:lnTo>
                      <a:pt x="179" y="78"/>
                    </a:lnTo>
                    <a:lnTo>
                      <a:pt x="244" y="78"/>
                    </a:lnTo>
                    <a:lnTo>
                      <a:pt x="244" y="0"/>
                    </a:lnTo>
                    <a:lnTo>
                      <a:pt x="25" y="0"/>
                    </a:lnTo>
                    <a:lnTo>
                      <a:pt x="0" y="78"/>
                    </a:lnTo>
                    <a:lnTo>
                      <a:pt x="88" y="78"/>
                    </a:lnTo>
                    <a:close/>
                  </a:path>
                </a:pathLst>
              </a:custGeom>
              <a:solidFill>
                <a:srgbClr val="0057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82" name="V">
                <a:extLst>
                  <a:ext uri="{FF2B5EF4-FFF2-40B4-BE49-F238E27FC236}">
                    <a16:creationId xmlns:a16="http://schemas.microsoft.com/office/drawing/2014/main" id="{1F7C1915-73AE-830E-98DF-89EA6A555FF5}"/>
                  </a:ext>
                </a:extLst>
              </p:cNvPr>
              <p:cNvSpPr>
                <a:spLocks/>
              </p:cNvSpPr>
              <p:nvPr userDrawn="1"/>
            </p:nvSpPr>
            <p:spPr bwMode="auto">
              <a:xfrm>
                <a:off x="567258" y="168151"/>
                <a:ext cx="230188" cy="258763"/>
              </a:xfrm>
              <a:custGeom>
                <a:avLst/>
                <a:gdLst>
                  <a:gd name="T0" fmla="*/ 184 w 289"/>
                  <a:gd name="T1" fmla="*/ 325 h 325"/>
                  <a:gd name="T2" fmla="*/ 289 w 289"/>
                  <a:gd name="T3" fmla="*/ 0 h 325"/>
                  <a:gd name="T4" fmla="*/ 197 w 289"/>
                  <a:gd name="T5" fmla="*/ 0 h 325"/>
                  <a:gd name="T6" fmla="*/ 143 w 289"/>
                  <a:gd name="T7" fmla="*/ 167 h 325"/>
                  <a:gd name="T8" fmla="*/ 135 w 289"/>
                  <a:gd name="T9" fmla="*/ 191 h 325"/>
                  <a:gd name="T10" fmla="*/ 135 w 289"/>
                  <a:gd name="T11" fmla="*/ 191 h 325"/>
                  <a:gd name="T12" fmla="*/ 135 w 289"/>
                  <a:gd name="T13" fmla="*/ 191 h 325"/>
                  <a:gd name="T14" fmla="*/ 135 w 289"/>
                  <a:gd name="T15" fmla="*/ 191 h 325"/>
                  <a:gd name="T16" fmla="*/ 135 w 289"/>
                  <a:gd name="T17" fmla="*/ 191 h 325"/>
                  <a:gd name="T18" fmla="*/ 135 w 289"/>
                  <a:gd name="T19" fmla="*/ 191 h 325"/>
                  <a:gd name="T20" fmla="*/ 135 w 289"/>
                  <a:gd name="T21" fmla="*/ 191 h 325"/>
                  <a:gd name="T22" fmla="*/ 128 w 289"/>
                  <a:gd name="T23" fmla="*/ 167 h 325"/>
                  <a:gd name="T24" fmla="*/ 91 w 289"/>
                  <a:gd name="T25" fmla="*/ 60 h 325"/>
                  <a:gd name="T26" fmla="*/ 0 w 289"/>
                  <a:gd name="T27" fmla="*/ 60 h 325"/>
                  <a:gd name="T28" fmla="*/ 90 w 289"/>
                  <a:gd name="T29" fmla="*/ 325 h 325"/>
                  <a:gd name="T30" fmla="*/ 184 w 289"/>
                  <a:gd name="T31"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9" h="325">
                    <a:moveTo>
                      <a:pt x="184" y="325"/>
                    </a:moveTo>
                    <a:lnTo>
                      <a:pt x="289" y="0"/>
                    </a:lnTo>
                    <a:lnTo>
                      <a:pt x="197" y="0"/>
                    </a:lnTo>
                    <a:lnTo>
                      <a:pt x="143" y="167"/>
                    </a:lnTo>
                    <a:lnTo>
                      <a:pt x="135" y="191"/>
                    </a:lnTo>
                    <a:lnTo>
                      <a:pt x="135" y="191"/>
                    </a:lnTo>
                    <a:lnTo>
                      <a:pt x="135" y="191"/>
                    </a:lnTo>
                    <a:lnTo>
                      <a:pt x="135" y="191"/>
                    </a:lnTo>
                    <a:lnTo>
                      <a:pt x="135" y="191"/>
                    </a:lnTo>
                    <a:lnTo>
                      <a:pt x="135" y="191"/>
                    </a:lnTo>
                    <a:lnTo>
                      <a:pt x="135" y="191"/>
                    </a:lnTo>
                    <a:lnTo>
                      <a:pt x="128" y="167"/>
                    </a:lnTo>
                    <a:lnTo>
                      <a:pt x="91" y="60"/>
                    </a:lnTo>
                    <a:lnTo>
                      <a:pt x="0" y="60"/>
                    </a:lnTo>
                    <a:lnTo>
                      <a:pt x="90" y="325"/>
                    </a:lnTo>
                    <a:lnTo>
                      <a:pt x="184" y="325"/>
                    </a:lnTo>
                    <a:close/>
                  </a:path>
                </a:pathLst>
              </a:custGeom>
              <a:solidFill>
                <a:srgbClr val="0057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grpSp>
        <p:grpSp>
          <p:nvGrpSpPr>
            <p:cNvPr id="69" name="_VTT_logo_102019_08_black_on_white" hidden="1">
              <a:extLst>
                <a:ext uri="{FF2B5EF4-FFF2-40B4-BE49-F238E27FC236}">
                  <a16:creationId xmlns:a16="http://schemas.microsoft.com/office/drawing/2014/main" id="{C85391D5-6BD7-DCF2-31E9-B58AEF894488}"/>
                </a:ext>
              </a:extLst>
            </p:cNvPr>
            <p:cNvGrpSpPr/>
            <p:nvPr userDrawn="1"/>
          </p:nvGrpSpPr>
          <p:grpSpPr>
            <a:xfrm>
              <a:off x="7909204" y="1770762"/>
              <a:ext cx="971550" cy="655638"/>
              <a:chOff x="379933" y="-15999"/>
              <a:chExt cx="971550" cy="655638"/>
            </a:xfrm>
          </p:grpSpPr>
          <p:sp>
            <p:nvSpPr>
              <p:cNvPr id="75" name="Box">
                <a:extLst>
                  <a:ext uri="{FF2B5EF4-FFF2-40B4-BE49-F238E27FC236}">
                    <a16:creationId xmlns:a16="http://schemas.microsoft.com/office/drawing/2014/main" id="{BEFEDB92-01B2-E904-FD21-A958E3CD584B}"/>
                  </a:ext>
                </a:extLst>
              </p:cNvPr>
              <p:cNvSpPr>
                <a:spLocks noChangeArrowheads="1"/>
              </p:cNvSpPr>
              <p:nvPr userDrawn="1"/>
            </p:nvSpPr>
            <p:spPr bwMode="auto">
              <a:xfrm>
                <a:off x="379933" y="-15999"/>
                <a:ext cx="971550" cy="6556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76" name="T2">
                <a:extLst>
                  <a:ext uri="{FF2B5EF4-FFF2-40B4-BE49-F238E27FC236}">
                    <a16:creationId xmlns:a16="http://schemas.microsoft.com/office/drawing/2014/main" id="{05B7C944-B6E0-49E2-5A41-274E26177179}"/>
                  </a:ext>
                </a:extLst>
              </p:cNvPr>
              <p:cNvSpPr>
                <a:spLocks/>
              </p:cNvSpPr>
              <p:nvPr userDrawn="1"/>
            </p:nvSpPr>
            <p:spPr bwMode="auto">
              <a:xfrm>
                <a:off x="1011758" y="168151"/>
                <a:ext cx="176213" cy="258763"/>
              </a:xfrm>
              <a:custGeom>
                <a:avLst/>
                <a:gdLst>
                  <a:gd name="T0" fmla="*/ 157 w 222"/>
                  <a:gd name="T1" fmla="*/ 325 h 325"/>
                  <a:gd name="T2" fmla="*/ 157 w 222"/>
                  <a:gd name="T3" fmla="*/ 78 h 325"/>
                  <a:gd name="T4" fmla="*/ 222 w 222"/>
                  <a:gd name="T5" fmla="*/ 78 h 325"/>
                  <a:gd name="T6" fmla="*/ 222 w 222"/>
                  <a:gd name="T7" fmla="*/ 0 h 325"/>
                  <a:gd name="T8" fmla="*/ 0 w 222"/>
                  <a:gd name="T9" fmla="*/ 0 h 325"/>
                  <a:gd name="T10" fmla="*/ 0 w 222"/>
                  <a:gd name="T11" fmla="*/ 78 h 325"/>
                  <a:gd name="T12" fmla="*/ 66 w 222"/>
                  <a:gd name="T13" fmla="*/ 78 h 325"/>
                  <a:gd name="T14" fmla="*/ 66 w 222"/>
                  <a:gd name="T15" fmla="*/ 325 h 325"/>
                  <a:gd name="T16" fmla="*/ 66 w 222"/>
                  <a:gd name="T17" fmla="*/ 325 h 325"/>
                  <a:gd name="T18" fmla="*/ 157 w 222"/>
                  <a:gd name="T19"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2" h="325">
                    <a:moveTo>
                      <a:pt x="157" y="325"/>
                    </a:moveTo>
                    <a:lnTo>
                      <a:pt x="157" y="78"/>
                    </a:lnTo>
                    <a:lnTo>
                      <a:pt x="222" y="78"/>
                    </a:lnTo>
                    <a:lnTo>
                      <a:pt x="222" y="0"/>
                    </a:lnTo>
                    <a:lnTo>
                      <a:pt x="0" y="0"/>
                    </a:lnTo>
                    <a:lnTo>
                      <a:pt x="0" y="78"/>
                    </a:lnTo>
                    <a:lnTo>
                      <a:pt x="66" y="78"/>
                    </a:lnTo>
                    <a:lnTo>
                      <a:pt x="66" y="325"/>
                    </a:lnTo>
                    <a:lnTo>
                      <a:pt x="66" y="325"/>
                    </a:lnTo>
                    <a:lnTo>
                      <a:pt x="157" y="32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77" name="T1">
                <a:extLst>
                  <a:ext uri="{FF2B5EF4-FFF2-40B4-BE49-F238E27FC236}">
                    <a16:creationId xmlns:a16="http://schemas.microsoft.com/office/drawing/2014/main" id="{4A4817D0-30F2-10B9-78C2-49701197D82D}"/>
                  </a:ext>
                </a:extLst>
              </p:cNvPr>
              <p:cNvSpPr>
                <a:spLocks/>
              </p:cNvSpPr>
              <p:nvPr userDrawn="1"/>
            </p:nvSpPr>
            <p:spPr bwMode="auto">
              <a:xfrm>
                <a:off x="799033" y="168151"/>
                <a:ext cx="193675" cy="258763"/>
              </a:xfrm>
              <a:custGeom>
                <a:avLst/>
                <a:gdLst>
                  <a:gd name="T0" fmla="*/ 88 w 244"/>
                  <a:gd name="T1" fmla="*/ 78 h 325"/>
                  <a:gd name="T2" fmla="*/ 88 w 244"/>
                  <a:gd name="T3" fmla="*/ 325 h 325"/>
                  <a:gd name="T4" fmla="*/ 179 w 244"/>
                  <a:gd name="T5" fmla="*/ 325 h 325"/>
                  <a:gd name="T6" fmla="*/ 179 w 244"/>
                  <a:gd name="T7" fmla="*/ 78 h 325"/>
                  <a:gd name="T8" fmla="*/ 244 w 244"/>
                  <a:gd name="T9" fmla="*/ 78 h 325"/>
                  <a:gd name="T10" fmla="*/ 244 w 244"/>
                  <a:gd name="T11" fmla="*/ 0 h 325"/>
                  <a:gd name="T12" fmla="*/ 25 w 244"/>
                  <a:gd name="T13" fmla="*/ 0 h 325"/>
                  <a:gd name="T14" fmla="*/ 0 w 244"/>
                  <a:gd name="T15" fmla="*/ 78 h 325"/>
                  <a:gd name="T16" fmla="*/ 88 w 244"/>
                  <a:gd name="T17" fmla="*/ 78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4" h="325">
                    <a:moveTo>
                      <a:pt x="88" y="78"/>
                    </a:moveTo>
                    <a:lnTo>
                      <a:pt x="88" y="325"/>
                    </a:lnTo>
                    <a:lnTo>
                      <a:pt x="179" y="325"/>
                    </a:lnTo>
                    <a:lnTo>
                      <a:pt x="179" y="78"/>
                    </a:lnTo>
                    <a:lnTo>
                      <a:pt x="244" y="78"/>
                    </a:lnTo>
                    <a:lnTo>
                      <a:pt x="244" y="0"/>
                    </a:lnTo>
                    <a:lnTo>
                      <a:pt x="25" y="0"/>
                    </a:lnTo>
                    <a:lnTo>
                      <a:pt x="0" y="78"/>
                    </a:lnTo>
                    <a:lnTo>
                      <a:pt x="88" y="7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78" name="V">
                <a:extLst>
                  <a:ext uri="{FF2B5EF4-FFF2-40B4-BE49-F238E27FC236}">
                    <a16:creationId xmlns:a16="http://schemas.microsoft.com/office/drawing/2014/main" id="{B2CB834D-78E9-C250-EEB4-83862E63DC18}"/>
                  </a:ext>
                </a:extLst>
              </p:cNvPr>
              <p:cNvSpPr>
                <a:spLocks/>
              </p:cNvSpPr>
              <p:nvPr userDrawn="1"/>
            </p:nvSpPr>
            <p:spPr bwMode="auto">
              <a:xfrm>
                <a:off x="567258" y="168151"/>
                <a:ext cx="230188" cy="258763"/>
              </a:xfrm>
              <a:custGeom>
                <a:avLst/>
                <a:gdLst>
                  <a:gd name="T0" fmla="*/ 184 w 289"/>
                  <a:gd name="T1" fmla="*/ 325 h 325"/>
                  <a:gd name="T2" fmla="*/ 289 w 289"/>
                  <a:gd name="T3" fmla="*/ 0 h 325"/>
                  <a:gd name="T4" fmla="*/ 197 w 289"/>
                  <a:gd name="T5" fmla="*/ 0 h 325"/>
                  <a:gd name="T6" fmla="*/ 143 w 289"/>
                  <a:gd name="T7" fmla="*/ 167 h 325"/>
                  <a:gd name="T8" fmla="*/ 135 w 289"/>
                  <a:gd name="T9" fmla="*/ 191 h 325"/>
                  <a:gd name="T10" fmla="*/ 135 w 289"/>
                  <a:gd name="T11" fmla="*/ 191 h 325"/>
                  <a:gd name="T12" fmla="*/ 135 w 289"/>
                  <a:gd name="T13" fmla="*/ 191 h 325"/>
                  <a:gd name="T14" fmla="*/ 135 w 289"/>
                  <a:gd name="T15" fmla="*/ 191 h 325"/>
                  <a:gd name="T16" fmla="*/ 135 w 289"/>
                  <a:gd name="T17" fmla="*/ 191 h 325"/>
                  <a:gd name="T18" fmla="*/ 135 w 289"/>
                  <a:gd name="T19" fmla="*/ 191 h 325"/>
                  <a:gd name="T20" fmla="*/ 135 w 289"/>
                  <a:gd name="T21" fmla="*/ 191 h 325"/>
                  <a:gd name="T22" fmla="*/ 128 w 289"/>
                  <a:gd name="T23" fmla="*/ 167 h 325"/>
                  <a:gd name="T24" fmla="*/ 91 w 289"/>
                  <a:gd name="T25" fmla="*/ 60 h 325"/>
                  <a:gd name="T26" fmla="*/ 0 w 289"/>
                  <a:gd name="T27" fmla="*/ 60 h 325"/>
                  <a:gd name="T28" fmla="*/ 90 w 289"/>
                  <a:gd name="T29" fmla="*/ 325 h 325"/>
                  <a:gd name="T30" fmla="*/ 184 w 289"/>
                  <a:gd name="T31"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9" h="325">
                    <a:moveTo>
                      <a:pt x="184" y="325"/>
                    </a:moveTo>
                    <a:lnTo>
                      <a:pt x="289" y="0"/>
                    </a:lnTo>
                    <a:lnTo>
                      <a:pt x="197" y="0"/>
                    </a:lnTo>
                    <a:lnTo>
                      <a:pt x="143" y="167"/>
                    </a:lnTo>
                    <a:lnTo>
                      <a:pt x="135" y="191"/>
                    </a:lnTo>
                    <a:lnTo>
                      <a:pt x="135" y="191"/>
                    </a:lnTo>
                    <a:lnTo>
                      <a:pt x="135" y="191"/>
                    </a:lnTo>
                    <a:lnTo>
                      <a:pt x="135" y="191"/>
                    </a:lnTo>
                    <a:lnTo>
                      <a:pt x="135" y="191"/>
                    </a:lnTo>
                    <a:lnTo>
                      <a:pt x="135" y="191"/>
                    </a:lnTo>
                    <a:lnTo>
                      <a:pt x="135" y="191"/>
                    </a:lnTo>
                    <a:lnTo>
                      <a:pt x="128" y="167"/>
                    </a:lnTo>
                    <a:lnTo>
                      <a:pt x="91" y="60"/>
                    </a:lnTo>
                    <a:lnTo>
                      <a:pt x="0" y="60"/>
                    </a:lnTo>
                    <a:lnTo>
                      <a:pt x="90" y="325"/>
                    </a:lnTo>
                    <a:lnTo>
                      <a:pt x="184" y="32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grpSp>
        <p:grpSp>
          <p:nvGrpSpPr>
            <p:cNvPr id="70" name="_VTT_logo_102019_09_orange_on_white" hidden="1">
              <a:extLst>
                <a:ext uri="{FF2B5EF4-FFF2-40B4-BE49-F238E27FC236}">
                  <a16:creationId xmlns:a16="http://schemas.microsoft.com/office/drawing/2014/main" id="{3DDDA604-5B33-CE9B-7D43-1B94C518C3B1}"/>
                </a:ext>
              </a:extLst>
            </p:cNvPr>
            <p:cNvGrpSpPr/>
            <p:nvPr userDrawn="1"/>
          </p:nvGrpSpPr>
          <p:grpSpPr>
            <a:xfrm>
              <a:off x="7909204" y="1770762"/>
              <a:ext cx="971550" cy="655638"/>
              <a:chOff x="379933" y="-15999"/>
              <a:chExt cx="971550" cy="655638"/>
            </a:xfrm>
          </p:grpSpPr>
          <p:sp>
            <p:nvSpPr>
              <p:cNvPr id="71" name="Box">
                <a:extLst>
                  <a:ext uri="{FF2B5EF4-FFF2-40B4-BE49-F238E27FC236}">
                    <a16:creationId xmlns:a16="http://schemas.microsoft.com/office/drawing/2014/main" id="{6A274F94-1EC9-BBDE-44DD-7B73551DCBAF}"/>
                  </a:ext>
                </a:extLst>
              </p:cNvPr>
              <p:cNvSpPr>
                <a:spLocks noChangeArrowheads="1"/>
              </p:cNvSpPr>
              <p:nvPr userDrawn="1"/>
            </p:nvSpPr>
            <p:spPr bwMode="auto">
              <a:xfrm>
                <a:off x="379933" y="-15999"/>
                <a:ext cx="971550" cy="6556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72" name="T2">
                <a:extLst>
                  <a:ext uri="{FF2B5EF4-FFF2-40B4-BE49-F238E27FC236}">
                    <a16:creationId xmlns:a16="http://schemas.microsoft.com/office/drawing/2014/main" id="{948ABA34-78D4-7F71-9698-B3604FBAD549}"/>
                  </a:ext>
                </a:extLst>
              </p:cNvPr>
              <p:cNvSpPr>
                <a:spLocks/>
              </p:cNvSpPr>
              <p:nvPr userDrawn="1"/>
            </p:nvSpPr>
            <p:spPr bwMode="auto">
              <a:xfrm>
                <a:off x="1011758" y="168151"/>
                <a:ext cx="176213" cy="258763"/>
              </a:xfrm>
              <a:custGeom>
                <a:avLst/>
                <a:gdLst>
                  <a:gd name="T0" fmla="*/ 157 w 222"/>
                  <a:gd name="T1" fmla="*/ 325 h 325"/>
                  <a:gd name="T2" fmla="*/ 157 w 222"/>
                  <a:gd name="T3" fmla="*/ 78 h 325"/>
                  <a:gd name="T4" fmla="*/ 222 w 222"/>
                  <a:gd name="T5" fmla="*/ 78 h 325"/>
                  <a:gd name="T6" fmla="*/ 222 w 222"/>
                  <a:gd name="T7" fmla="*/ 0 h 325"/>
                  <a:gd name="T8" fmla="*/ 0 w 222"/>
                  <a:gd name="T9" fmla="*/ 0 h 325"/>
                  <a:gd name="T10" fmla="*/ 0 w 222"/>
                  <a:gd name="T11" fmla="*/ 78 h 325"/>
                  <a:gd name="T12" fmla="*/ 66 w 222"/>
                  <a:gd name="T13" fmla="*/ 78 h 325"/>
                  <a:gd name="T14" fmla="*/ 66 w 222"/>
                  <a:gd name="T15" fmla="*/ 325 h 325"/>
                  <a:gd name="T16" fmla="*/ 66 w 222"/>
                  <a:gd name="T17" fmla="*/ 325 h 325"/>
                  <a:gd name="T18" fmla="*/ 157 w 222"/>
                  <a:gd name="T19"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2" h="325">
                    <a:moveTo>
                      <a:pt x="157" y="325"/>
                    </a:moveTo>
                    <a:lnTo>
                      <a:pt x="157" y="78"/>
                    </a:lnTo>
                    <a:lnTo>
                      <a:pt x="222" y="78"/>
                    </a:lnTo>
                    <a:lnTo>
                      <a:pt x="222" y="0"/>
                    </a:lnTo>
                    <a:lnTo>
                      <a:pt x="0" y="0"/>
                    </a:lnTo>
                    <a:lnTo>
                      <a:pt x="0" y="78"/>
                    </a:lnTo>
                    <a:lnTo>
                      <a:pt x="66" y="78"/>
                    </a:lnTo>
                    <a:lnTo>
                      <a:pt x="66" y="325"/>
                    </a:lnTo>
                    <a:lnTo>
                      <a:pt x="66" y="325"/>
                    </a:lnTo>
                    <a:lnTo>
                      <a:pt x="157" y="325"/>
                    </a:lnTo>
                    <a:close/>
                  </a:path>
                </a:pathLst>
              </a:custGeom>
              <a:solidFill>
                <a:srgbClr val="F06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73" name="T1">
                <a:extLst>
                  <a:ext uri="{FF2B5EF4-FFF2-40B4-BE49-F238E27FC236}">
                    <a16:creationId xmlns:a16="http://schemas.microsoft.com/office/drawing/2014/main" id="{0523F741-E321-A1AE-0E41-3D45C9CD2D00}"/>
                  </a:ext>
                </a:extLst>
              </p:cNvPr>
              <p:cNvSpPr>
                <a:spLocks/>
              </p:cNvSpPr>
              <p:nvPr userDrawn="1"/>
            </p:nvSpPr>
            <p:spPr bwMode="auto">
              <a:xfrm>
                <a:off x="799033" y="168151"/>
                <a:ext cx="193675" cy="258763"/>
              </a:xfrm>
              <a:custGeom>
                <a:avLst/>
                <a:gdLst>
                  <a:gd name="T0" fmla="*/ 88 w 244"/>
                  <a:gd name="T1" fmla="*/ 78 h 325"/>
                  <a:gd name="T2" fmla="*/ 88 w 244"/>
                  <a:gd name="T3" fmla="*/ 325 h 325"/>
                  <a:gd name="T4" fmla="*/ 179 w 244"/>
                  <a:gd name="T5" fmla="*/ 325 h 325"/>
                  <a:gd name="T6" fmla="*/ 179 w 244"/>
                  <a:gd name="T7" fmla="*/ 78 h 325"/>
                  <a:gd name="T8" fmla="*/ 244 w 244"/>
                  <a:gd name="T9" fmla="*/ 78 h 325"/>
                  <a:gd name="T10" fmla="*/ 244 w 244"/>
                  <a:gd name="T11" fmla="*/ 0 h 325"/>
                  <a:gd name="T12" fmla="*/ 25 w 244"/>
                  <a:gd name="T13" fmla="*/ 0 h 325"/>
                  <a:gd name="T14" fmla="*/ 0 w 244"/>
                  <a:gd name="T15" fmla="*/ 78 h 325"/>
                  <a:gd name="T16" fmla="*/ 88 w 244"/>
                  <a:gd name="T17" fmla="*/ 78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4" h="325">
                    <a:moveTo>
                      <a:pt x="88" y="78"/>
                    </a:moveTo>
                    <a:lnTo>
                      <a:pt x="88" y="325"/>
                    </a:lnTo>
                    <a:lnTo>
                      <a:pt x="179" y="325"/>
                    </a:lnTo>
                    <a:lnTo>
                      <a:pt x="179" y="78"/>
                    </a:lnTo>
                    <a:lnTo>
                      <a:pt x="244" y="78"/>
                    </a:lnTo>
                    <a:lnTo>
                      <a:pt x="244" y="0"/>
                    </a:lnTo>
                    <a:lnTo>
                      <a:pt x="25" y="0"/>
                    </a:lnTo>
                    <a:lnTo>
                      <a:pt x="0" y="78"/>
                    </a:lnTo>
                    <a:lnTo>
                      <a:pt x="88" y="78"/>
                    </a:lnTo>
                    <a:close/>
                  </a:path>
                </a:pathLst>
              </a:custGeom>
              <a:solidFill>
                <a:srgbClr val="F06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74" name="V">
                <a:extLst>
                  <a:ext uri="{FF2B5EF4-FFF2-40B4-BE49-F238E27FC236}">
                    <a16:creationId xmlns:a16="http://schemas.microsoft.com/office/drawing/2014/main" id="{58572FF4-276E-A7DD-36F3-D76F605E8BE5}"/>
                  </a:ext>
                </a:extLst>
              </p:cNvPr>
              <p:cNvSpPr>
                <a:spLocks/>
              </p:cNvSpPr>
              <p:nvPr userDrawn="1"/>
            </p:nvSpPr>
            <p:spPr bwMode="auto">
              <a:xfrm>
                <a:off x="567258" y="168151"/>
                <a:ext cx="230188" cy="258763"/>
              </a:xfrm>
              <a:custGeom>
                <a:avLst/>
                <a:gdLst>
                  <a:gd name="T0" fmla="*/ 184 w 289"/>
                  <a:gd name="T1" fmla="*/ 325 h 325"/>
                  <a:gd name="T2" fmla="*/ 289 w 289"/>
                  <a:gd name="T3" fmla="*/ 0 h 325"/>
                  <a:gd name="T4" fmla="*/ 197 w 289"/>
                  <a:gd name="T5" fmla="*/ 0 h 325"/>
                  <a:gd name="T6" fmla="*/ 143 w 289"/>
                  <a:gd name="T7" fmla="*/ 167 h 325"/>
                  <a:gd name="T8" fmla="*/ 135 w 289"/>
                  <a:gd name="T9" fmla="*/ 191 h 325"/>
                  <a:gd name="T10" fmla="*/ 135 w 289"/>
                  <a:gd name="T11" fmla="*/ 191 h 325"/>
                  <a:gd name="T12" fmla="*/ 135 w 289"/>
                  <a:gd name="T13" fmla="*/ 191 h 325"/>
                  <a:gd name="T14" fmla="*/ 135 w 289"/>
                  <a:gd name="T15" fmla="*/ 191 h 325"/>
                  <a:gd name="T16" fmla="*/ 135 w 289"/>
                  <a:gd name="T17" fmla="*/ 191 h 325"/>
                  <a:gd name="T18" fmla="*/ 135 w 289"/>
                  <a:gd name="T19" fmla="*/ 191 h 325"/>
                  <a:gd name="T20" fmla="*/ 135 w 289"/>
                  <a:gd name="T21" fmla="*/ 191 h 325"/>
                  <a:gd name="T22" fmla="*/ 128 w 289"/>
                  <a:gd name="T23" fmla="*/ 167 h 325"/>
                  <a:gd name="T24" fmla="*/ 91 w 289"/>
                  <a:gd name="T25" fmla="*/ 60 h 325"/>
                  <a:gd name="T26" fmla="*/ 0 w 289"/>
                  <a:gd name="T27" fmla="*/ 60 h 325"/>
                  <a:gd name="T28" fmla="*/ 90 w 289"/>
                  <a:gd name="T29" fmla="*/ 325 h 325"/>
                  <a:gd name="T30" fmla="*/ 184 w 289"/>
                  <a:gd name="T31"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9" h="325">
                    <a:moveTo>
                      <a:pt x="184" y="325"/>
                    </a:moveTo>
                    <a:lnTo>
                      <a:pt x="289" y="0"/>
                    </a:lnTo>
                    <a:lnTo>
                      <a:pt x="197" y="0"/>
                    </a:lnTo>
                    <a:lnTo>
                      <a:pt x="143" y="167"/>
                    </a:lnTo>
                    <a:lnTo>
                      <a:pt x="135" y="191"/>
                    </a:lnTo>
                    <a:lnTo>
                      <a:pt x="135" y="191"/>
                    </a:lnTo>
                    <a:lnTo>
                      <a:pt x="135" y="191"/>
                    </a:lnTo>
                    <a:lnTo>
                      <a:pt x="135" y="191"/>
                    </a:lnTo>
                    <a:lnTo>
                      <a:pt x="135" y="191"/>
                    </a:lnTo>
                    <a:lnTo>
                      <a:pt x="135" y="191"/>
                    </a:lnTo>
                    <a:lnTo>
                      <a:pt x="135" y="191"/>
                    </a:lnTo>
                    <a:lnTo>
                      <a:pt x="128" y="167"/>
                    </a:lnTo>
                    <a:lnTo>
                      <a:pt x="91" y="60"/>
                    </a:lnTo>
                    <a:lnTo>
                      <a:pt x="0" y="60"/>
                    </a:lnTo>
                    <a:lnTo>
                      <a:pt x="90" y="325"/>
                    </a:lnTo>
                    <a:lnTo>
                      <a:pt x="184" y="325"/>
                    </a:lnTo>
                    <a:close/>
                  </a:path>
                </a:pathLst>
              </a:custGeom>
              <a:solidFill>
                <a:srgbClr val="F06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grpSp>
      </p:grpSp>
    </p:spTree>
    <p:extLst>
      <p:ext uri="{BB962C8B-B14F-4D97-AF65-F5344CB8AC3E}">
        <p14:creationId xmlns:p14="http://schemas.microsoft.com/office/powerpoint/2010/main" val="1701815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VTT 2024 Content slide 6">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C43D522F-9A95-4C09-947F-9389828E52AA}"/>
              </a:ext>
            </a:extLst>
          </p:cNvPr>
          <p:cNvSpPr>
            <a:spLocks noGrp="1"/>
          </p:cNvSpPr>
          <p:nvPr>
            <p:ph type="dt" sz="half" idx="10"/>
          </p:nvPr>
        </p:nvSpPr>
        <p:spPr/>
        <p:txBody>
          <a:bodyPr/>
          <a:lstStyle/>
          <a:p>
            <a:fld id="{68E526CF-1DBB-4D7B-8AF6-B17F844A1771}" type="datetime1">
              <a:rPr lang="en-GB" smtClean="0"/>
              <a:t>30/05/2025</a:t>
            </a:fld>
            <a:endParaRPr lang="en-GB" dirty="0"/>
          </a:p>
        </p:txBody>
      </p:sp>
      <p:sp>
        <p:nvSpPr>
          <p:cNvPr id="4" name="Footer Placeholder 3">
            <a:extLst>
              <a:ext uri="{FF2B5EF4-FFF2-40B4-BE49-F238E27FC236}">
                <a16:creationId xmlns:a16="http://schemas.microsoft.com/office/drawing/2014/main" id="{62FBCA9D-2905-4200-875A-D971396E4B04}"/>
              </a:ext>
            </a:extLst>
          </p:cNvPr>
          <p:cNvSpPr>
            <a:spLocks noGrp="1"/>
          </p:cNvSpPr>
          <p:nvPr>
            <p:ph type="ftr" sz="quarter" idx="11"/>
          </p:nvPr>
        </p:nvSpPr>
        <p:spPr/>
        <p:txBody>
          <a:bodyPr/>
          <a:lstStyle/>
          <a:p>
            <a:r>
              <a:rPr lang="en-GB"/>
              <a:t>VTT – beyond the obvious</a:t>
            </a:r>
            <a:endParaRPr lang="en-GB" dirty="0"/>
          </a:p>
        </p:txBody>
      </p:sp>
      <p:sp>
        <p:nvSpPr>
          <p:cNvPr id="5" name="Slide Number Placeholder 4">
            <a:extLst>
              <a:ext uri="{FF2B5EF4-FFF2-40B4-BE49-F238E27FC236}">
                <a16:creationId xmlns:a16="http://schemas.microsoft.com/office/drawing/2014/main" id="{28EDE462-89B5-4754-BE57-386BC9DB87C7}"/>
              </a:ext>
            </a:extLst>
          </p:cNvPr>
          <p:cNvSpPr>
            <a:spLocks noGrp="1"/>
          </p:cNvSpPr>
          <p:nvPr>
            <p:ph type="sldNum" sz="quarter" idx="12"/>
          </p:nvPr>
        </p:nvSpPr>
        <p:spPr/>
        <p:txBody>
          <a:bodyPr/>
          <a:lstStyle/>
          <a:p>
            <a:fld id="{B89A5CCE-AC13-A746-9A72-5D19050CC0B7}" type="slidenum">
              <a:rPr lang="en-GB" smtClean="0"/>
              <a:pPr/>
              <a:t>‹#›</a:t>
            </a:fld>
            <a:endParaRPr lang="en-GB" dirty="0"/>
          </a:p>
        </p:txBody>
      </p:sp>
      <p:sp>
        <p:nvSpPr>
          <p:cNvPr id="8" name="Content Placeholder 7">
            <a:extLst>
              <a:ext uri="{FF2B5EF4-FFF2-40B4-BE49-F238E27FC236}">
                <a16:creationId xmlns:a16="http://schemas.microsoft.com/office/drawing/2014/main" id="{77E395C0-122B-47E5-A543-F9D8AE74D89C}"/>
              </a:ext>
            </a:extLst>
          </p:cNvPr>
          <p:cNvSpPr>
            <a:spLocks noGrp="1"/>
          </p:cNvSpPr>
          <p:nvPr>
            <p:ph sz="quarter" idx="13" hasCustomPrompt="1"/>
          </p:nvPr>
        </p:nvSpPr>
        <p:spPr>
          <a:xfrm>
            <a:off x="719137" y="1573200"/>
            <a:ext cx="3386138" cy="3044838"/>
          </a:xfrm>
        </p:spPr>
        <p:txBody>
          <a:bodyPr/>
          <a:lstStyle/>
          <a:p>
            <a:pPr lvl="0"/>
            <a:r>
              <a:rPr lang="en-GB" noProof="0" dirty="0"/>
              <a:t>First level bullet</a:t>
            </a:r>
          </a:p>
          <a:p>
            <a:pPr lvl="1"/>
            <a:r>
              <a:rPr lang="en-GB" noProof="0" dirty="0"/>
              <a:t>Second level bullet</a:t>
            </a:r>
          </a:p>
          <a:p>
            <a:pPr lvl="2"/>
            <a:r>
              <a:rPr lang="en-GB" noProof="0" dirty="0"/>
              <a:t>Third level bullet</a:t>
            </a:r>
          </a:p>
          <a:p>
            <a:pPr lvl="3"/>
            <a:r>
              <a:rPr lang="en-GB" noProof="0" dirty="0"/>
              <a:t>Fourth level bullet</a:t>
            </a:r>
          </a:p>
          <a:p>
            <a:pPr lvl="4"/>
            <a:r>
              <a:rPr lang="en-GB" noProof="0" dirty="0"/>
              <a:t>Fifth level bullet</a:t>
            </a:r>
          </a:p>
          <a:p>
            <a:pPr lvl="5"/>
            <a:r>
              <a:rPr lang="en-GB" noProof="0" dirty="0"/>
              <a:t>Sixth level bullet</a:t>
            </a:r>
          </a:p>
        </p:txBody>
      </p:sp>
      <p:sp>
        <p:nvSpPr>
          <p:cNvPr id="60" name="Content Placeholder 7">
            <a:extLst>
              <a:ext uri="{FF2B5EF4-FFF2-40B4-BE49-F238E27FC236}">
                <a16:creationId xmlns:a16="http://schemas.microsoft.com/office/drawing/2014/main" id="{4EE6B969-E7B7-12FA-82D9-0269B9C729C0}"/>
              </a:ext>
            </a:extLst>
          </p:cNvPr>
          <p:cNvSpPr>
            <a:spLocks noGrp="1"/>
          </p:cNvSpPr>
          <p:nvPr>
            <p:ph sz="quarter" idx="14" hasCustomPrompt="1"/>
          </p:nvPr>
        </p:nvSpPr>
        <p:spPr>
          <a:xfrm>
            <a:off x="4279900" y="1573200"/>
            <a:ext cx="3387725" cy="3042301"/>
          </a:xfrm>
        </p:spPr>
        <p:txBody>
          <a:bodyPr/>
          <a:lstStyle/>
          <a:p>
            <a:pPr lvl="0"/>
            <a:r>
              <a:rPr lang="en-GB" noProof="0" dirty="0"/>
              <a:t>First level bullet</a:t>
            </a:r>
          </a:p>
          <a:p>
            <a:pPr lvl="1"/>
            <a:r>
              <a:rPr lang="en-GB" noProof="0" dirty="0"/>
              <a:t>Second level bullet</a:t>
            </a:r>
          </a:p>
          <a:p>
            <a:pPr lvl="2"/>
            <a:r>
              <a:rPr lang="en-GB" noProof="0" dirty="0"/>
              <a:t>Third level bullet</a:t>
            </a:r>
          </a:p>
          <a:p>
            <a:pPr lvl="3"/>
            <a:r>
              <a:rPr lang="en-GB" noProof="0" dirty="0"/>
              <a:t>Fourth level bullet</a:t>
            </a:r>
          </a:p>
          <a:p>
            <a:pPr lvl="4"/>
            <a:r>
              <a:rPr lang="en-GB" noProof="0" dirty="0"/>
              <a:t>Fifth level bullet</a:t>
            </a:r>
          </a:p>
          <a:p>
            <a:pPr lvl="5"/>
            <a:r>
              <a:rPr lang="en-GB" noProof="0" dirty="0"/>
              <a:t>Sixth level bullet</a:t>
            </a:r>
          </a:p>
        </p:txBody>
      </p:sp>
      <p:sp>
        <p:nvSpPr>
          <p:cNvPr id="61" name="Title 1">
            <a:extLst>
              <a:ext uri="{FF2B5EF4-FFF2-40B4-BE49-F238E27FC236}">
                <a16:creationId xmlns:a16="http://schemas.microsoft.com/office/drawing/2014/main" id="{6FF45691-53B2-B2B4-9734-13E481704528}"/>
              </a:ext>
            </a:extLst>
          </p:cNvPr>
          <p:cNvSpPr>
            <a:spLocks noGrp="1"/>
          </p:cNvSpPr>
          <p:nvPr>
            <p:ph type="title"/>
          </p:nvPr>
        </p:nvSpPr>
        <p:spPr>
          <a:xfrm>
            <a:off x="719999" y="586800"/>
            <a:ext cx="6948000" cy="745200"/>
          </a:xfrm>
        </p:spPr>
        <p:txBody>
          <a:bodyPr anchor="t" anchorCtr="0"/>
          <a:lstStyle/>
          <a:p>
            <a:r>
              <a:rPr lang="en-GB" noProof="0" dirty="0"/>
              <a:t>Click to edit Master title style</a:t>
            </a:r>
          </a:p>
        </p:txBody>
      </p:sp>
      <p:grpSp>
        <p:nvGrpSpPr>
          <p:cNvPr id="6" name="VTT_LogoStack_v3_16092019 pienempi koko">
            <a:extLst>
              <a:ext uri="{FF2B5EF4-FFF2-40B4-BE49-F238E27FC236}">
                <a16:creationId xmlns:a16="http://schemas.microsoft.com/office/drawing/2014/main" id="{BDC988EE-CC9E-72BC-789D-B50D47EA6ABE}"/>
              </a:ext>
            </a:extLst>
          </p:cNvPr>
          <p:cNvGrpSpPr/>
          <p:nvPr userDrawn="1"/>
        </p:nvGrpSpPr>
        <p:grpSpPr>
          <a:xfrm>
            <a:off x="8043515" y="2"/>
            <a:ext cx="869543" cy="586800"/>
            <a:chOff x="7909204" y="1770762"/>
            <a:chExt cx="971550" cy="655638"/>
          </a:xfrm>
        </p:grpSpPr>
        <p:grpSp>
          <p:nvGrpSpPr>
            <p:cNvPr id="7" name="_VTT_logo_102019_01_white_on_orange">
              <a:extLst>
                <a:ext uri="{FF2B5EF4-FFF2-40B4-BE49-F238E27FC236}">
                  <a16:creationId xmlns:a16="http://schemas.microsoft.com/office/drawing/2014/main" id="{2C348D67-C3B5-66CD-1A7C-434EB2D2221C}"/>
                </a:ext>
              </a:extLst>
            </p:cNvPr>
            <p:cNvGrpSpPr/>
            <p:nvPr userDrawn="1"/>
          </p:nvGrpSpPr>
          <p:grpSpPr>
            <a:xfrm>
              <a:off x="7909204" y="1770762"/>
              <a:ext cx="971550" cy="655638"/>
              <a:chOff x="379933" y="-15999"/>
              <a:chExt cx="971550" cy="655638"/>
            </a:xfrm>
          </p:grpSpPr>
          <p:sp>
            <p:nvSpPr>
              <p:cNvPr id="49" name="Box">
                <a:extLst>
                  <a:ext uri="{FF2B5EF4-FFF2-40B4-BE49-F238E27FC236}">
                    <a16:creationId xmlns:a16="http://schemas.microsoft.com/office/drawing/2014/main" id="{64E1B971-D350-D0CF-5B74-326D6ED6019C}"/>
                  </a:ext>
                </a:extLst>
              </p:cNvPr>
              <p:cNvSpPr>
                <a:spLocks noChangeArrowheads="1"/>
              </p:cNvSpPr>
              <p:nvPr userDrawn="1"/>
            </p:nvSpPr>
            <p:spPr bwMode="auto">
              <a:xfrm>
                <a:off x="379933" y="-15999"/>
                <a:ext cx="971550" cy="655638"/>
              </a:xfrm>
              <a:prstGeom prst="rect">
                <a:avLst/>
              </a:prstGeom>
              <a:solidFill>
                <a:srgbClr val="F06E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50" name="T2">
                <a:extLst>
                  <a:ext uri="{FF2B5EF4-FFF2-40B4-BE49-F238E27FC236}">
                    <a16:creationId xmlns:a16="http://schemas.microsoft.com/office/drawing/2014/main" id="{4D65CD29-7CCB-4323-57F4-E86E83ECE646}"/>
                  </a:ext>
                </a:extLst>
              </p:cNvPr>
              <p:cNvSpPr>
                <a:spLocks/>
              </p:cNvSpPr>
              <p:nvPr userDrawn="1"/>
            </p:nvSpPr>
            <p:spPr bwMode="auto">
              <a:xfrm>
                <a:off x="1011758" y="168151"/>
                <a:ext cx="176213" cy="258763"/>
              </a:xfrm>
              <a:custGeom>
                <a:avLst/>
                <a:gdLst>
                  <a:gd name="T0" fmla="*/ 157 w 222"/>
                  <a:gd name="T1" fmla="*/ 325 h 325"/>
                  <a:gd name="T2" fmla="*/ 157 w 222"/>
                  <a:gd name="T3" fmla="*/ 78 h 325"/>
                  <a:gd name="T4" fmla="*/ 222 w 222"/>
                  <a:gd name="T5" fmla="*/ 78 h 325"/>
                  <a:gd name="T6" fmla="*/ 222 w 222"/>
                  <a:gd name="T7" fmla="*/ 0 h 325"/>
                  <a:gd name="T8" fmla="*/ 0 w 222"/>
                  <a:gd name="T9" fmla="*/ 0 h 325"/>
                  <a:gd name="T10" fmla="*/ 0 w 222"/>
                  <a:gd name="T11" fmla="*/ 78 h 325"/>
                  <a:gd name="T12" fmla="*/ 66 w 222"/>
                  <a:gd name="T13" fmla="*/ 78 h 325"/>
                  <a:gd name="T14" fmla="*/ 66 w 222"/>
                  <a:gd name="T15" fmla="*/ 325 h 325"/>
                  <a:gd name="T16" fmla="*/ 66 w 222"/>
                  <a:gd name="T17" fmla="*/ 325 h 325"/>
                  <a:gd name="T18" fmla="*/ 157 w 222"/>
                  <a:gd name="T19"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2" h="325">
                    <a:moveTo>
                      <a:pt x="157" y="325"/>
                    </a:moveTo>
                    <a:lnTo>
                      <a:pt x="157" y="78"/>
                    </a:lnTo>
                    <a:lnTo>
                      <a:pt x="222" y="78"/>
                    </a:lnTo>
                    <a:lnTo>
                      <a:pt x="222" y="0"/>
                    </a:lnTo>
                    <a:lnTo>
                      <a:pt x="0" y="0"/>
                    </a:lnTo>
                    <a:lnTo>
                      <a:pt x="0" y="78"/>
                    </a:lnTo>
                    <a:lnTo>
                      <a:pt x="66" y="78"/>
                    </a:lnTo>
                    <a:lnTo>
                      <a:pt x="66" y="325"/>
                    </a:lnTo>
                    <a:lnTo>
                      <a:pt x="66" y="325"/>
                    </a:lnTo>
                    <a:lnTo>
                      <a:pt x="157" y="3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51" name="T1">
                <a:extLst>
                  <a:ext uri="{FF2B5EF4-FFF2-40B4-BE49-F238E27FC236}">
                    <a16:creationId xmlns:a16="http://schemas.microsoft.com/office/drawing/2014/main" id="{8CC4413E-D94D-C210-FD21-14CA77DD5EA0}"/>
                  </a:ext>
                </a:extLst>
              </p:cNvPr>
              <p:cNvSpPr>
                <a:spLocks/>
              </p:cNvSpPr>
              <p:nvPr userDrawn="1"/>
            </p:nvSpPr>
            <p:spPr bwMode="auto">
              <a:xfrm>
                <a:off x="799033" y="168151"/>
                <a:ext cx="193675" cy="258763"/>
              </a:xfrm>
              <a:custGeom>
                <a:avLst/>
                <a:gdLst>
                  <a:gd name="T0" fmla="*/ 88 w 244"/>
                  <a:gd name="T1" fmla="*/ 78 h 325"/>
                  <a:gd name="T2" fmla="*/ 88 w 244"/>
                  <a:gd name="T3" fmla="*/ 325 h 325"/>
                  <a:gd name="T4" fmla="*/ 179 w 244"/>
                  <a:gd name="T5" fmla="*/ 325 h 325"/>
                  <a:gd name="T6" fmla="*/ 179 w 244"/>
                  <a:gd name="T7" fmla="*/ 78 h 325"/>
                  <a:gd name="T8" fmla="*/ 244 w 244"/>
                  <a:gd name="T9" fmla="*/ 78 h 325"/>
                  <a:gd name="T10" fmla="*/ 244 w 244"/>
                  <a:gd name="T11" fmla="*/ 0 h 325"/>
                  <a:gd name="T12" fmla="*/ 25 w 244"/>
                  <a:gd name="T13" fmla="*/ 0 h 325"/>
                  <a:gd name="T14" fmla="*/ 0 w 244"/>
                  <a:gd name="T15" fmla="*/ 78 h 325"/>
                  <a:gd name="T16" fmla="*/ 88 w 244"/>
                  <a:gd name="T17" fmla="*/ 78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4" h="325">
                    <a:moveTo>
                      <a:pt x="88" y="78"/>
                    </a:moveTo>
                    <a:lnTo>
                      <a:pt x="88" y="325"/>
                    </a:lnTo>
                    <a:lnTo>
                      <a:pt x="179" y="325"/>
                    </a:lnTo>
                    <a:lnTo>
                      <a:pt x="179" y="78"/>
                    </a:lnTo>
                    <a:lnTo>
                      <a:pt x="244" y="78"/>
                    </a:lnTo>
                    <a:lnTo>
                      <a:pt x="244" y="0"/>
                    </a:lnTo>
                    <a:lnTo>
                      <a:pt x="25" y="0"/>
                    </a:lnTo>
                    <a:lnTo>
                      <a:pt x="0" y="78"/>
                    </a:lnTo>
                    <a:lnTo>
                      <a:pt x="88" y="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52" name="V">
                <a:extLst>
                  <a:ext uri="{FF2B5EF4-FFF2-40B4-BE49-F238E27FC236}">
                    <a16:creationId xmlns:a16="http://schemas.microsoft.com/office/drawing/2014/main" id="{6463888F-E1CF-4C39-21C9-767F2B96FCAC}"/>
                  </a:ext>
                </a:extLst>
              </p:cNvPr>
              <p:cNvSpPr>
                <a:spLocks/>
              </p:cNvSpPr>
              <p:nvPr userDrawn="1"/>
            </p:nvSpPr>
            <p:spPr bwMode="auto">
              <a:xfrm>
                <a:off x="567258" y="168151"/>
                <a:ext cx="230188" cy="258763"/>
              </a:xfrm>
              <a:custGeom>
                <a:avLst/>
                <a:gdLst>
                  <a:gd name="T0" fmla="*/ 184 w 289"/>
                  <a:gd name="T1" fmla="*/ 325 h 325"/>
                  <a:gd name="T2" fmla="*/ 289 w 289"/>
                  <a:gd name="T3" fmla="*/ 0 h 325"/>
                  <a:gd name="T4" fmla="*/ 197 w 289"/>
                  <a:gd name="T5" fmla="*/ 0 h 325"/>
                  <a:gd name="T6" fmla="*/ 143 w 289"/>
                  <a:gd name="T7" fmla="*/ 167 h 325"/>
                  <a:gd name="T8" fmla="*/ 135 w 289"/>
                  <a:gd name="T9" fmla="*/ 191 h 325"/>
                  <a:gd name="T10" fmla="*/ 135 w 289"/>
                  <a:gd name="T11" fmla="*/ 191 h 325"/>
                  <a:gd name="T12" fmla="*/ 135 w 289"/>
                  <a:gd name="T13" fmla="*/ 191 h 325"/>
                  <a:gd name="T14" fmla="*/ 135 w 289"/>
                  <a:gd name="T15" fmla="*/ 191 h 325"/>
                  <a:gd name="T16" fmla="*/ 135 w 289"/>
                  <a:gd name="T17" fmla="*/ 191 h 325"/>
                  <a:gd name="T18" fmla="*/ 135 w 289"/>
                  <a:gd name="T19" fmla="*/ 191 h 325"/>
                  <a:gd name="T20" fmla="*/ 135 w 289"/>
                  <a:gd name="T21" fmla="*/ 191 h 325"/>
                  <a:gd name="T22" fmla="*/ 128 w 289"/>
                  <a:gd name="T23" fmla="*/ 167 h 325"/>
                  <a:gd name="T24" fmla="*/ 91 w 289"/>
                  <a:gd name="T25" fmla="*/ 60 h 325"/>
                  <a:gd name="T26" fmla="*/ 0 w 289"/>
                  <a:gd name="T27" fmla="*/ 60 h 325"/>
                  <a:gd name="T28" fmla="*/ 90 w 289"/>
                  <a:gd name="T29" fmla="*/ 325 h 325"/>
                  <a:gd name="T30" fmla="*/ 184 w 289"/>
                  <a:gd name="T31"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9" h="325">
                    <a:moveTo>
                      <a:pt x="184" y="325"/>
                    </a:moveTo>
                    <a:lnTo>
                      <a:pt x="289" y="0"/>
                    </a:lnTo>
                    <a:lnTo>
                      <a:pt x="197" y="0"/>
                    </a:lnTo>
                    <a:lnTo>
                      <a:pt x="143" y="167"/>
                    </a:lnTo>
                    <a:lnTo>
                      <a:pt x="135" y="191"/>
                    </a:lnTo>
                    <a:lnTo>
                      <a:pt x="135" y="191"/>
                    </a:lnTo>
                    <a:lnTo>
                      <a:pt x="135" y="191"/>
                    </a:lnTo>
                    <a:lnTo>
                      <a:pt x="135" y="191"/>
                    </a:lnTo>
                    <a:lnTo>
                      <a:pt x="135" y="191"/>
                    </a:lnTo>
                    <a:lnTo>
                      <a:pt x="135" y="191"/>
                    </a:lnTo>
                    <a:lnTo>
                      <a:pt x="135" y="191"/>
                    </a:lnTo>
                    <a:lnTo>
                      <a:pt x="128" y="167"/>
                    </a:lnTo>
                    <a:lnTo>
                      <a:pt x="91" y="60"/>
                    </a:lnTo>
                    <a:lnTo>
                      <a:pt x="0" y="60"/>
                    </a:lnTo>
                    <a:lnTo>
                      <a:pt x="90" y="325"/>
                    </a:lnTo>
                    <a:lnTo>
                      <a:pt x="184" y="3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grpSp>
        <p:grpSp>
          <p:nvGrpSpPr>
            <p:cNvPr id="9" name="_VTT_logo_102019_02_white_on_black" hidden="1">
              <a:extLst>
                <a:ext uri="{FF2B5EF4-FFF2-40B4-BE49-F238E27FC236}">
                  <a16:creationId xmlns:a16="http://schemas.microsoft.com/office/drawing/2014/main" id="{5EA39385-51B6-2B5E-BE55-94C6523906AC}"/>
                </a:ext>
              </a:extLst>
            </p:cNvPr>
            <p:cNvGrpSpPr/>
            <p:nvPr userDrawn="1"/>
          </p:nvGrpSpPr>
          <p:grpSpPr>
            <a:xfrm>
              <a:off x="7909204" y="1770762"/>
              <a:ext cx="971550" cy="655638"/>
              <a:chOff x="379933" y="-15999"/>
              <a:chExt cx="971550" cy="655638"/>
            </a:xfrm>
          </p:grpSpPr>
          <p:sp>
            <p:nvSpPr>
              <p:cNvPr id="45" name="Box">
                <a:extLst>
                  <a:ext uri="{FF2B5EF4-FFF2-40B4-BE49-F238E27FC236}">
                    <a16:creationId xmlns:a16="http://schemas.microsoft.com/office/drawing/2014/main" id="{C47F5E5C-084A-028F-869C-06E99E3CB217}"/>
                  </a:ext>
                </a:extLst>
              </p:cNvPr>
              <p:cNvSpPr>
                <a:spLocks noChangeArrowheads="1"/>
              </p:cNvSpPr>
              <p:nvPr userDrawn="1"/>
            </p:nvSpPr>
            <p:spPr bwMode="auto">
              <a:xfrm>
                <a:off x="379933" y="-15999"/>
                <a:ext cx="971550" cy="6556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46" name="T2">
                <a:extLst>
                  <a:ext uri="{FF2B5EF4-FFF2-40B4-BE49-F238E27FC236}">
                    <a16:creationId xmlns:a16="http://schemas.microsoft.com/office/drawing/2014/main" id="{58253D1D-B245-AA6E-E82A-5ADA9193F76C}"/>
                  </a:ext>
                </a:extLst>
              </p:cNvPr>
              <p:cNvSpPr>
                <a:spLocks/>
              </p:cNvSpPr>
              <p:nvPr userDrawn="1"/>
            </p:nvSpPr>
            <p:spPr bwMode="auto">
              <a:xfrm>
                <a:off x="1011758" y="168151"/>
                <a:ext cx="176213" cy="258763"/>
              </a:xfrm>
              <a:custGeom>
                <a:avLst/>
                <a:gdLst>
                  <a:gd name="T0" fmla="*/ 157 w 222"/>
                  <a:gd name="T1" fmla="*/ 325 h 325"/>
                  <a:gd name="T2" fmla="*/ 157 w 222"/>
                  <a:gd name="T3" fmla="*/ 78 h 325"/>
                  <a:gd name="T4" fmla="*/ 222 w 222"/>
                  <a:gd name="T5" fmla="*/ 78 h 325"/>
                  <a:gd name="T6" fmla="*/ 222 w 222"/>
                  <a:gd name="T7" fmla="*/ 0 h 325"/>
                  <a:gd name="T8" fmla="*/ 0 w 222"/>
                  <a:gd name="T9" fmla="*/ 0 h 325"/>
                  <a:gd name="T10" fmla="*/ 0 w 222"/>
                  <a:gd name="T11" fmla="*/ 78 h 325"/>
                  <a:gd name="T12" fmla="*/ 66 w 222"/>
                  <a:gd name="T13" fmla="*/ 78 h 325"/>
                  <a:gd name="T14" fmla="*/ 66 w 222"/>
                  <a:gd name="T15" fmla="*/ 325 h 325"/>
                  <a:gd name="T16" fmla="*/ 66 w 222"/>
                  <a:gd name="T17" fmla="*/ 325 h 325"/>
                  <a:gd name="T18" fmla="*/ 157 w 222"/>
                  <a:gd name="T19"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2" h="325">
                    <a:moveTo>
                      <a:pt x="157" y="325"/>
                    </a:moveTo>
                    <a:lnTo>
                      <a:pt x="157" y="78"/>
                    </a:lnTo>
                    <a:lnTo>
                      <a:pt x="222" y="78"/>
                    </a:lnTo>
                    <a:lnTo>
                      <a:pt x="222" y="0"/>
                    </a:lnTo>
                    <a:lnTo>
                      <a:pt x="0" y="0"/>
                    </a:lnTo>
                    <a:lnTo>
                      <a:pt x="0" y="78"/>
                    </a:lnTo>
                    <a:lnTo>
                      <a:pt x="66" y="78"/>
                    </a:lnTo>
                    <a:lnTo>
                      <a:pt x="66" y="325"/>
                    </a:lnTo>
                    <a:lnTo>
                      <a:pt x="66" y="325"/>
                    </a:lnTo>
                    <a:lnTo>
                      <a:pt x="157" y="3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47" name="T1">
                <a:extLst>
                  <a:ext uri="{FF2B5EF4-FFF2-40B4-BE49-F238E27FC236}">
                    <a16:creationId xmlns:a16="http://schemas.microsoft.com/office/drawing/2014/main" id="{2086438D-D9D9-A831-853C-F21080870ED0}"/>
                  </a:ext>
                </a:extLst>
              </p:cNvPr>
              <p:cNvSpPr>
                <a:spLocks/>
              </p:cNvSpPr>
              <p:nvPr userDrawn="1"/>
            </p:nvSpPr>
            <p:spPr bwMode="auto">
              <a:xfrm>
                <a:off x="799033" y="168151"/>
                <a:ext cx="193675" cy="258763"/>
              </a:xfrm>
              <a:custGeom>
                <a:avLst/>
                <a:gdLst>
                  <a:gd name="T0" fmla="*/ 88 w 244"/>
                  <a:gd name="T1" fmla="*/ 78 h 325"/>
                  <a:gd name="T2" fmla="*/ 88 w 244"/>
                  <a:gd name="T3" fmla="*/ 325 h 325"/>
                  <a:gd name="T4" fmla="*/ 179 w 244"/>
                  <a:gd name="T5" fmla="*/ 325 h 325"/>
                  <a:gd name="T6" fmla="*/ 179 w 244"/>
                  <a:gd name="T7" fmla="*/ 78 h 325"/>
                  <a:gd name="T8" fmla="*/ 244 w 244"/>
                  <a:gd name="T9" fmla="*/ 78 h 325"/>
                  <a:gd name="T10" fmla="*/ 244 w 244"/>
                  <a:gd name="T11" fmla="*/ 0 h 325"/>
                  <a:gd name="T12" fmla="*/ 25 w 244"/>
                  <a:gd name="T13" fmla="*/ 0 h 325"/>
                  <a:gd name="T14" fmla="*/ 0 w 244"/>
                  <a:gd name="T15" fmla="*/ 78 h 325"/>
                  <a:gd name="T16" fmla="*/ 88 w 244"/>
                  <a:gd name="T17" fmla="*/ 78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4" h="325">
                    <a:moveTo>
                      <a:pt x="88" y="78"/>
                    </a:moveTo>
                    <a:lnTo>
                      <a:pt x="88" y="325"/>
                    </a:lnTo>
                    <a:lnTo>
                      <a:pt x="179" y="325"/>
                    </a:lnTo>
                    <a:lnTo>
                      <a:pt x="179" y="78"/>
                    </a:lnTo>
                    <a:lnTo>
                      <a:pt x="244" y="78"/>
                    </a:lnTo>
                    <a:lnTo>
                      <a:pt x="244" y="0"/>
                    </a:lnTo>
                    <a:lnTo>
                      <a:pt x="25" y="0"/>
                    </a:lnTo>
                    <a:lnTo>
                      <a:pt x="0" y="78"/>
                    </a:lnTo>
                    <a:lnTo>
                      <a:pt x="88" y="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48" name="V">
                <a:extLst>
                  <a:ext uri="{FF2B5EF4-FFF2-40B4-BE49-F238E27FC236}">
                    <a16:creationId xmlns:a16="http://schemas.microsoft.com/office/drawing/2014/main" id="{ABC85D23-C064-9692-C8E8-8B753F30A976}"/>
                  </a:ext>
                </a:extLst>
              </p:cNvPr>
              <p:cNvSpPr>
                <a:spLocks/>
              </p:cNvSpPr>
              <p:nvPr userDrawn="1"/>
            </p:nvSpPr>
            <p:spPr bwMode="auto">
              <a:xfrm>
                <a:off x="567258" y="168151"/>
                <a:ext cx="230188" cy="258763"/>
              </a:xfrm>
              <a:custGeom>
                <a:avLst/>
                <a:gdLst>
                  <a:gd name="T0" fmla="*/ 184 w 289"/>
                  <a:gd name="T1" fmla="*/ 325 h 325"/>
                  <a:gd name="T2" fmla="*/ 289 w 289"/>
                  <a:gd name="T3" fmla="*/ 0 h 325"/>
                  <a:gd name="T4" fmla="*/ 197 w 289"/>
                  <a:gd name="T5" fmla="*/ 0 h 325"/>
                  <a:gd name="T6" fmla="*/ 143 w 289"/>
                  <a:gd name="T7" fmla="*/ 167 h 325"/>
                  <a:gd name="T8" fmla="*/ 135 w 289"/>
                  <a:gd name="T9" fmla="*/ 191 h 325"/>
                  <a:gd name="T10" fmla="*/ 135 w 289"/>
                  <a:gd name="T11" fmla="*/ 191 h 325"/>
                  <a:gd name="T12" fmla="*/ 135 w 289"/>
                  <a:gd name="T13" fmla="*/ 191 h 325"/>
                  <a:gd name="T14" fmla="*/ 135 w 289"/>
                  <a:gd name="T15" fmla="*/ 191 h 325"/>
                  <a:gd name="T16" fmla="*/ 135 w 289"/>
                  <a:gd name="T17" fmla="*/ 191 h 325"/>
                  <a:gd name="T18" fmla="*/ 135 w 289"/>
                  <a:gd name="T19" fmla="*/ 191 h 325"/>
                  <a:gd name="T20" fmla="*/ 135 w 289"/>
                  <a:gd name="T21" fmla="*/ 191 h 325"/>
                  <a:gd name="T22" fmla="*/ 128 w 289"/>
                  <a:gd name="T23" fmla="*/ 167 h 325"/>
                  <a:gd name="T24" fmla="*/ 91 w 289"/>
                  <a:gd name="T25" fmla="*/ 60 h 325"/>
                  <a:gd name="T26" fmla="*/ 0 w 289"/>
                  <a:gd name="T27" fmla="*/ 60 h 325"/>
                  <a:gd name="T28" fmla="*/ 90 w 289"/>
                  <a:gd name="T29" fmla="*/ 325 h 325"/>
                  <a:gd name="T30" fmla="*/ 184 w 289"/>
                  <a:gd name="T31"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9" h="325">
                    <a:moveTo>
                      <a:pt x="184" y="325"/>
                    </a:moveTo>
                    <a:lnTo>
                      <a:pt x="289" y="0"/>
                    </a:lnTo>
                    <a:lnTo>
                      <a:pt x="197" y="0"/>
                    </a:lnTo>
                    <a:lnTo>
                      <a:pt x="143" y="167"/>
                    </a:lnTo>
                    <a:lnTo>
                      <a:pt x="135" y="191"/>
                    </a:lnTo>
                    <a:lnTo>
                      <a:pt x="135" y="191"/>
                    </a:lnTo>
                    <a:lnTo>
                      <a:pt x="135" y="191"/>
                    </a:lnTo>
                    <a:lnTo>
                      <a:pt x="135" y="191"/>
                    </a:lnTo>
                    <a:lnTo>
                      <a:pt x="135" y="191"/>
                    </a:lnTo>
                    <a:lnTo>
                      <a:pt x="135" y="191"/>
                    </a:lnTo>
                    <a:lnTo>
                      <a:pt x="135" y="191"/>
                    </a:lnTo>
                    <a:lnTo>
                      <a:pt x="128" y="167"/>
                    </a:lnTo>
                    <a:lnTo>
                      <a:pt x="91" y="60"/>
                    </a:lnTo>
                    <a:lnTo>
                      <a:pt x="0" y="60"/>
                    </a:lnTo>
                    <a:lnTo>
                      <a:pt x="90" y="325"/>
                    </a:lnTo>
                    <a:lnTo>
                      <a:pt x="184" y="3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grpSp>
        <p:grpSp>
          <p:nvGrpSpPr>
            <p:cNvPr id="10" name="_VTT_logo_102019_03_white_on_blue" hidden="1">
              <a:extLst>
                <a:ext uri="{FF2B5EF4-FFF2-40B4-BE49-F238E27FC236}">
                  <a16:creationId xmlns:a16="http://schemas.microsoft.com/office/drawing/2014/main" id="{C558C940-51F9-9065-CA2A-F870F8DE32CB}"/>
                </a:ext>
              </a:extLst>
            </p:cNvPr>
            <p:cNvGrpSpPr/>
            <p:nvPr userDrawn="1"/>
          </p:nvGrpSpPr>
          <p:grpSpPr>
            <a:xfrm>
              <a:off x="7909204" y="1770762"/>
              <a:ext cx="971550" cy="655638"/>
              <a:chOff x="379933" y="-15999"/>
              <a:chExt cx="971550" cy="655638"/>
            </a:xfrm>
          </p:grpSpPr>
          <p:sp>
            <p:nvSpPr>
              <p:cNvPr id="41" name="Box">
                <a:extLst>
                  <a:ext uri="{FF2B5EF4-FFF2-40B4-BE49-F238E27FC236}">
                    <a16:creationId xmlns:a16="http://schemas.microsoft.com/office/drawing/2014/main" id="{3AB87CF7-6CD7-069A-43C8-B45D2E4DCC57}"/>
                  </a:ext>
                </a:extLst>
              </p:cNvPr>
              <p:cNvSpPr>
                <a:spLocks noChangeArrowheads="1"/>
              </p:cNvSpPr>
              <p:nvPr userDrawn="1"/>
            </p:nvSpPr>
            <p:spPr bwMode="auto">
              <a:xfrm>
                <a:off x="379933" y="-15999"/>
                <a:ext cx="971550" cy="655638"/>
              </a:xfrm>
              <a:prstGeom prst="rect">
                <a:avLst/>
              </a:prstGeom>
              <a:solidFill>
                <a:srgbClr val="0057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42" name="T2">
                <a:extLst>
                  <a:ext uri="{FF2B5EF4-FFF2-40B4-BE49-F238E27FC236}">
                    <a16:creationId xmlns:a16="http://schemas.microsoft.com/office/drawing/2014/main" id="{98555597-E7F2-6B24-0E7A-826AE3E38B44}"/>
                  </a:ext>
                </a:extLst>
              </p:cNvPr>
              <p:cNvSpPr>
                <a:spLocks/>
              </p:cNvSpPr>
              <p:nvPr userDrawn="1"/>
            </p:nvSpPr>
            <p:spPr bwMode="auto">
              <a:xfrm>
                <a:off x="1011758" y="168151"/>
                <a:ext cx="176213" cy="258763"/>
              </a:xfrm>
              <a:custGeom>
                <a:avLst/>
                <a:gdLst>
                  <a:gd name="T0" fmla="*/ 157 w 222"/>
                  <a:gd name="T1" fmla="*/ 325 h 325"/>
                  <a:gd name="T2" fmla="*/ 157 w 222"/>
                  <a:gd name="T3" fmla="*/ 78 h 325"/>
                  <a:gd name="T4" fmla="*/ 222 w 222"/>
                  <a:gd name="T5" fmla="*/ 78 h 325"/>
                  <a:gd name="T6" fmla="*/ 222 w 222"/>
                  <a:gd name="T7" fmla="*/ 0 h 325"/>
                  <a:gd name="T8" fmla="*/ 0 w 222"/>
                  <a:gd name="T9" fmla="*/ 0 h 325"/>
                  <a:gd name="T10" fmla="*/ 0 w 222"/>
                  <a:gd name="T11" fmla="*/ 78 h 325"/>
                  <a:gd name="T12" fmla="*/ 66 w 222"/>
                  <a:gd name="T13" fmla="*/ 78 h 325"/>
                  <a:gd name="T14" fmla="*/ 66 w 222"/>
                  <a:gd name="T15" fmla="*/ 325 h 325"/>
                  <a:gd name="T16" fmla="*/ 66 w 222"/>
                  <a:gd name="T17" fmla="*/ 325 h 325"/>
                  <a:gd name="T18" fmla="*/ 157 w 222"/>
                  <a:gd name="T19"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2" h="325">
                    <a:moveTo>
                      <a:pt x="157" y="325"/>
                    </a:moveTo>
                    <a:lnTo>
                      <a:pt x="157" y="78"/>
                    </a:lnTo>
                    <a:lnTo>
                      <a:pt x="222" y="78"/>
                    </a:lnTo>
                    <a:lnTo>
                      <a:pt x="222" y="0"/>
                    </a:lnTo>
                    <a:lnTo>
                      <a:pt x="0" y="0"/>
                    </a:lnTo>
                    <a:lnTo>
                      <a:pt x="0" y="78"/>
                    </a:lnTo>
                    <a:lnTo>
                      <a:pt x="66" y="78"/>
                    </a:lnTo>
                    <a:lnTo>
                      <a:pt x="66" y="325"/>
                    </a:lnTo>
                    <a:lnTo>
                      <a:pt x="66" y="325"/>
                    </a:lnTo>
                    <a:lnTo>
                      <a:pt x="157" y="3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43" name="T1">
                <a:extLst>
                  <a:ext uri="{FF2B5EF4-FFF2-40B4-BE49-F238E27FC236}">
                    <a16:creationId xmlns:a16="http://schemas.microsoft.com/office/drawing/2014/main" id="{724C42F5-12C8-7050-3FE9-ACEEA3B9A247}"/>
                  </a:ext>
                </a:extLst>
              </p:cNvPr>
              <p:cNvSpPr>
                <a:spLocks/>
              </p:cNvSpPr>
              <p:nvPr userDrawn="1"/>
            </p:nvSpPr>
            <p:spPr bwMode="auto">
              <a:xfrm>
                <a:off x="799033" y="168151"/>
                <a:ext cx="193675" cy="258763"/>
              </a:xfrm>
              <a:custGeom>
                <a:avLst/>
                <a:gdLst>
                  <a:gd name="T0" fmla="*/ 88 w 244"/>
                  <a:gd name="T1" fmla="*/ 78 h 325"/>
                  <a:gd name="T2" fmla="*/ 88 w 244"/>
                  <a:gd name="T3" fmla="*/ 325 h 325"/>
                  <a:gd name="T4" fmla="*/ 179 w 244"/>
                  <a:gd name="T5" fmla="*/ 325 h 325"/>
                  <a:gd name="T6" fmla="*/ 179 w 244"/>
                  <a:gd name="T7" fmla="*/ 78 h 325"/>
                  <a:gd name="T8" fmla="*/ 244 w 244"/>
                  <a:gd name="T9" fmla="*/ 78 h 325"/>
                  <a:gd name="T10" fmla="*/ 244 w 244"/>
                  <a:gd name="T11" fmla="*/ 0 h 325"/>
                  <a:gd name="T12" fmla="*/ 25 w 244"/>
                  <a:gd name="T13" fmla="*/ 0 h 325"/>
                  <a:gd name="T14" fmla="*/ 0 w 244"/>
                  <a:gd name="T15" fmla="*/ 78 h 325"/>
                  <a:gd name="T16" fmla="*/ 88 w 244"/>
                  <a:gd name="T17" fmla="*/ 78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4" h="325">
                    <a:moveTo>
                      <a:pt x="88" y="78"/>
                    </a:moveTo>
                    <a:lnTo>
                      <a:pt x="88" y="325"/>
                    </a:lnTo>
                    <a:lnTo>
                      <a:pt x="179" y="325"/>
                    </a:lnTo>
                    <a:lnTo>
                      <a:pt x="179" y="78"/>
                    </a:lnTo>
                    <a:lnTo>
                      <a:pt x="244" y="78"/>
                    </a:lnTo>
                    <a:lnTo>
                      <a:pt x="244" y="0"/>
                    </a:lnTo>
                    <a:lnTo>
                      <a:pt x="25" y="0"/>
                    </a:lnTo>
                    <a:lnTo>
                      <a:pt x="0" y="78"/>
                    </a:lnTo>
                    <a:lnTo>
                      <a:pt x="88" y="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44" name="V">
                <a:extLst>
                  <a:ext uri="{FF2B5EF4-FFF2-40B4-BE49-F238E27FC236}">
                    <a16:creationId xmlns:a16="http://schemas.microsoft.com/office/drawing/2014/main" id="{54597F01-5B6E-F9B1-05B2-7FAF29A845DD}"/>
                  </a:ext>
                </a:extLst>
              </p:cNvPr>
              <p:cNvSpPr>
                <a:spLocks/>
              </p:cNvSpPr>
              <p:nvPr userDrawn="1"/>
            </p:nvSpPr>
            <p:spPr bwMode="auto">
              <a:xfrm>
                <a:off x="567258" y="168151"/>
                <a:ext cx="230188" cy="258763"/>
              </a:xfrm>
              <a:custGeom>
                <a:avLst/>
                <a:gdLst>
                  <a:gd name="T0" fmla="*/ 184 w 289"/>
                  <a:gd name="T1" fmla="*/ 325 h 325"/>
                  <a:gd name="T2" fmla="*/ 289 w 289"/>
                  <a:gd name="T3" fmla="*/ 0 h 325"/>
                  <a:gd name="T4" fmla="*/ 197 w 289"/>
                  <a:gd name="T5" fmla="*/ 0 h 325"/>
                  <a:gd name="T6" fmla="*/ 143 w 289"/>
                  <a:gd name="T7" fmla="*/ 167 h 325"/>
                  <a:gd name="T8" fmla="*/ 135 w 289"/>
                  <a:gd name="T9" fmla="*/ 191 h 325"/>
                  <a:gd name="T10" fmla="*/ 135 w 289"/>
                  <a:gd name="T11" fmla="*/ 191 h 325"/>
                  <a:gd name="T12" fmla="*/ 135 w 289"/>
                  <a:gd name="T13" fmla="*/ 191 h 325"/>
                  <a:gd name="T14" fmla="*/ 135 w 289"/>
                  <a:gd name="T15" fmla="*/ 191 h 325"/>
                  <a:gd name="T16" fmla="*/ 135 w 289"/>
                  <a:gd name="T17" fmla="*/ 191 h 325"/>
                  <a:gd name="T18" fmla="*/ 135 w 289"/>
                  <a:gd name="T19" fmla="*/ 191 h 325"/>
                  <a:gd name="T20" fmla="*/ 135 w 289"/>
                  <a:gd name="T21" fmla="*/ 191 h 325"/>
                  <a:gd name="T22" fmla="*/ 128 w 289"/>
                  <a:gd name="T23" fmla="*/ 167 h 325"/>
                  <a:gd name="T24" fmla="*/ 91 w 289"/>
                  <a:gd name="T25" fmla="*/ 60 h 325"/>
                  <a:gd name="T26" fmla="*/ 0 w 289"/>
                  <a:gd name="T27" fmla="*/ 60 h 325"/>
                  <a:gd name="T28" fmla="*/ 90 w 289"/>
                  <a:gd name="T29" fmla="*/ 325 h 325"/>
                  <a:gd name="T30" fmla="*/ 184 w 289"/>
                  <a:gd name="T31"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9" h="325">
                    <a:moveTo>
                      <a:pt x="184" y="325"/>
                    </a:moveTo>
                    <a:lnTo>
                      <a:pt x="289" y="0"/>
                    </a:lnTo>
                    <a:lnTo>
                      <a:pt x="197" y="0"/>
                    </a:lnTo>
                    <a:lnTo>
                      <a:pt x="143" y="167"/>
                    </a:lnTo>
                    <a:lnTo>
                      <a:pt x="135" y="191"/>
                    </a:lnTo>
                    <a:lnTo>
                      <a:pt x="135" y="191"/>
                    </a:lnTo>
                    <a:lnTo>
                      <a:pt x="135" y="191"/>
                    </a:lnTo>
                    <a:lnTo>
                      <a:pt x="135" y="191"/>
                    </a:lnTo>
                    <a:lnTo>
                      <a:pt x="135" y="191"/>
                    </a:lnTo>
                    <a:lnTo>
                      <a:pt x="135" y="191"/>
                    </a:lnTo>
                    <a:lnTo>
                      <a:pt x="135" y="191"/>
                    </a:lnTo>
                    <a:lnTo>
                      <a:pt x="128" y="167"/>
                    </a:lnTo>
                    <a:lnTo>
                      <a:pt x="91" y="60"/>
                    </a:lnTo>
                    <a:lnTo>
                      <a:pt x="0" y="60"/>
                    </a:lnTo>
                    <a:lnTo>
                      <a:pt x="90" y="325"/>
                    </a:lnTo>
                    <a:lnTo>
                      <a:pt x="184" y="3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grpSp>
        <p:grpSp>
          <p:nvGrpSpPr>
            <p:cNvPr id="11" name="_VTT_logo_102019_04_white_on_dark_grey" hidden="1">
              <a:extLst>
                <a:ext uri="{FF2B5EF4-FFF2-40B4-BE49-F238E27FC236}">
                  <a16:creationId xmlns:a16="http://schemas.microsoft.com/office/drawing/2014/main" id="{16EC2769-32F8-7C21-CB94-A9D897B87FED}"/>
                </a:ext>
              </a:extLst>
            </p:cNvPr>
            <p:cNvGrpSpPr/>
            <p:nvPr userDrawn="1"/>
          </p:nvGrpSpPr>
          <p:grpSpPr>
            <a:xfrm>
              <a:off x="7909204" y="1770762"/>
              <a:ext cx="971550" cy="655638"/>
              <a:chOff x="379933" y="-15999"/>
              <a:chExt cx="971550" cy="655638"/>
            </a:xfrm>
          </p:grpSpPr>
          <p:sp>
            <p:nvSpPr>
              <p:cNvPr id="37" name="Box">
                <a:extLst>
                  <a:ext uri="{FF2B5EF4-FFF2-40B4-BE49-F238E27FC236}">
                    <a16:creationId xmlns:a16="http://schemas.microsoft.com/office/drawing/2014/main" id="{81A6C316-48C0-E503-07AF-8ED08236F710}"/>
                  </a:ext>
                </a:extLst>
              </p:cNvPr>
              <p:cNvSpPr>
                <a:spLocks noChangeArrowheads="1"/>
              </p:cNvSpPr>
              <p:nvPr userDrawn="1"/>
            </p:nvSpPr>
            <p:spPr bwMode="auto">
              <a:xfrm>
                <a:off x="379933" y="-15999"/>
                <a:ext cx="971550" cy="655638"/>
              </a:xfrm>
              <a:prstGeom prst="rect">
                <a:avLst/>
              </a:prstGeom>
              <a:solidFill>
                <a:srgbClr val="AFAFA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38" name="T2">
                <a:extLst>
                  <a:ext uri="{FF2B5EF4-FFF2-40B4-BE49-F238E27FC236}">
                    <a16:creationId xmlns:a16="http://schemas.microsoft.com/office/drawing/2014/main" id="{39BC72D1-58AE-7F40-3398-01E52F92AC69}"/>
                  </a:ext>
                </a:extLst>
              </p:cNvPr>
              <p:cNvSpPr>
                <a:spLocks/>
              </p:cNvSpPr>
              <p:nvPr userDrawn="1"/>
            </p:nvSpPr>
            <p:spPr bwMode="auto">
              <a:xfrm>
                <a:off x="1011758" y="168151"/>
                <a:ext cx="176213" cy="258763"/>
              </a:xfrm>
              <a:custGeom>
                <a:avLst/>
                <a:gdLst>
                  <a:gd name="T0" fmla="*/ 157 w 222"/>
                  <a:gd name="T1" fmla="*/ 325 h 325"/>
                  <a:gd name="T2" fmla="*/ 157 w 222"/>
                  <a:gd name="T3" fmla="*/ 78 h 325"/>
                  <a:gd name="T4" fmla="*/ 222 w 222"/>
                  <a:gd name="T5" fmla="*/ 78 h 325"/>
                  <a:gd name="T6" fmla="*/ 222 w 222"/>
                  <a:gd name="T7" fmla="*/ 0 h 325"/>
                  <a:gd name="T8" fmla="*/ 0 w 222"/>
                  <a:gd name="T9" fmla="*/ 0 h 325"/>
                  <a:gd name="T10" fmla="*/ 0 w 222"/>
                  <a:gd name="T11" fmla="*/ 78 h 325"/>
                  <a:gd name="T12" fmla="*/ 66 w 222"/>
                  <a:gd name="T13" fmla="*/ 78 h 325"/>
                  <a:gd name="T14" fmla="*/ 66 w 222"/>
                  <a:gd name="T15" fmla="*/ 325 h 325"/>
                  <a:gd name="T16" fmla="*/ 66 w 222"/>
                  <a:gd name="T17" fmla="*/ 325 h 325"/>
                  <a:gd name="T18" fmla="*/ 157 w 222"/>
                  <a:gd name="T19"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2" h="325">
                    <a:moveTo>
                      <a:pt x="157" y="325"/>
                    </a:moveTo>
                    <a:lnTo>
                      <a:pt x="157" y="78"/>
                    </a:lnTo>
                    <a:lnTo>
                      <a:pt x="222" y="78"/>
                    </a:lnTo>
                    <a:lnTo>
                      <a:pt x="222" y="0"/>
                    </a:lnTo>
                    <a:lnTo>
                      <a:pt x="0" y="0"/>
                    </a:lnTo>
                    <a:lnTo>
                      <a:pt x="0" y="78"/>
                    </a:lnTo>
                    <a:lnTo>
                      <a:pt x="66" y="78"/>
                    </a:lnTo>
                    <a:lnTo>
                      <a:pt x="66" y="325"/>
                    </a:lnTo>
                    <a:lnTo>
                      <a:pt x="66" y="325"/>
                    </a:lnTo>
                    <a:lnTo>
                      <a:pt x="157" y="3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39" name="T1">
                <a:extLst>
                  <a:ext uri="{FF2B5EF4-FFF2-40B4-BE49-F238E27FC236}">
                    <a16:creationId xmlns:a16="http://schemas.microsoft.com/office/drawing/2014/main" id="{9F2C641C-2B24-47B6-7709-A2E03A81C662}"/>
                  </a:ext>
                </a:extLst>
              </p:cNvPr>
              <p:cNvSpPr>
                <a:spLocks/>
              </p:cNvSpPr>
              <p:nvPr userDrawn="1"/>
            </p:nvSpPr>
            <p:spPr bwMode="auto">
              <a:xfrm>
                <a:off x="799033" y="168151"/>
                <a:ext cx="193675" cy="258763"/>
              </a:xfrm>
              <a:custGeom>
                <a:avLst/>
                <a:gdLst>
                  <a:gd name="T0" fmla="*/ 88 w 244"/>
                  <a:gd name="T1" fmla="*/ 78 h 325"/>
                  <a:gd name="T2" fmla="*/ 88 w 244"/>
                  <a:gd name="T3" fmla="*/ 325 h 325"/>
                  <a:gd name="T4" fmla="*/ 179 w 244"/>
                  <a:gd name="T5" fmla="*/ 325 h 325"/>
                  <a:gd name="T6" fmla="*/ 179 w 244"/>
                  <a:gd name="T7" fmla="*/ 78 h 325"/>
                  <a:gd name="T8" fmla="*/ 244 w 244"/>
                  <a:gd name="T9" fmla="*/ 78 h 325"/>
                  <a:gd name="T10" fmla="*/ 244 w 244"/>
                  <a:gd name="T11" fmla="*/ 0 h 325"/>
                  <a:gd name="T12" fmla="*/ 25 w 244"/>
                  <a:gd name="T13" fmla="*/ 0 h 325"/>
                  <a:gd name="T14" fmla="*/ 0 w 244"/>
                  <a:gd name="T15" fmla="*/ 78 h 325"/>
                  <a:gd name="T16" fmla="*/ 88 w 244"/>
                  <a:gd name="T17" fmla="*/ 78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4" h="325">
                    <a:moveTo>
                      <a:pt x="88" y="78"/>
                    </a:moveTo>
                    <a:lnTo>
                      <a:pt x="88" y="325"/>
                    </a:lnTo>
                    <a:lnTo>
                      <a:pt x="179" y="325"/>
                    </a:lnTo>
                    <a:lnTo>
                      <a:pt x="179" y="78"/>
                    </a:lnTo>
                    <a:lnTo>
                      <a:pt x="244" y="78"/>
                    </a:lnTo>
                    <a:lnTo>
                      <a:pt x="244" y="0"/>
                    </a:lnTo>
                    <a:lnTo>
                      <a:pt x="25" y="0"/>
                    </a:lnTo>
                    <a:lnTo>
                      <a:pt x="0" y="78"/>
                    </a:lnTo>
                    <a:lnTo>
                      <a:pt x="88" y="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40" name="V">
                <a:extLst>
                  <a:ext uri="{FF2B5EF4-FFF2-40B4-BE49-F238E27FC236}">
                    <a16:creationId xmlns:a16="http://schemas.microsoft.com/office/drawing/2014/main" id="{9D367F7C-FD64-D1C0-674A-92D9212578D2}"/>
                  </a:ext>
                </a:extLst>
              </p:cNvPr>
              <p:cNvSpPr>
                <a:spLocks/>
              </p:cNvSpPr>
              <p:nvPr userDrawn="1"/>
            </p:nvSpPr>
            <p:spPr bwMode="auto">
              <a:xfrm>
                <a:off x="567258" y="168151"/>
                <a:ext cx="230188" cy="258763"/>
              </a:xfrm>
              <a:custGeom>
                <a:avLst/>
                <a:gdLst>
                  <a:gd name="T0" fmla="*/ 184 w 289"/>
                  <a:gd name="T1" fmla="*/ 325 h 325"/>
                  <a:gd name="T2" fmla="*/ 289 w 289"/>
                  <a:gd name="T3" fmla="*/ 0 h 325"/>
                  <a:gd name="T4" fmla="*/ 197 w 289"/>
                  <a:gd name="T5" fmla="*/ 0 h 325"/>
                  <a:gd name="T6" fmla="*/ 143 w 289"/>
                  <a:gd name="T7" fmla="*/ 167 h 325"/>
                  <a:gd name="T8" fmla="*/ 135 w 289"/>
                  <a:gd name="T9" fmla="*/ 191 h 325"/>
                  <a:gd name="T10" fmla="*/ 135 w 289"/>
                  <a:gd name="T11" fmla="*/ 191 h 325"/>
                  <a:gd name="T12" fmla="*/ 135 w 289"/>
                  <a:gd name="T13" fmla="*/ 191 h 325"/>
                  <a:gd name="T14" fmla="*/ 135 w 289"/>
                  <a:gd name="T15" fmla="*/ 191 h 325"/>
                  <a:gd name="T16" fmla="*/ 135 w 289"/>
                  <a:gd name="T17" fmla="*/ 191 h 325"/>
                  <a:gd name="T18" fmla="*/ 135 w 289"/>
                  <a:gd name="T19" fmla="*/ 191 h 325"/>
                  <a:gd name="T20" fmla="*/ 135 w 289"/>
                  <a:gd name="T21" fmla="*/ 191 h 325"/>
                  <a:gd name="T22" fmla="*/ 128 w 289"/>
                  <a:gd name="T23" fmla="*/ 167 h 325"/>
                  <a:gd name="T24" fmla="*/ 91 w 289"/>
                  <a:gd name="T25" fmla="*/ 60 h 325"/>
                  <a:gd name="T26" fmla="*/ 0 w 289"/>
                  <a:gd name="T27" fmla="*/ 60 h 325"/>
                  <a:gd name="T28" fmla="*/ 90 w 289"/>
                  <a:gd name="T29" fmla="*/ 325 h 325"/>
                  <a:gd name="T30" fmla="*/ 184 w 289"/>
                  <a:gd name="T31"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9" h="325">
                    <a:moveTo>
                      <a:pt x="184" y="325"/>
                    </a:moveTo>
                    <a:lnTo>
                      <a:pt x="289" y="0"/>
                    </a:lnTo>
                    <a:lnTo>
                      <a:pt x="197" y="0"/>
                    </a:lnTo>
                    <a:lnTo>
                      <a:pt x="143" y="167"/>
                    </a:lnTo>
                    <a:lnTo>
                      <a:pt x="135" y="191"/>
                    </a:lnTo>
                    <a:lnTo>
                      <a:pt x="135" y="191"/>
                    </a:lnTo>
                    <a:lnTo>
                      <a:pt x="135" y="191"/>
                    </a:lnTo>
                    <a:lnTo>
                      <a:pt x="135" y="191"/>
                    </a:lnTo>
                    <a:lnTo>
                      <a:pt x="135" y="191"/>
                    </a:lnTo>
                    <a:lnTo>
                      <a:pt x="135" y="191"/>
                    </a:lnTo>
                    <a:lnTo>
                      <a:pt x="135" y="191"/>
                    </a:lnTo>
                    <a:lnTo>
                      <a:pt x="128" y="167"/>
                    </a:lnTo>
                    <a:lnTo>
                      <a:pt x="91" y="60"/>
                    </a:lnTo>
                    <a:lnTo>
                      <a:pt x="0" y="60"/>
                    </a:lnTo>
                    <a:lnTo>
                      <a:pt x="90" y="325"/>
                    </a:lnTo>
                    <a:lnTo>
                      <a:pt x="184" y="3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grpSp>
        <p:grpSp>
          <p:nvGrpSpPr>
            <p:cNvPr id="12" name="_VTT_logo_102019_05_dark_grey_on_white" hidden="1">
              <a:extLst>
                <a:ext uri="{FF2B5EF4-FFF2-40B4-BE49-F238E27FC236}">
                  <a16:creationId xmlns:a16="http://schemas.microsoft.com/office/drawing/2014/main" id="{6FB65F06-F0D7-566B-6C8E-DFEF46293327}"/>
                </a:ext>
              </a:extLst>
            </p:cNvPr>
            <p:cNvGrpSpPr/>
            <p:nvPr userDrawn="1"/>
          </p:nvGrpSpPr>
          <p:grpSpPr>
            <a:xfrm>
              <a:off x="7909204" y="1770762"/>
              <a:ext cx="971550" cy="655638"/>
              <a:chOff x="379933" y="-15999"/>
              <a:chExt cx="971550" cy="655638"/>
            </a:xfrm>
          </p:grpSpPr>
          <p:sp>
            <p:nvSpPr>
              <p:cNvPr id="33" name="Box">
                <a:extLst>
                  <a:ext uri="{FF2B5EF4-FFF2-40B4-BE49-F238E27FC236}">
                    <a16:creationId xmlns:a16="http://schemas.microsoft.com/office/drawing/2014/main" id="{03D4DA60-B605-45BB-42AA-90EEDEBF9E72}"/>
                  </a:ext>
                </a:extLst>
              </p:cNvPr>
              <p:cNvSpPr>
                <a:spLocks noChangeArrowheads="1"/>
              </p:cNvSpPr>
              <p:nvPr userDrawn="1"/>
            </p:nvSpPr>
            <p:spPr bwMode="auto">
              <a:xfrm>
                <a:off x="379933" y="-15999"/>
                <a:ext cx="971550" cy="6556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34" name="T2">
                <a:extLst>
                  <a:ext uri="{FF2B5EF4-FFF2-40B4-BE49-F238E27FC236}">
                    <a16:creationId xmlns:a16="http://schemas.microsoft.com/office/drawing/2014/main" id="{92DC3EAA-CA15-7ACD-EDE6-2A2A9AD9C65C}"/>
                  </a:ext>
                </a:extLst>
              </p:cNvPr>
              <p:cNvSpPr>
                <a:spLocks/>
              </p:cNvSpPr>
              <p:nvPr userDrawn="1"/>
            </p:nvSpPr>
            <p:spPr bwMode="auto">
              <a:xfrm>
                <a:off x="1011758" y="168151"/>
                <a:ext cx="176213" cy="258763"/>
              </a:xfrm>
              <a:custGeom>
                <a:avLst/>
                <a:gdLst>
                  <a:gd name="T0" fmla="*/ 157 w 222"/>
                  <a:gd name="T1" fmla="*/ 325 h 325"/>
                  <a:gd name="T2" fmla="*/ 157 w 222"/>
                  <a:gd name="T3" fmla="*/ 78 h 325"/>
                  <a:gd name="T4" fmla="*/ 222 w 222"/>
                  <a:gd name="T5" fmla="*/ 78 h 325"/>
                  <a:gd name="T6" fmla="*/ 222 w 222"/>
                  <a:gd name="T7" fmla="*/ 0 h 325"/>
                  <a:gd name="T8" fmla="*/ 0 w 222"/>
                  <a:gd name="T9" fmla="*/ 0 h 325"/>
                  <a:gd name="T10" fmla="*/ 0 w 222"/>
                  <a:gd name="T11" fmla="*/ 78 h 325"/>
                  <a:gd name="T12" fmla="*/ 66 w 222"/>
                  <a:gd name="T13" fmla="*/ 78 h 325"/>
                  <a:gd name="T14" fmla="*/ 66 w 222"/>
                  <a:gd name="T15" fmla="*/ 325 h 325"/>
                  <a:gd name="T16" fmla="*/ 66 w 222"/>
                  <a:gd name="T17" fmla="*/ 325 h 325"/>
                  <a:gd name="T18" fmla="*/ 157 w 222"/>
                  <a:gd name="T19"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2" h="325">
                    <a:moveTo>
                      <a:pt x="157" y="325"/>
                    </a:moveTo>
                    <a:lnTo>
                      <a:pt x="157" y="78"/>
                    </a:lnTo>
                    <a:lnTo>
                      <a:pt x="222" y="78"/>
                    </a:lnTo>
                    <a:lnTo>
                      <a:pt x="222" y="0"/>
                    </a:lnTo>
                    <a:lnTo>
                      <a:pt x="0" y="0"/>
                    </a:lnTo>
                    <a:lnTo>
                      <a:pt x="0" y="78"/>
                    </a:lnTo>
                    <a:lnTo>
                      <a:pt x="66" y="78"/>
                    </a:lnTo>
                    <a:lnTo>
                      <a:pt x="66" y="325"/>
                    </a:lnTo>
                    <a:lnTo>
                      <a:pt x="66" y="325"/>
                    </a:lnTo>
                    <a:lnTo>
                      <a:pt x="157" y="325"/>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35" name="T1">
                <a:extLst>
                  <a:ext uri="{FF2B5EF4-FFF2-40B4-BE49-F238E27FC236}">
                    <a16:creationId xmlns:a16="http://schemas.microsoft.com/office/drawing/2014/main" id="{DBC3531B-E3BB-3C46-95F9-50253C2C7A3D}"/>
                  </a:ext>
                </a:extLst>
              </p:cNvPr>
              <p:cNvSpPr>
                <a:spLocks/>
              </p:cNvSpPr>
              <p:nvPr userDrawn="1"/>
            </p:nvSpPr>
            <p:spPr bwMode="auto">
              <a:xfrm>
                <a:off x="799033" y="168151"/>
                <a:ext cx="193675" cy="258763"/>
              </a:xfrm>
              <a:custGeom>
                <a:avLst/>
                <a:gdLst>
                  <a:gd name="T0" fmla="*/ 88 w 244"/>
                  <a:gd name="T1" fmla="*/ 78 h 325"/>
                  <a:gd name="T2" fmla="*/ 88 w 244"/>
                  <a:gd name="T3" fmla="*/ 325 h 325"/>
                  <a:gd name="T4" fmla="*/ 179 w 244"/>
                  <a:gd name="T5" fmla="*/ 325 h 325"/>
                  <a:gd name="T6" fmla="*/ 179 w 244"/>
                  <a:gd name="T7" fmla="*/ 78 h 325"/>
                  <a:gd name="T8" fmla="*/ 244 w 244"/>
                  <a:gd name="T9" fmla="*/ 78 h 325"/>
                  <a:gd name="T10" fmla="*/ 244 w 244"/>
                  <a:gd name="T11" fmla="*/ 0 h 325"/>
                  <a:gd name="T12" fmla="*/ 25 w 244"/>
                  <a:gd name="T13" fmla="*/ 0 h 325"/>
                  <a:gd name="T14" fmla="*/ 0 w 244"/>
                  <a:gd name="T15" fmla="*/ 78 h 325"/>
                  <a:gd name="T16" fmla="*/ 88 w 244"/>
                  <a:gd name="T17" fmla="*/ 78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4" h="325">
                    <a:moveTo>
                      <a:pt x="88" y="78"/>
                    </a:moveTo>
                    <a:lnTo>
                      <a:pt x="88" y="325"/>
                    </a:lnTo>
                    <a:lnTo>
                      <a:pt x="179" y="325"/>
                    </a:lnTo>
                    <a:lnTo>
                      <a:pt x="179" y="78"/>
                    </a:lnTo>
                    <a:lnTo>
                      <a:pt x="244" y="78"/>
                    </a:lnTo>
                    <a:lnTo>
                      <a:pt x="244" y="0"/>
                    </a:lnTo>
                    <a:lnTo>
                      <a:pt x="25" y="0"/>
                    </a:lnTo>
                    <a:lnTo>
                      <a:pt x="0" y="78"/>
                    </a:lnTo>
                    <a:lnTo>
                      <a:pt x="88" y="78"/>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36" name="V">
                <a:extLst>
                  <a:ext uri="{FF2B5EF4-FFF2-40B4-BE49-F238E27FC236}">
                    <a16:creationId xmlns:a16="http://schemas.microsoft.com/office/drawing/2014/main" id="{14243DC8-0331-7783-1C85-A40E4705AD35}"/>
                  </a:ext>
                </a:extLst>
              </p:cNvPr>
              <p:cNvSpPr>
                <a:spLocks/>
              </p:cNvSpPr>
              <p:nvPr userDrawn="1"/>
            </p:nvSpPr>
            <p:spPr bwMode="auto">
              <a:xfrm>
                <a:off x="567258" y="168151"/>
                <a:ext cx="230188" cy="258763"/>
              </a:xfrm>
              <a:custGeom>
                <a:avLst/>
                <a:gdLst>
                  <a:gd name="T0" fmla="*/ 184 w 289"/>
                  <a:gd name="T1" fmla="*/ 325 h 325"/>
                  <a:gd name="T2" fmla="*/ 289 w 289"/>
                  <a:gd name="T3" fmla="*/ 0 h 325"/>
                  <a:gd name="T4" fmla="*/ 197 w 289"/>
                  <a:gd name="T5" fmla="*/ 0 h 325"/>
                  <a:gd name="T6" fmla="*/ 143 w 289"/>
                  <a:gd name="T7" fmla="*/ 167 h 325"/>
                  <a:gd name="T8" fmla="*/ 135 w 289"/>
                  <a:gd name="T9" fmla="*/ 191 h 325"/>
                  <a:gd name="T10" fmla="*/ 135 w 289"/>
                  <a:gd name="T11" fmla="*/ 191 h 325"/>
                  <a:gd name="T12" fmla="*/ 135 w 289"/>
                  <a:gd name="T13" fmla="*/ 191 h 325"/>
                  <a:gd name="T14" fmla="*/ 135 w 289"/>
                  <a:gd name="T15" fmla="*/ 191 h 325"/>
                  <a:gd name="T16" fmla="*/ 135 w 289"/>
                  <a:gd name="T17" fmla="*/ 191 h 325"/>
                  <a:gd name="T18" fmla="*/ 135 w 289"/>
                  <a:gd name="T19" fmla="*/ 191 h 325"/>
                  <a:gd name="T20" fmla="*/ 135 w 289"/>
                  <a:gd name="T21" fmla="*/ 191 h 325"/>
                  <a:gd name="T22" fmla="*/ 128 w 289"/>
                  <a:gd name="T23" fmla="*/ 167 h 325"/>
                  <a:gd name="T24" fmla="*/ 91 w 289"/>
                  <a:gd name="T25" fmla="*/ 60 h 325"/>
                  <a:gd name="T26" fmla="*/ 0 w 289"/>
                  <a:gd name="T27" fmla="*/ 60 h 325"/>
                  <a:gd name="T28" fmla="*/ 90 w 289"/>
                  <a:gd name="T29" fmla="*/ 325 h 325"/>
                  <a:gd name="T30" fmla="*/ 184 w 289"/>
                  <a:gd name="T31"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9" h="325">
                    <a:moveTo>
                      <a:pt x="184" y="325"/>
                    </a:moveTo>
                    <a:lnTo>
                      <a:pt x="289" y="0"/>
                    </a:lnTo>
                    <a:lnTo>
                      <a:pt x="197" y="0"/>
                    </a:lnTo>
                    <a:lnTo>
                      <a:pt x="143" y="167"/>
                    </a:lnTo>
                    <a:lnTo>
                      <a:pt x="135" y="191"/>
                    </a:lnTo>
                    <a:lnTo>
                      <a:pt x="135" y="191"/>
                    </a:lnTo>
                    <a:lnTo>
                      <a:pt x="135" y="191"/>
                    </a:lnTo>
                    <a:lnTo>
                      <a:pt x="135" y="191"/>
                    </a:lnTo>
                    <a:lnTo>
                      <a:pt x="135" y="191"/>
                    </a:lnTo>
                    <a:lnTo>
                      <a:pt x="135" y="191"/>
                    </a:lnTo>
                    <a:lnTo>
                      <a:pt x="135" y="191"/>
                    </a:lnTo>
                    <a:lnTo>
                      <a:pt x="128" y="167"/>
                    </a:lnTo>
                    <a:lnTo>
                      <a:pt x="91" y="60"/>
                    </a:lnTo>
                    <a:lnTo>
                      <a:pt x="0" y="60"/>
                    </a:lnTo>
                    <a:lnTo>
                      <a:pt x="90" y="325"/>
                    </a:lnTo>
                    <a:lnTo>
                      <a:pt x="184" y="325"/>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grpSp>
        <p:grpSp>
          <p:nvGrpSpPr>
            <p:cNvPr id="13" name="_VTT_logo_102019_06_orange_blue_on_white" hidden="1">
              <a:extLst>
                <a:ext uri="{FF2B5EF4-FFF2-40B4-BE49-F238E27FC236}">
                  <a16:creationId xmlns:a16="http://schemas.microsoft.com/office/drawing/2014/main" id="{74780FBC-6D4A-1A87-0C37-0B963D3B9F2C}"/>
                </a:ext>
              </a:extLst>
            </p:cNvPr>
            <p:cNvGrpSpPr/>
            <p:nvPr userDrawn="1"/>
          </p:nvGrpSpPr>
          <p:grpSpPr>
            <a:xfrm>
              <a:off x="7909204" y="1770762"/>
              <a:ext cx="971550" cy="655638"/>
              <a:chOff x="379933" y="-15999"/>
              <a:chExt cx="971550" cy="655638"/>
            </a:xfrm>
          </p:grpSpPr>
          <p:sp>
            <p:nvSpPr>
              <p:cNvPr id="29" name="Box">
                <a:extLst>
                  <a:ext uri="{FF2B5EF4-FFF2-40B4-BE49-F238E27FC236}">
                    <a16:creationId xmlns:a16="http://schemas.microsoft.com/office/drawing/2014/main" id="{EFE3148F-0494-D053-7660-D6EEC1F14BFB}"/>
                  </a:ext>
                </a:extLst>
              </p:cNvPr>
              <p:cNvSpPr>
                <a:spLocks noChangeArrowheads="1"/>
              </p:cNvSpPr>
              <p:nvPr userDrawn="1"/>
            </p:nvSpPr>
            <p:spPr bwMode="auto">
              <a:xfrm>
                <a:off x="379933" y="-15999"/>
                <a:ext cx="971550" cy="6556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30" name="T2">
                <a:extLst>
                  <a:ext uri="{FF2B5EF4-FFF2-40B4-BE49-F238E27FC236}">
                    <a16:creationId xmlns:a16="http://schemas.microsoft.com/office/drawing/2014/main" id="{6B52BF52-AF29-0921-8C9A-27F8728AABCA}"/>
                  </a:ext>
                </a:extLst>
              </p:cNvPr>
              <p:cNvSpPr>
                <a:spLocks/>
              </p:cNvSpPr>
              <p:nvPr userDrawn="1"/>
            </p:nvSpPr>
            <p:spPr bwMode="auto">
              <a:xfrm>
                <a:off x="1011758" y="168151"/>
                <a:ext cx="176213" cy="258763"/>
              </a:xfrm>
              <a:custGeom>
                <a:avLst/>
                <a:gdLst>
                  <a:gd name="T0" fmla="*/ 157 w 222"/>
                  <a:gd name="T1" fmla="*/ 325 h 325"/>
                  <a:gd name="T2" fmla="*/ 157 w 222"/>
                  <a:gd name="T3" fmla="*/ 78 h 325"/>
                  <a:gd name="T4" fmla="*/ 222 w 222"/>
                  <a:gd name="T5" fmla="*/ 78 h 325"/>
                  <a:gd name="T6" fmla="*/ 222 w 222"/>
                  <a:gd name="T7" fmla="*/ 0 h 325"/>
                  <a:gd name="T8" fmla="*/ 0 w 222"/>
                  <a:gd name="T9" fmla="*/ 0 h 325"/>
                  <a:gd name="T10" fmla="*/ 0 w 222"/>
                  <a:gd name="T11" fmla="*/ 78 h 325"/>
                  <a:gd name="T12" fmla="*/ 66 w 222"/>
                  <a:gd name="T13" fmla="*/ 78 h 325"/>
                  <a:gd name="T14" fmla="*/ 66 w 222"/>
                  <a:gd name="T15" fmla="*/ 325 h 325"/>
                  <a:gd name="T16" fmla="*/ 66 w 222"/>
                  <a:gd name="T17" fmla="*/ 325 h 325"/>
                  <a:gd name="T18" fmla="*/ 157 w 222"/>
                  <a:gd name="T19"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2" h="325">
                    <a:moveTo>
                      <a:pt x="157" y="325"/>
                    </a:moveTo>
                    <a:lnTo>
                      <a:pt x="157" y="78"/>
                    </a:lnTo>
                    <a:lnTo>
                      <a:pt x="222" y="78"/>
                    </a:lnTo>
                    <a:lnTo>
                      <a:pt x="222" y="0"/>
                    </a:lnTo>
                    <a:lnTo>
                      <a:pt x="0" y="0"/>
                    </a:lnTo>
                    <a:lnTo>
                      <a:pt x="0" y="78"/>
                    </a:lnTo>
                    <a:lnTo>
                      <a:pt x="66" y="78"/>
                    </a:lnTo>
                    <a:lnTo>
                      <a:pt x="66" y="325"/>
                    </a:lnTo>
                    <a:lnTo>
                      <a:pt x="66" y="325"/>
                    </a:lnTo>
                    <a:lnTo>
                      <a:pt x="157" y="325"/>
                    </a:lnTo>
                    <a:close/>
                  </a:path>
                </a:pathLst>
              </a:custGeom>
              <a:solidFill>
                <a:srgbClr val="0057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31" name="T1">
                <a:extLst>
                  <a:ext uri="{FF2B5EF4-FFF2-40B4-BE49-F238E27FC236}">
                    <a16:creationId xmlns:a16="http://schemas.microsoft.com/office/drawing/2014/main" id="{73F21D92-92B6-F19C-4DDA-EE2F1A7FD6FB}"/>
                  </a:ext>
                </a:extLst>
              </p:cNvPr>
              <p:cNvSpPr>
                <a:spLocks/>
              </p:cNvSpPr>
              <p:nvPr userDrawn="1"/>
            </p:nvSpPr>
            <p:spPr bwMode="auto">
              <a:xfrm>
                <a:off x="799033" y="168151"/>
                <a:ext cx="193675" cy="258763"/>
              </a:xfrm>
              <a:custGeom>
                <a:avLst/>
                <a:gdLst>
                  <a:gd name="T0" fmla="*/ 88 w 244"/>
                  <a:gd name="T1" fmla="*/ 78 h 325"/>
                  <a:gd name="T2" fmla="*/ 88 w 244"/>
                  <a:gd name="T3" fmla="*/ 325 h 325"/>
                  <a:gd name="T4" fmla="*/ 179 w 244"/>
                  <a:gd name="T5" fmla="*/ 325 h 325"/>
                  <a:gd name="T6" fmla="*/ 179 w 244"/>
                  <a:gd name="T7" fmla="*/ 78 h 325"/>
                  <a:gd name="T8" fmla="*/ 244 w 244"/>
                  <a:gd name="T9" fmla="*/ 78 h 325"/>
                  <a:gd name="T10" fmla="*/ 244 w 244"/>
                  <a:gd name="T11" fmla="*/ 0 h 325"/>
                  <a:gd name="T12" fmla="*/ 25 w 244"/>
                  <a:gd name="T13" fmla="*/ 0 h 325"/>
                  <a:gd name="T14" fmla="*/ 0 w 244"/>
                  <a:gd name="T15" fmla="*/ 78 h 325"/>
                  <a:gd name="T16" fmla="*/ 88 w 244"/>
                  <a:gd name="T17" fmla="*/ 78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4" h="325">
                    <a:moveTo>
                      <a:pt x="88" y="78"/>
                    </a:moveTo>
                    <a:lnTo>
                      <a:pt x="88" y="325"/>
                    </a:lnTo>
                    <a:lnTo>
                      <a:pt x="179" y="325"/>
                    </a:lnTo>
                    <a:lnTo>
                      <a:pt x="179" y="78"/>
                    </a:lnTo>
                    <a:lnTo>
                      <a:pt x="244" y="78"/>
                    </a:lnTo>
                    <a:lnTo>
                      <a:pt x="244" y="0"/>
                    </a:lnTo>
                    <a:lnTo>
                      <a:pt x="25" y="0"/>
                    </a:lnTo>
                    <a:lnTo>
                      <a:pt x="0" y="78"/>
                    </a:lnTo>
                    <a:lnTo>
                      <a:pt x="88" y="78"/>
                    </a:lnTo>
                    <a:close/>
                  </a:path>
                </a:pathLst>
              </a:custGeom>
              <a:solidFill>
                <a:srgbClr val="0057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32" name="V">
                <a:extLst>
                  <a:ext uri="{FF2B5EF4-FFF2-40B4-BE49-F238E27FC236}">
                    <a16:creationId xmlns:a16="http://schemas.microsoft.com/office/drawing/2014/main" id="{549C6357-C881-7959-D6EA-E4C389DA6002}"/>
                  </a:ext>
                </a:extLst>
              </p:cNvPr>
              <p:cNvSpPr>
                <a:spLocks/>
              </p:cNvSpPr>
              <p:nvPr userDrawn="1"/>
            </p:nvSpPr>
            <p:spPr bwMode="auto">
              <a:xfrm>
                <a:off x="567258" y="168151"/>
                <a:ext cx="230188" cy="258763"/>
              </a:xfrm>
              <a:custGeom>
                <a:avLst/>
                <a:gdLst>
                  <a:gd name="T0" fmla="*/ 184 w 289"/>
                  <a:gd name="T1" fmla="*/ 325 h 325"/>
                  <a:gd name="T2" fmla="*/ 289 w 289"/>
                  <a:gd name="T3" fmla="*/ 0 h 325"/>
                  <a:gd name="T4" fmla="*/ 197 w 289"/>
                  <a:gd name="T5" fmla="*/ 0 h 325"/>
                  <a:gd name="T6" fmla="*/ 143 w 289"/>
                  <a:gd name="T7" fmla="*/ 167 h 325"/>
                  <a:gd name="T8" fmla="*/ 135 w 289"/>
                  <a:gd name="T9" fmla="*/ 191 h 325"/>
                  <a:gd name="T10" fmla="*/ 135 w 289"/>
                  <a:gd name="T11" fmla="*/ 191 h 325"/>
                  <a:gd name="T12" fmla="*/ 135 w 289"/>
                  <a:gd name="T13" fmla="*/ 191 h 325"/>
                  <a:gd name="T14" fmla="*/ 135 w 289"/>
                  <a:gd name="T15" fmla="*/ 191 h 325"/>
                  <a:gd name="T16" fmla="*/ 135 w 289"/>
                  <a:gd name="T17" fmla="*/ 191 h 325"/>
                  <a:gd name="T18" fmla="*/ 135 w 289"/>
                  <a:gd name="T19" fmla="*/ 191 h 325"/>
                  <a:gd name="T20" fmla="*/ 135 w 289"/>
                  <a:gd name="T21" fmla="*/ 191 h 325"/>
                  <a:gd name="T22" fmla="*/ 128 w 289"/>
                  <a:gd name="T23" fmla="*/ 167 h 325"/>
                  <a:gd name="T24" fmla="*/ 91 w 289"/>
                  <a:gd name="T25" fmla="*/ 60 h 325"/>
                  <a:gd name="T26" fmla="*/ 0 w 289"/>
                  <a:gd name="T27" fmla="*/ 60 h 325"/>
                  <a:gd name="T28" fmla="*/ 90 w 289"/>
                  <a:gd name="T29" fmla="*/ 325 h 325"/>
                  <a:gd name="T30" fmla="*/ 184 w 289"/>
                  <a:gd name="T31"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9" h="325">
                    <a:moveTo>
                      <a:pt x="184" y="325"/>
                    </a:moveTo>
                    <a:lnTo>
                      <a:pt x="289" y="0"/>
                    </a:lnTo>
                    <a:lnTo>
                      <a:pt x="197" y="0"/>
                    </a:lnTo>
                    <a:lnTo>
                      <a:pt x="143" y="167"/>
                    </a:lnTo>
                    <a:lnTo>
                      <a:pt x="135" y="191"/>
                    </a:lnTo>
                    <a:lnTo>
                      <a:pt x="135" y="191"/>
                    </a:lnTo>
                    <a:lnTo>
                      <a:pt x="135" y="191"/>
                    </a:lnTo>
                    <a:lnTo>
                      <a:pt x="135" y="191"/>
                    </a:lnTo>
                    <a:lnTo>
                      <a:pt x="135" y="191"/>
                    </a:lnTo>
                    <a:lnTo>
                      <a:pt x="135" y="191"/>
                    </a:lnTo>
                    <a:lnTo>
                      <a:pt x="135" y="191"/>
                    </a:lnTo>
                    <a:lnTo>
                      <a:pt x="128" y="167"/>
                    </a:lnTo>
                    <a:lnTo>
                      <a:pt x="91" y="60"/>
                    </a:lnTo>
                    <a:lnTo>
                      <a:pt x="0" y="60"/>
                    </a:lnTo>
                    <a:lnTo>
                      <a:pt x="90" y="325"/>
                    </a:lnTo>
                    <a:lnTo>
                      <a:pt x="184" y="325"/>
                    </a:lnTo>
                    <a:close/>
                  </a:path>
                </a:pathLst>
              </a:custGeom>
              <a:solidFill>
                <a:srgbClr val="F06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grpSp>
        <p:grpSp>
          <p:nvGrpSpPr>
            <p:cNvPr id="14" name="_VTT_logo_102019_07_blue_on_white" hidden="1">
              <a:extLst>
                <a:ext uri="{FF2B5EF4-FFF2-40B4-BE49-F238E27FC236}">
                  <a16:creationId xmlns:a16="http://schemas.microsoft.com/office/drawing/2014/main" id="{E69ACD0D-217B-DEB7-C802-212C85A6A1DE}"/>
                </a:ext>
              </a:extLst>
            </p:cNvPr>
            <p:cNvGrpSpPr/>
            <p:nvPr userDrawn="1"/>
          </p:nvGrpSpPr>
          <p:grpSpPr>
            <a:xfrm>
              <a:off x="7909204" y="1770762"/>
              <a:ext cx="971550" cy="655638"/>
              <a:chOff x="379933" y="-15999"/>
              <a:chExt cx="971550" cy="655638"/>
            </a:xfrm>
          </p:grpSpPr>
          <p:sp>
            <p:nvSpPr>
              <p:cNvPr id="25" name="Box">
                <a:extLst>
                  <a:ext uri="{FF2B5EF4-FFF2-40B4-BE49-F238E27FC236}">
                    <a16:creationId xmlns:a16="http://schemas.microsoft.com/office/drawing/2014/main" id="{E8BFF526-3259-9B56-6261-5EA1F6343F86}"/>
                  </a:ext>
                </a:extLst>
              </p:cNvPr>
              <p:cNvSpPr>
                <a:spLocks noChangeArrowheads="1"/>
              </p:cNvSpPr>
              <p:nvPr userDrawn="1"/>
            </p:nvSpPr>
            <p:spPr bwMode="auto">
              <a:xfrm>
                <a:off x="379933" y="-15999"/>
                <a:ext cx="971550" cy="6556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26" name="T2">
                <a:extLst>
                  <a:ext uri="{FF2B5EF4-FFF2-40B4-BE49-F238E27FC236}">
                    <a16:creationId xmlns:a16="http://schemas.microsoft.com/office/drawing/2014/main" id="{A98C3B6F-2CDE-5994-92F7-6014B7D86301}"/>
                  </a:ext>
                </a:extLst>
              </p:cNvPr>
              <p:cNvSpPr>
                <a:spLocks/>
              </p:cNvSpPr>
              <p:nvPr userDrawn="1"/>
            </p:nvSpPr>
            <p:spPr bwMode="auto">
              <a:xfrm>
                <a:off x="1011758" y="168151"/>
                <a:ext cx="176213" cy="258763"/>
              </a:xfrm>
              <a:custGeom>
                <a:avLst/>
                <a:gdLst>
                  <a:gd name="T0" fmla="*/ 157 w 222"/>
                  <a:gd name="T1" fmla="*/ 325 h 325"/>
                  <a:gd name="T2" fmla="*/ 157 w 222"/>
                  <a:gd name="T3" fmla="*/ 78 h 325"/>
                  <a:gd name="T4" fmla="*/ 222 w 222"/>
                  <a:gd name="T5" fmla="*/ 78 h 325"/>
                  <a:gd name="T6" fmla="*/ 222 w 222"/>
                  <a:gd name="T7" fmla="*/ 0 h 325"/>
                  <a:gd name="T8" fmla="*/ 0 w 222"/>
                  <a:gd name="T9" fmla="*/ 0 h 325"/>
                  <a:gd name="T10" fmla="*/ 0 w 222"/>
                  <a:gd name="T11" fmla="*/ 78 h 325"/>
                  <a:gd name="T12" fmla="*/ 66 w 222"/>
                  <a:gd name="T13" fmla="*/ 78 h 325"/>
                  <a:gd name="T14" fmla="*/ 66 w 222"/>
                  <a:gd name="T15" fmla="*/ 325 h 325"/>
                  <a:gd name="T16" fmla="*/ 66 w 222"/>
                  <a:gd name="T17" fmla="*/ 325 h 325"/>
                  <a:gd name="T18" fmla="*/ 157 w 222"/>
                  <a:gd name="T19"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2" h="325">
                    <a:moveTo>
                      <a:pt x="157" y="325"/>
                    </a:moveTo>
                    <a:lnTo>
                      <a:pt x="157" y="78"/>
                    </a:lnTo>
                    <a:lnTo>
                      <a:pt x="222" y="78"/>
                    </a:lnTo>
                    <a:lnTo>
                      <a:pt x="222" y="0"/>
                    </a:lnTo>
                    <a:lnTo>
                      <a:pt x="0" y="0"/>
                    </a:lnTo>
                    <a:lnTo>
                      <a:pt x="0" y="78"/>
                    </a:lnTo>
                    <a:lnTo>
                      <a:pt x="66" y="78"/>
                    </a:lnTo>
                    <a:lnTo>
                      <a:pt x="66" y="325"/>
                    </a:lnTo>
                    <a:lnTo>
                      <a:pt x="66" y="325"/>
                    </a:lnTo>
                    <a:lnTo>
                      <a:pt x="157" y="325"/>
                    </a:lnTo>
                    <a:close/>
                  </a:path>
                </a:pathLst>
              </a:custGeom>
              <a:solidFill>
                <a:srgbClr val="0057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27" name="T1">
                <a:extLst>
                  <a:ext uri="{FF2B5EF4-FFF2-40B4-BE49-F238E27FC236}">
                    <a16:creationId xmlns:a16="http://schemas.microsoft.com/office/drawing/2014/main" id="{C4F208A2-CC1F-2CDB-7DD0-AF57DA04B21C}"/>
                  </a:ext>
                </a:extLst>
              </p:cNvPr>
              <p:cNvSpPr>
                <a:spLocks/>
              </p:cNvSpPr>
              <p:nvPr userDrawn="1"/>
            </p:nvSpPr>
            <p:spPr bwMode="auto">
              <a:xfrm>
                <a:off x="799033" y="168151"/>
                <a:ext cx="193675" cy="258763"/>
              </a:xfrm>
              <a:custGeom>
                <a:avLst/>
                <a:gdLst>
                  <a:gd name="T0" fmla="*/ 88 w 244"/>
                  <a:gd name="T1" fmla="*/ 78 h 325"/>
                  <a:gd name="T2" fmla="*/ 88 w 244"/>
                  <a:gd name="T3" fmla="*/ 325 h 325"/>
                  <a:gd name="T4" fmla="*/ 179 w 244"/>
                  <a:gd name="T5" fmla="*/ 325 h 325"/>
                  <a:gd name="T6" fmla="*/ 179 w 244"/>
                  <a:gd name="T7" fmla="*/ 78 h 325"/>
                  <a:gd name="T8" fmla="*/ 244 w 244"/>
                  <a:gd name="T9" fmla="*/ 78 h 325"/>
                  <a:gd name="T10" fmla="*/ 244 w 244"/>
                  <a:gd name="T11" fmla="*/ 0 h 325"/>
                  <a:gd name="T12" fmla="*/ 25 w 244"/>
                  <a:gd name="T13" fmla="*/ 0 h 325"/>
                  <a:gd name="T14" fmla="*/ 0 w 244"/>
                  <a:gd name="T15" fmla="*/ 78 h 325"/>
                  <a:gd name="T16" fmla="*/ 88 w 244"/>
                  <a:gd name="T17" fmla="*/ 78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4" h="325">
                    <a:moveTo>
                      <a:pt x="88" y="78"/>
                    </a:moveTo>
                    <a:lnTo>
                      <a:pt x="88" y="325"/>
                    </a:lnTo>
                    <a:lnTo>
                      <a:pt x="179" y="325"/>
                    </a:lnTo>
                    <a:lnTo>
                      <a:pt x="179" y="78"/>
                    </a:lnTo>
                    <a:lnTo>
                      <a:pt x="244" y="78"/>
                    </a:lnTo>
                    <a:lnTo>
                      <a:pt x="244" y="0"/>
                    </a:lnTo>
                    <a:lnTo>
                      <a:pt x="25" y="0"/>
                    </a:lnTo>
                    <a:lnTo>
                      <a:pt x="0" y="78"/>
                    </a:lnTo>
                    <a:lnTo>
                      <a:pt x="88" y="78"/>
                    </a:lnTo>
                    <a:close/>
                  </a:path>
                </a:pathLst>
              </a:custGeom>
              <a:solidFill>
                <a:srgbClr val="0057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28" name="V">
                <a:extLst>
                  <a:ext uri="{FF2B5EF4-FFF2-40B4-BE49-F238E27FC236}">
                    <a16:creationId xmlns:a16="http://schemas.microsoft.com/office/drawing/2014/main" id="{1E7538E8-4FB1-654F-DB80-E4E1DCAB1B34}"/>
                  </a:ext>
                </a:extLst>
              </p:cNvPr>
              <p:cNvSpPr>
                <a:spLocks/>
              </p:cNvSpPr>
              <p:nvPr userDrawn="1"/>
            </p:nvSpPr>
            <p:spPr bwMode="auto">
              <a:xfrm>
                <a:off x="567258" y="168151"/>
                <a:ext cx="230188" cy="258763"/>
              </a:xfrm>
              <a:custGeom>
                <a:avLst/>
                <a:gdLst>
                  <a:gd name="T0" fmla="*/ 184 w 289"/>
                  <a:gd name="T1" fmla="*/ 325 h 325"/>
                  <a:gd name="T2" fmla="*/ 289 w 289"/>
                  <a:gd name="T3" fmla="*/ 0 h 325"/>
                  <a:gd name="T4" fmla="*/ 197 w 289"/>
                  <a:gd name="T5" fmla="*/ 0 h 325"/>
                  <a:gd name="T6" fmla="*/ 143 w 289"/>
                  <a:gd name="T7" fmla="*/ 167 h 325"/>
                  <a:gd name="T8" fmla="*/ 135 w 289"/>
                  <a:gd name="T9" fmla="*/ 191 h 325"/>
                  <a:gd name="T10" fmla="*/ 135 w 289"/>
                  <a:gd name="T11" fmla="*/ 191 h 325"/>
                  <a:gd name="T12" fmla="*/ 135 w 289"/>
                  <a:gd name="T13" fmla="*/ 191 h 325"/>
                  <a:gd name="T14" fmla="*/ 135 w 289"/>
                  <a:gd name="T15" fmla="*/ 191 h 325"/>
                  <a:gd name="T16" fmla="*/ 135 w 289"/>
                  <a:gd name="T17" fmla="*/ 191 h 325"/>
                  <a:gd name="T18" fmla="*/ 135 w 289"/>
                  <a:gd name="T19" fmla="*/ 191 h 325"/>
                  <a:gd name="T20" fmla="*/ 135 w 289"/>
                  <a:gd name="T21" fmla="*/ 191 h 325"/>
                  <a:gd name="T22" fmla="*/ 128 w 289"/>
                  <a:gd name="T23" fmla="*/ 167 h 325"/>
                  <a:gd name="T24" fmla="*/ 91 w 289"/>
                  <a:gd name="T25" fmla="*/ 60 h 325"/>
                  <a:gd name="T26" fmla="*/ 0 w 289"/>
                  <a:gd name="T27" fmla="*/ 60 h 325"/>
                  <a:gd name="T28" fmla="*/ 90 w 289"/>
                  <a:gd name="T29" fmla="*/ 325 h 325"/>
                  <a:gd name="T30" fmla="*/ 184 w 289"/>
                  <a:gd name="T31"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9" h="325">
                    <a:moveTo>
                      <a:pt x="184" y="325"/>
                    </a:moveTo>
                    <a:lnTo>
                      <a:pt x="289" y="0"/>
                    </a:lnTo>
                    <a:lnTo>
                      <a:pt x="197" y="0"/>
                    </a:lnTo>
                    <a:lnTo>
                      <a:pt x="143" y="167"/>
                    </a:lnTo>
                    <a:lnTo>
                      <a:pt x="135" y="191"/>
                    </a:lnTo>
                    <a:lnTo>
                      <a:pt x="135" y="191"/>
                    </a:lnTo>
                    <a:lnTo>
                      <a:pt x="135" y="191"/>
                    </a:lnTo>
                    <a:lnTo>
                      <a:pt x="135" y="191"/>
                    </a:lnTo>
                    <a:lnTo>
                      <a:pt x="135" y="191"/>
                    </a:lnTo>
                    <a:lnTo>
                      <a:pt x="135" y="191"/>
                    </a:lnTo>
                    <a:lnTo>
                      <a:pt x="135" y="191"/>
                    </a:lnTo>
                    <a:lnTo>
                      <a:pt x="128" y="167"/>
                    </a:lnTo>
                    <a:lnTo>
                      <a:pt x="91" y="60"/>
                    </a:lnTo>
                    <a:lnTo>
                      <a:pt x="0" y="60"/>
                    </a:lnTo>
                    <a:lnTo>
                      <a:pt x="90" y="325"/>
                    </a:lnTo>
                    <a:lnTo>
                      <a:pt x="184" y="325"/>
                    </a:lnTo>
                    <a:close/>
                  </a:path>
                </a:pathLst>
              </a:custGeom>
              <a:solidFill>
                <a:srgbClr val="0057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grpSp>
        <p:grpSp>
          <p:nvGrpSpPr>
            <p:cNvPr id="15" name="_VTT_logo_102019_08_black_on_white" hidden="1">
              <a:extLst>
                <a:ext uri="{FF2B5EF4-FFF2-40B4-BE49-F238E27FC236}">
                  <a16:creationId xmlns:a16="http://schemas.microsoft.com/office/drawing/2014/main" id="{71997FC9-5C28-94E6-202B-8A2142B39860}"/>
                </a:ext>
              </a:extLst>
            </p:cNvPr>
            <p:cNvGrpSpPr/>
            <p:nvPr userDrawn="1"/>
          </p:nvGrpSpPr>
          <p:grpSpPr>
            <a:xfrm>
              <a:off x="7909204" y="1770762"/>
              <a:ext cx="971550" cy="655638"/>
              <a:chOff x="379933" y="-15999"/>
              <a:chExt cx="971550" cy="655638"/>
            </a:xfrm>
          </p:grpSpPr>
          <p:sp>
            <p:nvSpPr>
              <p:cNvPr id="21" name="Box">
                <a:extLst>
                  <a:ext uri="{FF2B5EF4-FFF2-40B4-BE49-F238E27FC236}">
                    <a16:creationId xmlns:a16="http://schemas.microsoft.com/office/drawing/2014/main" id="{5ADEF2D3-C60B-6F64-9C52-84EBD80E767A}"/>
                  </a:ext>
                </a:extLst>
              </p:cNvPr>
              <p:cNvSpPr>
                <a:spLocks noChangeArrowheads="1"/>
              </p:cNvSpPr>
              <p:nvPr userDrawn="1"/>
            </p:nvSpPr>
            <p:spPr bwMode="auto">
              <a:xfrm>
                <a:off x="379933" y="-15999"/>
                <a:ext cx="971550" cy="6556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22" name="T2">
                <a:extLst>
                  <a:ext uri="{FF2B5EF4-FFF2-40B4-BE49-F238E27FC236}">
                    <a16:creationId xmlns:a16="http://schemas.microsoft.com/office/drawing/2014/main" id="{23F49027-114E-E0EE-46EB-FCE978F93032}"/>
                  </a:ext>
                </a:extLst>
              </p:cNvPr>
              <p:cNvSpPr>
                <a:spLocks/>
              </p:cNvSpPr>
              <p:nvPr userDrawn="1"/>
            </p:nvSpPr>
            <p:spPr bwMode="auto">
              <a:xfrm>
                <a:off x="1011758" y="168151"/>
                <a:ext cx="176213" cy="258763"/>
              </a:xfrm>
              <a:custGeom>
                <a:avLst/>
                <a:gdLst>
                  <a:gd name="T0" fmla="*/ 157 w 222"/>
                  <a:gd name="T1" fmla="*/ 325 h 325"/>
                  <a:gd name="T2" fmla="*/ 157 w 222"/>
                  <a:gd name="T3" fmla="*/ 78 h 325"/>
                  <a:gd name="T4" fmla="*/ 222 w 222"/>
                  <a:gd name="T5" fmla="*/ 78 h 325"/>
                  <a:gd name="T6" fmla="*/ 222 w 222"/>
                  <a:gd name="T7" fmla="*/ 0 h 325"/>
                  <a:gd name="T8" fmla="*/ 0 w 222"/>
                  <a:gd name="T9" fmla="*/ 0 h 325"/>
                  <a:gd name="T10" fmla="*/ 0 w 222"/>
                  <a:gd name="T11" fmla="*/ 78 h 325"/>
                  <a:gd name="T12" fmla="*/ 66 w 222"/>
                  <a:gd name="T13" fmla="*/ 78 h 325"/>
                  <a:gd name="T14" fmla="*/ 66 w 222"/>
                  <a:gd name="T15" fmla="*/ 325 h 325"/>
                  <a:gd name="T16" fmla="*/ 66 w 222"/>
                  <a:gd name="T17" fmla="*/ 325 h 325"/>
                  <a:gd name="T18" fmla="*/ 157 w 222"/>
                  <a:gd name="T19"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2" h="325">
                    <a:moveTo>
                      <a:pt x="157" y="325"/>
                    </a:moveTo>
                    <a:lnTo>
                      <a:pt x="157" y="78"/>
                    </a:lnTo>
                    <a:lnTo>
                      <a:pt x="222" y="78"/>
                    </a:lnTo>
                    <a:lnTo>
                      <a:pt x="222" y="0"/>
                    </a:lnTo>
                    <a:lnTo>
                      <a:pt x="0" y="0"/>
                    </a:lnTo>
                    <a:lnTo>
                      <a:pt x="0" y="78"/>
                    </a:lnTo>
                    <a:lnTo>
                      <a:pt x="66" y="78"/>
                    </a:lnTo>
                    <a:lnTo>
                      <a:pt x="66" y="325"/>
                    </a:lnTo>
                    <a:lnTo>
                      <a:pt x="66" y="325"/>
                    </a:lnTo>
                    <a:lnTo>
                      <a:pt x="157" y="32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23" name="T1">
                <a:extLst>
                  <a:ext uri="{FF2B5EF4-FFF2-40B4-BE49-F238E27FC236}">
                    <a16:creationId xmlns:a16="http://schemas.microsoft.com/office/drawing/2014/main" id="{3954941A-7E78-494A-27B7-6CB6B4BAD7A8}"/>
                  </a:ext>
                </a:extLst>
              </p:cNvPr>
              <p:cNvSpPr>
                <a:spLocks/>
              </p:cNvSpPr>
              <p:nvPr userDrawn="1"/>
            </p:nvSpPr>
            <p:spPr bwMode="auto">
              <a:xfrm>
                <a:off x="799033" y="168151"/>
                <a:ext cx="193675" cy="258763"/>
              </a:xfrm>
              <a:custGeom>
                <a:avLst/>
                <a:gdLst>
                  <a:gd name="T0" fmla="*/ 88 w 244"/>
                  <a:gd name="T1" fmla="*/ 78 h 325"/>
                  <a:gd name="T2" fmla="*/ 88 w 244"/>
                  <a:gd name="T3" fmla="*/ 325 h 325"/>
                  <a:gd name="T4" fmla="*/ 179 w 244"/>
                  <a:gd name="T5" fmla="*/ 325 h 325"/>
                  <a:gd name="T6" fmla="*/ 179 w 244"/>
                  <a:gd name="T7" fmla="*/ 78 h 325"/>
                  <a:gd name="T8" fmla="*/ 244 w 244"/>
                  <a:gd name="T9" fmla="*/ 78 h 325"/>
                  <a:gd name="T10" fmla="*/ 244 w 244"/>
                  <a:gd name="T11" fmla="*/ 0 h 325"/>
                  <a:gd name="T12" fmla="*/ 25 w 244"/>
                  <a:gd name="T13" fmla="*/ 0 h 325"/>
                  <a:gd name="T14" fmla="*/ 0 w 244"/>
                  <a:gd name="T15" fmla="*/ 78 h 325"/>
                  <a:gd name="T16" fmla="*/ 88 w 244"/>
                  <a:gd name="T17" fmla="*/ 78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4" h="325">
                    <a:moveTo>
                      <a:pt x="88" y="78"/>
                    </a:moveTo>
                    <a:lnTo>
                      <a:pt x="88" y="325"/>
                    </a:lnTo>
                    <a:lnTo>
                      <a:pt x="179" y="325"/>
                    </a:lnTo>
                    <a:lnTo>
                      <a:pt x="179" y="78"/>
                    </a:lnTo>
                    <a:lnTo>
                      <a:pt x="244" y="78"/>
                    </a:lnTo>
                    <a:lnTo>
                      <a:pt x="244" y="0"/>
                    </a:lnTo>
                    <a:lnTo>
                      <a:pt x="25" y="0"/>
                    </a:lnTo>
                    <a:lnTo>
                      <a:pt x="0" y="78"/>
                    </a:lnTo>
                    <a:lnTo>
                      <a:pt x="88" y="7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24" name="V">
                <a:extLst>
                  <a:ext uri="{FF2B5EF4-FFF2-40B4-BE49-F238E27FC236}">
                    <a16:creationId xmlns:a16="http://schemas.microsoft.com/office/drawing/2014/main" id="{8FFBB708-6EEA-8619-0990-72F8F79C8724}"/>
                  </a:ext>
                </a:extLst>
              </p:cNvPr>
              <p:cNvSpPr>
                <a:spLocks/>
              </p:cNvSpPr>
              <p:nvPr userDrawn="1"/>
            </p:nvSpPr>
            <p:spPr bwMode="auto">
              <a:xfrm>
                <a:off x="567258" y="168151"/>
                <a:ext cx="230188" cy="258763"/>
              </a:xfrm>
              <a:custGeom>
                <a:avLst/>
                <a:gdLst>
                  <a:gd name="T0" fmla="*/ 184 w 289"/>
                  <a:gd name="T1" fmla="*/ 325 h 325"/>
                  <a:gd name="T2" fmla="*/ 289 w 289"/>
                  <a:gd name="T3" fmla="*/ 0 h 325"/>
                  <a:gd name="T4" fmla="*/ 197 w 289"/>
                  <a:gd name="T5" fmla="*/ 0 h 325"/>
                  <a:gd name="T6" fmla="*/ 143 w 289"/>
                  <a:gd name="T7" fmla="*/ 167 h 325"/>
                  <a:gd name="T8" fmla="*/ 135 w 289"/>
                  <a:gd name="T9" fmla="*/ 191 h 325"/>
                  <a:gd name="T10" fmla="*/ 135 w 289"/>
                  <a:gd name="T11" fmla="*/ 191 h 325"/>
                  <a:gd name="T12" fmla="*/ 135 w 289"/>
                  <a:gd name="T13" fmla="*/ 191 h 325"/>
                  <a:gd name="T14" fmla="*/ 135 w 289"/>
                  <a:gd name="T15" fmla="*/ 191 h 325"/>
                  <a:gd name="T16" fmla="*/ 135 w 289"/>
                  <a:gd name="T17" fmla="*/ 191 h 325"/>
                  <a:gd name="T18" fmla="*/ 135 w 289"/>
                  <a:gd name="T19" fmla="*/ 191 h 325"/>
                  <a:gd name="T20" fmla="*/ 135 w 289"/>
                  <a:gd name="T21" fmla="*/ 191 h 325"/>
                  <a:gd name="T22" fmla="*/ 128 w 289"/>
                  <a:gd name="T23" fmla="*/ 167 h 325"/>
                  <a:gd name="T24" fmla="*/ 91 w 289"/>
                  <a:gd name="T25" fmla="*/ 60 h 325"/>
                  <a:gd name="T26" fmla="*/ 0 w 289"/>
                  <a:gd name="T27" fmla="*/ 60 h 325"/>
                  <a:gd name="T28" fmla="*/ 90 w 289"/>
                  <a:gd name="T29" fmla="*/ 325 h 325"/>
                  <a:gd name="T30" fmla="*/ 184 w 289"/>
                  <a:gd name="T31"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9" h="325">
                    <a:moveTo>
                      <a:pt x="184" y="325"/>
                    </a:moveTo>
                    <a:lnTo>
                      <a:pt x="289" y="0"/>
                    </a:lnTo>
                    <a:lnTo>
                      <a:pt x="197" y="0"/>
                    </a:lnTo>
                    <a:lnTo>
                      <a:pt x="143" y="167"/>
                    </a:lnTo>
                    <a:lnTo>
                      <a:pt x="135" y="191"/>
                    </a:lnTo>
                    <a:lnTo>
                      <a:pt x="135" y="191"/>
                    </a:lnTo>
                    <a:lnTo>
                      <a:pt x="135" y="191"/>
                    </a:lnTo>
                    <a:lnTo>
                      <a:pt x="135" y="191"/>
                    </a:lnTo>
                    <a:lnTo>
                      <a:pt x="135" y="191"/>
                    </a:lnTo>
                    <a:lnTo>
                      <a:pt x="135" y="191"/>
                    </a:lnTo>
                    <a:lnTo>
                      <a:pt x="135" y="191"/>
                    </a:lnTo>
                    <a:lnTo>
                      <a:pt x="128" y="167"/>
                    </a:lnTo>
                    <a:lnTo>
                      <a:pt x="91" y="60"/>
                    </a:lnTo>
                    <a:lnTo>
                      <a:pt x="0" y="60"/>
                    </a:lnTo>
                    <a:lnTo>
                      <a:pt x="90" y="325"/>
                    </a:lnTo>
                    <a:lnTo>
                      <a:pt x="184" y="32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grpSp>
        <p:grpSp>
          <p:nvGrpSpPr>
            <p:cNvPr id="16" name="_VTT_logo_102019_09_orange_on_white" hidden="1">
              <a:extLst>
                <a:ext uri="{FF2B5EF4-FFF2-40B4-BE49-F238E27FC236}">
                  <a16:creationId xmlns:a16="http://schemas.microsoft.com/office/drawing/2014/main" id="{B066F49C-A3A4-A1D5-8FD3-A7AAC935FD04}"/>
                </a:ext>
              </a:extLst>
            </p:cNvPr>
            <p:cNvGrpSpPr/>
            <p:nvPr userDrawn="1"/>
          </p:nvGrpSpPr>
          <p:grpSpPr>
            <a:xfrm>
              <a:off x="7909204" y="1770762"/>
              <a:ext cx="971550" cy="655638"/>
              <a:chOff x="379933" y="-15999"/>
              <a:chExt cx="971550" cy="655638"/>
            </a:xfrm>
          </p:grpSpPr>
          <p:sp>
            <p:nvSpPr>
              <p:cNvPr id="17" name="Box">
                <a:extLst>
                  <a:ext uri="{FF2B5EF4-FFF2-40B4-BE49-F238E27FC236}">
                    <a16:creationId xmlns:a16="http://schemas.microsoft.com/office/drawing/2014/main" id="{D018920D-E54E-58A9-7EDD-A99A26F4000F}"/>
                  </a:ext>
                </a:extLst>
              </p:cNvPr>
              <p:cNvSpPr>
                <a:spLocks noChangeArrowheads="1"/>
              </p:cNvSpPr>
              <p:nvPr userDrawn="1"/>
            </p:nvSpPr>
            <p:spPr bwMode="auto">
              <a:xfrm>
                <a:off x="379933" y="-15999"/>
                <a:ext cx="971550" cy="6556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18" name="T2">
                <a:extLst>
                  <a:ext uri="{FF2B5EF4-FFF2-40B4-BE49-F238E27FC236}">
                    <a16:creationId xmlns:a16="http://schemas.microsoft.com/office/drawing/2014/main" id="{B7DC49E4-EE6C-2BE6-D6D7-D0223B10DBDC}"/>
                  </a:ext>
                </a:extLst>
              </p:cNvPr>
              <p:cNvSpPr>
                <a:spLocks/>
              </p:cNvSpPr>
              <p:nvPr userDrawn="1"/>
            </p:nvSpPr>
            <p:spPr bwMode="auto">
              <a:xfrm>
                <a:off x="1011758" y="168151"/>
                <a:ext cx="176213" cy="258763"/>
              </a:xfrm>
              <a:custGeom>
                <a:avLst/>
                <a:gdLst>
                  <a:gd name="T0" fmla="*/ 157 w 222"/>
                  <a:gd name="T1" fmla="*/ 325 h 325"/>
                  <a:gd name="T2" fmla="*/ 157 w 222"/>
                  <a:gd name="T3" fmla="*/ 78 h 325"/>
                  <a:gd name="T4" fmla="*/ 222 w 222"/>
                  <a:gd name="T5" fmla="*/ 78 h 325"/>
                  <a:gd name="T6" fmla="*/ 222 w 222"/>
                  <a:gd name="T7" fmla="*/ 0 h 325"/>
                  <a:gd name="T8" fmla="*/ 0 w 222"/>
                  <a:gd name="T9" fmla="*/ 0 h 325"/>
                  <a:gd name="T10" fmla="*/ 0 w 222"/>
                  <a:gd name="T11" fmla="*/ 78 h 325"/>
                  <a:gd name="T12" fmla="*/ 66 w 222"/>
                  <a:gd name="T13" fmla="*/ 78 h 325"/>
                  <a:gd name="T14" fmla="*/ 66 w 222"/>
                  <a:gd name="T15" fmla="*/ 325 h 325"/>
                  <a:gd name="T16" fmla="*/ 66 w 222"/>
                  <a:gd name="T17" fmla="*/ 325 h 325"/>
                  <a:gd name="T18" fmla="*/ 157 w 222"/>
                  <a:gd name="T19"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2" h="325">
                    <a:moveTo>
                      <a:pt x="157" y="325"/>
                    </a:moveTo>
                    <a:lnTo>
                      <a:pt x="157" y="78"/>
                    </a:lnTo>
                    <a:lnTo>
                      <a:pt x="222" y="78"/>
                    </a:lnTo>
                    <a:lnTo>
                      <a:pt x="222" y="0"/>
                    </a:lnTo>
                    <a:lnTo>
                      <a:pt x="0" y="0"/>
                    </a:lnTo>
                    <a:lnTo>
                      <a:pt x="0" y="78"/>
                    </a:lnTo>
                    <a:lnTo>
                      <a:pt x="66" y="78"/>
                    </a:lnTo>
                    <a:lnTo>
                      <a:pt x="66" y="325"/>
                    </a:lnTo>
                    <a:lnTo>
                      <a:pt x="66" y="325"/>
                    </a:lnTo>
                    <a:lnTo>
                      <a:pt x="157" y="325"/>
                    </a:lnTo>
                    <a:close/>
                  </a:path>
                </a:pathLst>
              </a:custGeom>
              <a:solidFill>
                <a:srgbClr val="F06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19" name="T1">
                <a:extLst>
                  <a:ext uri="{FF2B5EF4-FFF2-40B4-BE49-F238E27FC236}">
                    <a16:creationId xmlns:a16="http://schemas.microsoft.com/office/drawing/2014/main" id="{FC271ED8-D2CC-5442-EAF1-32BE3CAD0BEF}"/>
                  </a:ext>
                </a:extLst>
              </p:cNvPr>
              <p:cNvSpPr>
                <a:spLocks/>
              </p:cNvSpPr>
              <p:nvPr userDrawn="1"/>
            </p:nvSpPr>
            <p:spPr bwMode="auto">
              <a:xfrm>
                <a:off x="799033" y="168151"/>
                <a:ext cx="193675" cy="258763"/>
              </a:xfrm>
              <a:custGeom>
                <a:avLst/>
                <a:gdLst>
                  <a:gd name="T0" fmla="*/ 88 w 244"/>
                  <a:gd name="T1" fmla="*/ 78 h 325"/>
                  <a:gd name="T2" fmla="*/ 88 w 244"/>
                  <a:gd name="T3" fmla="*/ 325 h 325"/>
                  <a:gd name="T4" fmla="*/ 179 w 244"/>
                  <a:gd name="T5" fmla="*/ 325 h 325"/>
                  <a:gd name="T6" fmla="*/ 179 w 244"/>
                  <a:gd name="T7" fmla="*/ 78 h 325"/>
                  <a:gd name="T8" fmla="*/ 244 w 244"/>
                  <a:gd name="T9" fmla="*/ 78 h 325"/>
                  <a:gd name="T10" fmla="*/ 244 w 244"/>
                  <a:gd name="T11" fmla="*/ 0 h 325"/>
                  <a:gd name="T12" fmla="*/ 25 w 244"/>
                  <a:gd name="T13" fmla="*/ 0 h 325"/>
                  <a:gd name="T14" fmla="*/ 0 w 244"/>
                  <a:gd name="T15" fmla="*/ 78 h 325"/>
                  <a:gd name="T16" fmla="*/ 88 w 244"/>
                  <a:gd name="T17" fmla="*/ 78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4" h="325">
                    <a:moveTo>
                      <a:pt x="88" y="78"/>
                    </a:moveTo>
                    <a:lnTo>
                      <a:pt x="88" y="325"/>
                    </a:lnTo>
                    <a:lnTo>
                      <a:pt x="179" y="325"/>
                    </a:lnTo>
                    <a:lnTo>
                      <a:pt x="179" y="78"/>
                    </a:lnTo>
                    <a:lnTo>
                      <a:pt x="244" y="78"/>
                    </a:lnTo>
                    <a:lnTo>
                      <a:pt x="244" y="0"/>
                    </a:lnTo>
                    <a:lnTo>
                      <a:pt x="25" y="0"/>
                    </a:lnTo>
                    <a:lnTo>
                      <a:pt x="0" y="78"/>
                    </a:lnTo>
                    <a:lnTo>
                      <a:pt x="88" y="78"/>
                    </a:lnTo>
                    <a:close/>
                  </a:path>
                </a:pathLst>
              </a:custGeom>
              <a:solidFill>
                <a:srgbClr val="F06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20" name="V">
                <a:extLst>
                  <a:ext uri="{FF2B5EF4-FFF2-40B4-BE49-F238E27FC236}">
                    <a16:creationId xmlns:a16="http://schemas.microsoft.com/office/drawing/2014/main" id="{AA950CAF-B400-3907-BEAA-A3D4CAAF383F}"/>
                  </a:ext>
                </a:extLst>
              </p:cNvPr>
              <p:cNvSpPr>
                <a:spLocks/>
              </p:cNvSpPr>
              <p:nvPr userDrawn="1"/>
            </p:nvSpPr>
            <p:spPr bwMode="auto">
              <a:xfrm>
                <a:off x="567258" y="168151"/>
                <a:ext cx="230188" cy="258763"/>
              </a:xfrm>
              <a:custGeom>
                <a:avLst/>
                <a:gdLst>
                  <a:gd name="T0" fmla="*/ 184 w 289"/>
                  <a:gd name="T1" fmla="*/ 325 h 325"/>
                  <a:gd name="T2" fmla="*/ 289 w 289"/>
                  <a:gd name="T3" fmla="*/ 0 h 325"/>
                  <a:gd name="T4" fmla="*/ 197 w 289"/>
                  <a:gd name="T5" fmla="*/ 0 h 325"/>
                  <a:gd name="T6" fmla="*/ 143 w 289"/>
                  <a:gd name="T7" fmla="*/ 167 h 325"/>
                  <a:gd name="T8" fmla="*/ 135 w 289"/>
                  <a:gd name="T9" fmla="*/ 191 h 325"/>
                  <a:gd name="T10" fmla="*/ 135 w 289"/>
                  <a:gd name="T11" fmla="*/ 191 h 325"/>
                  <a:gd name="T12" fmla="*/ 135 w 289"/>
                  <a:gd name="T13" fmla="*/ 191 h 325"/>
                  <a:gd name="T14" fmla="*/ 135 w 289"/>
                  <a:gd name="T15" fmla="*/ 191 h 325"/>
                  <a:gd name="T16" fmla="*/ 135 w 289"/>
                  <a:gd name="T17" fmla="*/ 191 h 325"/>
                  <a:gd name="T18" fmla="*/ 135 w 289"/>
                  <a:gd name="T19" fmla="*/ 191 h 325"/>
                  <a:gd name="T20" fmla="*/ 135 w 289"/>
                  <a:gd name="T21" fmla="*/ 191 h 325"/>
                  <a:gd name="T22" fmla="*/ 128 w 289"/>
                  <a:gd name="T23" fmla="*/ 167 h 325"/>
                  <a:gd name="T24" fmla="*/ 91 w 289"/>
                  <a:gd name="T25" fmla="*/ 60 h 325"/>
                  <a:gd name="T26" fmla="*/ 0 w 289"/>
                  <a:gd name="T27" fmla="*/ 60 h 325"/>
                  <a:gd name="T28" fmla="*/ 90 w 289"/>
                  <a:gd name="T29" fmla="*/ 325 h 325"/>
                  <a:gd name="T30" fmla="*/ 184 w 289"/>
                  <a:gd name="T31"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9" h="325">
                    <a:moveTo>
                      <a:pt x="184" y="325"/>
                    </a:moveTo>
                    <a:lnTo>
                      <a:pt x="289" y="0"/>
                    </a:lnTo>
                    <a:lnTo>
                      <a:pt x="197" y="0"/>
                    </a:lnTo>
                    <a:lnTo>
                      <a:pt x="143" y="167"/>
                    </a:lnTo>
                    <a:lnTo>
                      <a:pt x="135" y="191"/>
                    </a:lnTo>
                    <a:lnTo>
                      <a:pt x="135" y="191"/>
                    </a:lnTo>
                    <a:lnTo>
                      <a:pt x="135" y="191"/>
                    </a:lnTo>
                    <a:lnTo>
                      <a:pt x="135" y="191"/>
                    </a:lnTo>
                    <a:lnTo>
                      <a:pt x="135" y="191"/>
                    </a:lnTo>
                    <a:lnTo>
                      <a:pt x="135" y="191"/>
                    </a:lnTo>
                    <a:lnTo>
                      <a:pt x="135" y="191"/>
                    </a:lnTo>
                    <a:lnTo>
                      <a:pt x="128" y="167"/>
                    </a:lnTo>
                    <a:lnTo>
                      <a:pt x="91" y="60"/>
                    </a:lnTo>
                    <a:lnTo>
                      <a:pt x="0" y="60"/>
                    </a:lnTo>
                    <a:lnTo>
                      <a:pt x="90" y="325"/>
                    </a:lnTo>
                    <a:lnTo>
                      <a:pt x="184" y="325"/>
                    </a:lnTo>
                    <a:close/>
                  </a:path>
                </a:pathLst>
              </a:custGeom>
              <a:solidFill>
                <a:srgbClr val="F06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grpSp>
      </p:grpSp>
    </p:spTree>
    <p:extLst>
      <p:ext uri="{BB962C8B-B14F-4D97-AF65-F5344CB8AC3E}">
        <p14:creationId xmlns:p14="http://schemas.microsoft.com/office/powerpoint/2010/main" val="32348241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VTT- 2024 Content slide 7">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6FEF21-595D-4ECC-88D4-6FFAB8C77BA6}"/>
              </a:ext>
            </a:extLst>
          </p:cNvPr>
          <p:cNvSpPr>
            <a:spLocks noGrp="1"/>
          </p:cNvSpPr>
          <p:nvPr>
            <p:ph type="title"/>
          </p:nvPr>
        </p:nvSpPr>
        <p:spPr>
          <a:xfrm>
            <a:off x="719999" y="586800"/>
            <a:ext cx="6948000" cy="745200"/>
          </a:xfrm>
        </p:spPr>
        <p:txBody>
          <a:bodyPr anchor="t" anchorCtr="0"/>
          <a:lstStyle/>
          <a:p>
            <a:r>
              <a:rPr lang="en-GB" noProof="0"/>
              <a:t>Click to edit Master title style</a:t>
            </a:r>
          </a:p>
        </p:txBody>
      </p:sp>
      <p:sp>
        <p:nvSpPr>
          <p:cNvPr id="3" name="Date Placeholder 2">
            <a:extLst>
              <a:ext uri="{FF2B5EF4-FFF2-40B4-BE49-F238E27FC236}">
                <a16:creationId xmlns:a16="http://schemas.microsoft.com/office/drawing/2014/main" id="{C43D522F-9A95-4C09-947F-9389828E52AA}"/>
              </a:ext>
            </a:extLst>
          </p:cNvPr>
          <p:cNvSpPr>
            <a:spLocks noGrp="1"/>
          </p:cNvSpPr>
          <p:nvPr>
            <p:ph type="dt" sz="half" idx="10"/>
          </p:nvPr>
        </p:nvSpPr>
        <p:spPr/>
        <p:txBody>
          <a:bodyPr/>
          <a:lstStyle/>
          <a:p>
            <a:fld id="{68E526CF-1DBB-4D7B-8AF6-B17F844A1771}" type="datetime1">
              <a:rPr lang="en-GB" noProof="0" smtClean="0"/>
              <a:t>30/05/2025</a:t>
            </a:fld>
            <a:endParaRPr lang="en-GB" noProof="0"/>
          </a:p>
        </p:txBody>
      </p:sp>
      <p:sp>
        <p:nvSpPr>
          <p:cNvPr id="4" name="Footer Placeholder 3">
            <a:extLst>
              <a:ext uri="{FF2B5EF4-FFF2-40B4-BE49-F238E27FC236}">
                <a16:creationId xmlns:a16="http://schemas.microsoft.com/office/drawing/2014/main" id="{62FBCA9D-2905-4200-875A-D971396E4B04}"/>
              </a:ext>
            </a:extLst>
          </p:cNvPr>
          <p:cNvSpPr>
            <a:spLocks noGrp="1"/>
          </p:cNvSpPr>
          <p:nvPr>
            <p:ph type="ftr" sz="quarter" idx="11"/>
          </p:nvPr>
        </p:nvSpPr>
        <p:spPr/>
        <p:txBody>
          <a:bodyPr/>
          <a:lstStyle/>
          <a:p>
            <a:r>
              <a:rPr lang="en-GB" noProof="0"/>
              <a:t>VTT – beyond the obvious</a:t>
            </a:r>
          </a:p>
        </p:txBody>
      </p:sp>
      <p:sp>
        <p:nvSpPr>
          <p:cNvPr id="5" name="Slide Number Placeholder 4">
            <a:extLst>
              <a:ext uri="{FF2B5EF4-FFF2-40B4-BE49-F238E27FC236}">
                <a16:creationId xmlns:a16="http://schemas.microsoft.com/office/drawing/2014/main" id="{28EDE462-89B5-4754-BE57-386BC9DB87C7}"/>
              </a:ext>
            </a:extLst>
          </p:cNvPr>
          <p:cNvSpPr>
            <a:spLocks noGrp="1"/>
          </p:cNvSpPr>
          <p:nvPr>
            <p:ph type="sldNum" sz="quarter" idx="12"/>
          </p:nvPr>
        </p:nvSpPr>
        <p:spPr/>
        <p:txBody>
          <a:bodyPr/>
          <a:lstStyle/>
          <a:p>
            <a:fld id="{B89A5CCE-AC13-A746-9A72-5D19050CC0B7}" type="slidenum">
              <a:rPr lang="en-GB" noProof="0" smtClean="0"/>
              <a:pPr/>
              <a:t>‹#›</a:t>
            </a:fld>
            <a:endParaRPr lang="en-GB" noProof="0"/>
          </a:p>
        </p:txBody>
      </p:sp>
      <p:sp>
        <p:nvSpPr>
          <p:cNvPr id="8" name="Content Placeholder 7">
            <a:extLst>
              <a:ext uri="{FF2B5EF4-FFF2-40B4-BE49-F238E27FC236}">
                <a16:creationId xmlns:a16="http://schemas.microsoft.com/office/drawing/2014/main" id="{77E395C0-122B-47E5-A543-F9D8AE74D89C}"/>
              </a:ext>
            </a:extLst>
          </p:cNvPr>
          <p:cNvSpPr>
            <a:spLocks noGrp="1"/>
          </p:cNvSpPr>
          <p:nvPr>
            <p:ph sz="quarter" idx="13" hasCustomPrompt="1"/>
          </p:nvPr>
        </p:nvSpPr>
        <p:spPr>
          <a:xfrm>
            <a:off x="719137" y="1573200"/>
            <a:ext cx="2198688" cy="3042301"/>
          </a:xfrm>
        </p:spPr>
        <p:txBody>
          <a:bodyPr/>
          <a:lstStyle/>
          <a:p>
            <a:pPr lvl="0"/>
            <a:r>
              <a:rPr lang="en-GB" noProof="0"/>
              <a:t>First level bullet</a:t>
            </a:r>
          </a:p>
          <a:p>
            <a:pPr lvl="1"/>
            <a:r>
              <a:rPr lang="en-GB" noProof="0"/>
              <a:t>Second level bullet</a:t>
            </a:r>
          </a:p>
          <a:p>
            <a:pPr lvl="2"/>
            <a:r>
              <a:rPr lang="en-GB" noProof="0"/>
              <a:t>Third level bullet</a:t>
            </a:r>
          </a:p>
          <a:p>
            <a:pPr lvl="3"/>
            <a:r>
              <a:rPr lang="en-GB" noProof="0"/>
              <a:t>Fourth level bullet</a:t>
            </a:r>
          </a:p>
          <a:p>
            <a:pPr lvl="4"/>
            <a:r>
              <a:rPr lang="en-GB" noProof="0"/>
              <a:t>Fifth level bullet</a:t>
            </a:r>
          </a:p>
          <a:p>
            <a:pPr lvl="5"/>
            <a:r>
              <a:rPr lang="en-GB" noProof="0"/>
              <a:t>Sixth level bullet</a:t>
            </a:r>
          </a:p>
        </p:txBody>
      </p:sp>
      <p:sp>
        <p:nvSpPr>
          <p:cNvPr id="7" name="Content Placeholder 7">
            <a:extLst>
              <a:ext uri="{FF2B5EF4-FFF2-40B4-BE49-F238E27FC236}">
                <a16:creationId xmlns:a16="http://schemas.microsoft.com/office/drawing/2014/main" id="{4544F7FC-D6AC-436A-9BE3-21F5C06A5A78}"/>
              </a:ext>
            </a:extLst>
          </p:cNvPr>
          <p:cNvSpPr>
            <a:spLocks noGrp="1"/>
          </p:cNvSpPr>
          <p:nvPr>
            <p:ph sz="quarter" idx="14" hasCustomPrompt="1"/>
          </p:nvPr>
        </p:nvSpPr>
        <p:spPr>
          <a:xfrm>
            <a:off x="3092449" y="1573200"/>
            <a:ext cx="2200275" cy="3042301"/>
          </a:xfrm>
        </p:spPr>
        <p:txBody>
          <a:bodyPr/>
          <a:lstStyle/>
          <a:p>
            <a:pPr lvl="0"/>
            <a:r>
              <a:rPr lang="en-GB" noProof="0"/>
              <a:t>First level bullet</a:t>
            </a:r>
          </a:p>
          <a:p>
            <a:pPr lvl="1"/>
            <a:r>
              <a:rPr lang="en-GB" noProof="0"/>
              <a:t>Second level bullet</a:t>
            </a:r>
          </a:p>
          <a:p>
            <a:pPr lvl="2"/>
            <a:r>
              <a:rPr lang="en-GB" noProof="0"/>
              <a:t>Third level bullet</a:t>
            </a:r>
          </a:p>
          <a:p>
            <a:pPr lvl="3"/>
            <a:r>
              <a:rPr lang="en-GB" noProof="0"/>
              <a:t>Fourth level bullet</a:t>
            </a:r>
          </a:p>
          <a:p>
            <a:pPr lvl="4"/>
            <a:r>
              <a:rPr lang="en-GB" noProof="0"/>
              <a:t>Fifth level bullet</a:t>
            </a:r>
          </a:p>
          <a:p>
            <a:pPr lvl="5"/>
            <a:r>
              <a:rPr lang="en-GB" noProof="0"/>
              <a:t>Sixth level bullet</a:t>
            </a:r>
          </a:p>
        </p:txBody>
      </p:sp>
      <p:sp>
        <p:nvSpPr>
          <p:cNvPr id="9" name="Content Placeholder 7">
            <a:extLst>
              <a:ext uri="{FF2B5EF4-FFF2-40B4-BE49-F238E27FC236}">
                <a16:creationId xmlns:a16="http://schemas.microsoft.com/office/drawing/2014/main" id="{4F922AF3-350D-457C-8C8D-CED8C5DBBF36}"/>
              </a:ext>
            </a:extLst>
          </p:cNvPr>
          <p:cNvSpPr>
            <a:spLocks noGrp="1"/>
          </p:cNvSpPr>
          <p:nvPr>
            <p:ph sz="quarter" idx="15" hasCustomPrompt="1"/>
          </p:nvPr>
        </p:nvSpPr>
        <p:spPr>
          <a:xfrm>
            <a:off x="5464175" y="1573200"/>
            <a:ext cx="2203450" cy="3042302"/>
          </a:xfrm>
        </p:spPr>
        <p:txBody>
          <a:bodyPr/>
          <a:lstStyle/>
          <a:p>
            <a:pPr lvl="0"/>
            <a:r>
              <a:rPr lang="en-GB" noProof="0"/>
              <a:t>First level bullet</a:t>
            </a:r>
          </a:p>
          <a:p>
            <a:pPr lvl="1"/>
            <a:r>
              <a:rPr lang="en-GB" noProof="0"/>
              <a:t>Second level bullet</a:t>
            </a:r>
          </a:p>
          <a:p>
            <a:pPr lvl="2"/>
            <a:r>
              <a:rPr lang="en-GB" noProof="0"/>
              <a:t>Third level bullet</a:t>
            </a:r>
          </a:p>
          <a:p>
            <a:pPr lvl="3"/>
            <a:r>
              <a:rPr lang="en-GB" noProof="0"/>
              <a:t>Fourth level bullet</a:t>
            </a:r>
          </a:p>
          <a:p>
            <a:pPr lvl="4"/>
            <a:r>
              <a:rPr lang="en-GB" noProof="0"/>
              <a:t>Fifth level bullet</a:t>
            </a:r>
          </a:p>
          <a:p>
            <a:pPr lvl="5"/>
            <a:r>
              <a:rPr lang="en-GB" noProof="0"/>
              <a:t>Sixth level bullet</a:t>
            </a:r>
          </a:p>
        </p:txBody>
      </p:sp>
      <p:grpSp>
        <p:nvGrpSpPr>
          <p:cNvPr id="10" name="VTT_LogoStack_v3_16092019 pienempi koko">
            <a:extLst>
              <a:ext uri="{FF2B5EF4-FFF2-40B4-BE49-F238E27FC236}">
                <a16:creationId xmlns:a16="http://schemas.microsoft.com/office/drawing/2014/main" id="{0AFE576B-0124-13AB-89DE-9E432F6F0979}"/>
              </a:ext>
            </a:extLst>
          </p:cNvPr>
          <p:cNvGrpSpPr/>
          <p:nvPr userDrawn="1"/>
        </p:nvGrpSpPr>
        <p:grpSpPr>
          <a:xfrm>
            <a:off x="8043515" y="2"/>
            <a:ext cx="869543" cy="586800"/>
            <a:chOff x="7909204" y="1770762"/>
            <a:chExt cx="971550" cy="655638"/>
          </a:xfrm>
        </p:grpSpPr>
        <p:grpSp>
          <p:nvGrpSpPr>
            <p:cNvPr id="11" name="_VTT_logo_102019_01_white_on_orange">
              <a:extLst>
                <a:ext uri="{FF2B5EF4-FFF2-40B4-BE49-F238E27FC236}">
                  <a16:creationId xmlns:a16="http://schemas.microsoft.com/office/drawing/2014/main" id="{128E3736-6E51-2612-6068-F379A58F7DE4}"/>
                </a:ext>
              </a:extLst>
            </p:cNvPr>
            <p:cNvGrpSpPr/>
            <p:nvPr userDrawn="1"/>
          </p:nvGrpSpPr>
          <p:grpSpPr>
            <a:xfrm>
              <a:off x="7909204" y="1770762"/>
              <a:ext cx="971550" cy="655638"/>
              <a:chOff x="379933" y="-15999"/>
              <a:chExt cx="971550" cy="655638"/>
            </a:xfrm>
          </p:grpSpPr>
          <p:sp>
            <p:nvSpPr>
              <p:cNvPr id="52" name="Box">
                <a:extLst>
                  <a:ext uri="{FF2B5EF4-FFF2-40B4-BE49-F238E27FC236}">
                    <a16:creationId xmlns:a16="http://schemas.microsoft.com/office/drawing/2014/main" id="{19205760-BD0A-32FA-23A9-EA3573F9CE5D}"/>
                  </a:ext>
                </a:extLst>
              </p:cNvPr>
              <p:cNvSpPr>
                <a:spLocks noChangeArrowheads="1"/>
              </p:cNvSpPr>
              <p:nvPr userDrawn="1"/>
            </p:nvSpPr>
            <p:spPr bwMode="auto">
              <a:xfrm>
                <a:off x="379933" y="-15999"/>
                <a:ext cx="971550" cy="655638"/>
              </a:xfrm>
              <a:prstGeom prst="rect">
                <a:avLst/>
              </a:prstGeom>
              <a:solidFill>
                <a:srgbClr val="F06E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53" name="T2">
                <a:extLst>
                  <a:ext uri="{FF2B5EF4-FFF2-40B4-BE49-F238E27FC236}">
                    <a16:creationId xmlns:a16="http://schemas.microsoft.com/office/drawing/2014/main" id="{7D116EDC-42E5-41E8-8B6A-E647883EFCF0}"/>
                  </a:ext>
                </a:extLst>
              </p:cNvPr>
              <p:cNvSpPr>
                <a:spLocks/>
              </p:cNvSpPr>
              <p:nvPr userDrawn="1"/>
            </p:nvSpPr>
            <p:spPr bwMode="auto">
              <a:xfrm>
                <a:off x="1011758" y="168151"/>
                <a:ext cx="176213" cy="258763"/>
              </a:xfrm>
              <a:custGeom>
                <a:avLst/>
                <a:gdLst>
                  <a:gd name="T0" fmla="*/ 157 w 222"/>
                  <a:gd name="T1" fmla="*/ 325 h 325"/>
                  <a:gd name="T2" fmla="*/ 157 w 222"/>
                  <a:gd name="T3" fmla="*/ 78 h 325"/>
                  <a:gd name="T4" fmla="*/ 222 w 222"/>
                  <a:gd name="T5" fmla="*/ 78 h 325"/>
                  <a:gd name="T6" fmla="*/ 222 w 222"/>
                  <a:gd name="T7" fmla="*/ 0 h 325"/>
                  <a:gd name="T8" fmla="*/ 0 w 222"/>
                  <a:gd name="T9" fmla="*/ 0 h 325"/>
                  <a:gd name="T10" fmla="*/ 0 w 222"/>
                  <a:gd name="T11" fmla="*/ 78 h 325"/>
                  <a:gd name="T12" fmla="*/ 66 w 222"/>
                  <a:gd name="T13" fmla="*/ 78 h 325"/>
                  <a:gd name="T14" fmla="*/ 66 w 222"/>
                  <a:gd name="T15" fmla="*/ 325 h 325"/>
                  <a:gd name="T16" fmla="*/ 66 w 222"/>
                  <a:gd name="T17" fmla="*/ 325 h 325"/>
                  <a:gd name="T18" fmla="*/ 157 w 222"/>
                  <a:gd name="T19"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2" h="325">
                    <a:moveTo>
                      <a:pt x="157" y="325"/>
                    </a:moveTo>
                    <a:lnTo>
                      <a:pt x="157" y="78"/>
                    </a:lnTo>
                    <a:lnTo>
                      <a:pt x="222" y="78"/>
                    </a:lnTo>
                    <a:lnTo>
                      <a:pt x="222" y="0"/>
                    </a:lnTo>
                    <a:lnTo>
                      <a:pt x="0" y="0"/>
                    </a:lnTo>
                    <a:lnTo>
                      <a:pt x="0" y="78"/>
                    </a:lnTo>
                    <a:lnTo>
                      <a:pt x="66" y="78"/>
                    </a:lnTo>
                    <a:lnTo>
                      <a:pt x="66" y="325"/>
                    </a:lnTo>
                    <a:lnTo>
                      <a:pt x="66" y="325"/>
                    </a:lnTo>
                    <a:lnTo>
                      <a:pt x="157" y="3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54" name="T1">
                <a:extLst>
                  <a:ext uri="{FF2B5EF4-FFF2-40B4-BE49-F238E27FC236}">
                    <a16:creationId xmlns:a16="http://schemas.microsoft.com/office/drawing/2014/main" id="{04BCD207-EF91-0B90-27B0-F5503859F0E4}"/>
                  </a:ext>
                </a:extLst>
              </p:cNvPr>
              <p:cNvSpPr>
                <a:spLocks/>
              </p:cNvSpPr>
              <p:nvPr userDrawn="1"/>
            </p:nvSpPr>
            <p:spPr bwMode="auto">
              <a:xfrm>
                <a:off x="799033" y="168151"/>
                <a:ext cx="193675" cy="258763"/>
              </a:xfrm>
              <a:custGeom>
                <a:avLst/>
                <a:gdLst>
                  <a:gd name="T0" fmla="*/ 88 w 244"/>
                  <a:gd name="T1" fmla="*/ 78 h 325"/>
                  <a:gd name="T2" fmla="*/ 88 w 244"/>
                  <a:gd name="T3" fmla="*/ 325 h 325"/>
                  <a:gd name="T4" fmla="*/ 179 w 244"/>
                  <a:gd name="T5" fmla="*/ 325 h 325"/>
                  <a:gd name="T6" fmla="*/ 179 w 244"/>
                  <a:gd name="T7" fmla="*/ 78 h 325"/>
                  <a:gd name="T8" fmla="*/ 244 w 244"/>
                  <a:gd name="T9" fmla="*/ 78 h 325"/>
                  <a:gd name="T10" fmla="*/ 244 w 244"/>
                  <a:gd name="T11" fmla="*/ 0 h 325"/>
                  <a:gd name="T12" fmla="*/ 25 w 244"/>
                  <a:gd name="T13" fmla="*/ 0 h 325"/>
                  <a:gd name="T14" fmla="*/ 0 w 244"/>
                  <a:gd name="T15" fmla="*/ 78 h 325"/>
                  <a:gd name="T16" fmla="*/ 88 w 244"/>
                  <a:gd name="T17" fmla="*/ 78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4" h="325">
                    <a:moveTo>
                      <a:pt x="88" y="78"/>
                    </a:moveTo>
                    <a:lnTo>
                      <a:pt x="88" y="325"/>
                    </a:lnTo>
                    <a:lnTo>
                      <a:pt x="179" y="325"/>
                    </a:lnTo>
                    <a:lnTo>
                      <a:pt x="179" y="78"/>
                    </a:lnTo>
                    <a:lnTo>
                      <a:pt x="244" y="78"/>
                    </a:lnTo>
                    <a:lnTo>
                      <a:pt x="244" y="0"/>
                    </a:lnTo>
                    <a:lnTo>
                      <a:pt x="25" y="0"/>
                    </a:lnTo>
                    <a:lnTo>
                      <a:pt x="0" y="78"/>
                    </a:lnTo>
                    <a:lnTo>
                      <a:pt x="88" y="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55" name="V">
                <a:extLst>
                  <a:ext uri="{FF2B5EF4-FFF2-40B4-BE49-F238E27FC236}">
                    <a16:creationId xmlns:a16="http://schemas.microsoft.com/office/drawing/2014/main" id="{17369014-344A-C88C-9D8C-1539407B71FF}"/>
                  </a:ext>
                </a:extLst>
              </p:cNvPr>
              <p:cNvSpPr>
                <a:spLocks/>
              </p:cNvSpPr>
              <p:nvPr userDrawn="1"/>
            </p:nvSpPr>
            <p:spPr bwMode="auto">
              <a:xfrm>
                <a:off x="567258" y="168151"/>
                <a:ext cx="230188" cy="258763"/>
              </a:xfrm>
              <a:custGeom>
                <a:avLst/>
                <a:gdLst>
                  <a:gd name="T0" fmla="*/ 184 w 289"/>
                  <a:gd name="T1" fmla="*/ 325 h 325"/>
                  <a:gd name="T2" fmla="*/ 289 w 289"/>
                  <a:gd name="T3" fmla="*/ 0 h 325"/>
                  <a:gd name="T4" fmla="*/ 197 w 289"/>
                  <a:gd name="T5" fmla="*/ 0 h 325"/>
                  <a:gd name="T6" fmla="*/ 143 w 289"/>
                  <a:gd name="T7" fmla="*/ 167 h 325"/>
                  <a:gd name="T8" fmla="*/ 135 w 289"/>
                  <a:gd name="T9" fmla="*/ 191 h 325"/>
                  <a:gd name="T10" fmla="*/ 135 w 289"/>
                  <a:gd name="T11" fmla="*/ 191 h 325"/>
                  <a:gd name="T12" fmla="*/ 135 w 289"/>
                  <a:gd name="T13" fmla="*/ 191 h 325"/>
                  <a:gd name="T14" fmla="*/ 135 w 289"/>
                  <a:gd name="T15" fmla="*/ 191 h 325"/>
                  <a:gd name="T16" fmla="*/ 135 w 289"/>
                  <a:gd name="T17" fmla="*/ 191 h 325"/>
                  <a:gd name="T18" fmla="*/ 135 w 289"/>
                  <a:gd name="T19" fmla="*/ 191 h 325"/>
                  <a:gd name="T20" fmla="*/ 135 w 289"/>
                  <a:gd name="T21" fmla="*/ 191 h 325"/>
                  <a:gd name="T22" fmla="*/ 128 w 289"/>
                  <a:gd name="T23" fmla="*/ 167 h 325"/>
                  <a:gd name="T24" fmla="*/ 91 w 289"/>
                  <a:gd name="T25" fmla="*/ 60 h 325"/>
                  <a:gd name="T26" fmla="*/ 0 w 289"/>
                  <a:gd name="T27" fmla="*/ 60 h 325"/>
                  <a:gd name="T28" fmla="*/ 90 w 289"/>
                  <a:gd name="T29" fmla="*/ 325 h 325"/>
                  <a:gd name="T30" fmla="*/ 184 w 289"/>
                  <a:gd name="T31"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9" h="325">
                    <a:moveTo>
                      <a:pt x="184" y="325"/>
                    </a:moveTo>
                    <a:lnTo>
                      <a:pt x="289" y="0"/>
                    </a:lnTo>
                    <a:lnTo>
                      <a:pt x="197" y="0"/>
                    </a:lnTo>
                    <a:lnTo>
                      <a:pt x="143" y="167"/>
                    </a:lnTo>
                    <a:lnTo>
                      <a:pt x="135" y="191"/>
                    </a:lnTo>
                    <a:lnTo>
                      <a:pt x="135" y="191"/>
                    </a:lnTo>
                    <a:lnTo>
                      <a:pt x="135" y="191"/>
                    </a:lnTo>
                    <a:lnTo>
                      <a:pt x="135" y="191"/>
                    </a:lnTo>
                    <a:lnTo>
                      <a:pt x="135" y="191"/>
                    </a:lnTo>
                    <a:lnTo>
                      <a:pt x="135" y="191"/>
                    </a:lnTo>
                    <a:lnTo>
                      <a:pt x="135" y="191"/>
                    </a:lnTo>
                    <a:lnTo>
                      <a:pt x="128" y="167"/>
                    </a:lnTo>
                    <a:lnTo>
                      <a:pt x="91" y="60"/>
                    </a:lnTo>
                    <a:lnTo>
                      <a:pt x="0" y="60"/>
                    </a:lnTo>
                    <a:lnTo>
                      <a:pt x="90" y="325"/>
                    </a:lnTo>
                    <a:lnTo>
                      <a:pt x="184" y="3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grpSp>
        <p:grpSp>
          <p:nvGrpSpPr>
            <p:cNvPr id="12" name="_VTT_logo_102019_02_white_on_black" hidden="1">
              <a:extLst>
                <a:ext uri="{FF2B5EF4-FFF2-40B4-BE49-F238E27FC236}">
                  <a16:creationId xmlns:a16="http://schemas.microsoft.com/office/drawing/2014/main" id="{F402F0EA-90C8-B8A1-2D3C-C7D12749EFEB}"/>
                </a:ext>
              </a:extLst>
            </p:cNvPr>
            <p:cNvGrpSpPr/>
            <p:nvPr userDrawn="1"/>
          </p:nvGrpSpPr>
          <p:grpSpPr>
            <a:xfrm>
              <a:off x="7909204" y="1770762"/>
              <a:ext cx="971550" cy="655638"/>
              <a:chOff x="379933" y="-15999"/>
              <a:chExt cx="971550" cy="655638"/>
            </a:xfrm>
          </p:grpSpPr>
          <p:sp>
            <p:nvSpPr>
              <p:cNvPr id="48" name="Box">
                <a:extLst>
                  <a:ext uri="{FF2B5EF4-FFF2-40B4-BE49-F238E27FC236}">
                    <a16:creationId xmlns:a16="http://schemas.microsoft.com/office/drawing/2014/main" id="{EF965B5D-BAE3-A0EA-BCB0-7E6AC60F1A24}"/>
                  </a:ext>
                </a:extLst>
              </p:cNvPr>
              <p:cNvSpPr>
                <a:spLocks noChangeArrowheads="1"/>
              </p:cNvSpPr>
              <p:nvPr userDrawn="1"/>
            </p:nvSpPr>
            <p:spPr bwMode="auto">
              <a:xfrm>
                <a:off x="379933" y="-15999"/>
                <a:ext cx="971550" cy="6556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49" name="T2">
                <a:extLst>
                  <a:ext uri="{FF2B5EF4-FFF2-40B4-BE49-F238E27FC236}">
                    <a16:creationId xmlns:a16="http://schemas.microsoft.com/office/drawing/2014/main" id="{A9A70E86-D988-FDB5-E297-02D9E8AE763B}"/>
                  </a:ext>
                </a:extLst>
              </p:cNvPr>
              <p:cNvSpPr>
                <a:spLocks/>
              </p:cNvSpPr>
              <p:nvPr userDrawn="1"/>
            </p:nvSpPr>
            <p:spPr bwMode="auto">
              <a:xfrm>
                <a:off x="1011758" y="168151"/>
                <a:ext cx="176213" cy="258763"/>
              </a:xfrm>
              <a:custGeom>
                <a:avLst/>
                <a:gdLst>
                  <a:gd name="T0" fmla="*/ 157 w 222"/>
                  <a:gd name="T1" fmla="*/ 325 h 325"/>
                  <a:gd name="T2" fmla="*/ 157 w 222"/>
                  <a:gd name="T3" fmla="*/ 78 h 325"/>
                  <a:gd name="T4" fmla="*/ 222 w 222"/>
                  <a:gd name="T5" fmla="*/ 78 h 325"/>
                  <a:gd name="T6" fmla="*/ 222 w 222"/>
                  <a:gd name="T7" fmla="*/ 0 h 325"/>
                  <a:gd name="T8" fmla="*/ 0 w 222"/>
                  <a:gd name="T9" fmla="*/ 0 h 325"/>
                  <a:gd name="T10" fmla="*/ 0 w 222"/>
                  <a:gd name="T11" fmla="*/ 78 h 325"/>
                  <a:gd name="T12" fmla="*/ 66 w 222"/>
                  <a:gd name="T13" fmla="*/ 78 h 325"/>
                  <a:gd name="T14" fmla="*/ 66 w 222"/>
                  <a:gd name="T15" fmla="*/ 325 h 325"/>
                  <a:gd name="T16" fmla="*/ 66 w 222"/>
                  <a:gd name="T17" fmla="*/ 325 h 325"/>
                  <a:gd name="T18" fmla="*/ 157 w 222"/>
                  <a:gd name="T19"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2" h="325">
                    <a:moveTo>
                      <a:pt x="157" y="325"/>
                    </a:moveTo>
                    <a:lnTo>
                      <a:pt x="157" y="78"/>
                    </a:lnTo>
                    <a:lnTo>
                      <a:pt x="222" y="78"/>
                    </a:lnTo>
                    <a:lnTo>
                      <a:pt x="222" y="0"/>
                    </a:lnTo>
                    <a:lnTo>
                      <a:pt x="0" y="0"/>
                    </a:lnTo>
                    <a:lnTo>
                      <a:pt x="0" y="78"/>
                    </a:lnTo>
                    <a:lnTo>
                      <a:pt x="66" y="78"/>
                    </a:lnTo>
                    <a:lnTo>
                      <a:pt x="66" y="325"/>
                    </a:lnTo>
                    <a:lnTo>
                      <a:pt x="66" y="325"/>
                    </a:lnTo>
                    <a:lnTo>
                      <a:pt x="157" y="3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50" name="T1">
                <a:extLst>
                  <a:ext uri="{FF2B5EF4-FFF2-40B4-BE49-F238E27FC236}">
                    <a16:creationId xmlns:a16="http://schemas.microsoft.com/office/drawing/2014/main" id="{EBCFB797-D58A-24DE-DA25-8C57C9121862}"/>
                  </a:ext>
                </a:extLst>
              </p:cNvPr>
              <p:cNvSpPr>
                <a:spLocks/>
              </p:cNvSpPr>
              <p:nvPr userDrawn="1"/>
            </p:nvSpPr>
            <p:spPr bwMode="auto">
              <a:xfrm>
                <a:off x="799033" y="168151"/>
                <a:ext cx="193675" cy="258763"/>
              </a:xfrm>
              <a:custGeom>
                <a:avLst/>
                <a:gdLst>
                  <a:gd name="T0" fmla="*/ 88 w 244"/>
                  <a:gd name="T1" fmla="*/ 78 h 325"/>
                  <a:gd name="T2" fmla="*/ 88 w 244"/>
                  <a:gd name="T3" fmla="*/ 325 h 325"/>
                  <a:gd name="T4" fmla="*/ 179 w 244"/>
                  <a:gd name="T5" fmla="*/ 325 h 325"/>
                  <a:gd name="T6" fmla="*/ 179 w 244"/>
                  <a:gd name="T7" fmla="*/ 78 h 325"/>
                  <a:gd name="T8" fmla="*/ 244 w 244"/>
                  <a:gd name="T9" fmla="*/ 78 h 325"/>
                  <a:gd name="T10" fmla="*/ 244 w 244"/>
                  <a:gd name="T11" fmla="*/ 0 h 325"/>
                  <a:gd name="T12" fmla="*/ 25 w 244"/>
                  <a:gd name="T13" fmla="*/ 0 h 325"/>
                  <a:gd name="T14" fmla="*/ 0 w 244"/>
                  <a:gd name="T15" fmla="*/ 78 h 325"/>
                  <a:gd name="T16" fmla="*/ 88 w 244"/>
                  <a:gd name="T17" fmla="*/ 78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4" h="325">
                    <a:moveTo>
                      <a:pt x="88" y="78"/>
                    </a:moveTo>
                    <a:lnTo>
                      <a:pt x="88" y="325"/>
                    </a:lnTo>
                    <a:lnTo>
                      <a:pt x="179" y="325"/>
                    </a:lnTo>
                    <a:lnTo>
                      <a:pt x="179" y="78"/>
                    </a:lnTo>
                    <a:lnTo>
                      <a:pt x="244" y="78"/>
                    </a:lnTo>
                    <a:lnTo>
                      <a:pt x="244" y="0"/>
                    </a:lnTo>
                    <a:lnTo>
                      <a:pt x="25" y="0"/>
                    </a:lnTo>
                    <a:lnTo>
                      <a:pt x="0" y="78"/>
                    </a:lnTo>
                    <a:lnTo>
                      <a:pt x="88" y="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51" name="V">
                <a:extLst>
                  <a:ext uri="{FF2B5EF4-FFF2-40B4-BE49-F238E27FC236}">
                    <a16:creationId xmlns:a16="http://schemas.microsoft.com/office/drawing/2014/main" id="{64B849EE-BD08-81A8-D49B-21FB2F00CA8C}"/>
                  </a:ext>
                </a:extLst>
              </p:cNvPr>
              <p:cNvSpPr>
                <a:spLocks/>
              </p:cNvSpPr>
              <p:nvPr userDrawn="1"/>
            </p:nvSpPr>
            <p:spPr bwMode="auto">
              <a:xfrm>
                <a:off x="567258" y="168151"/>
                <a:ext cx="230188" cy="258763"/>
              </a:xfrm>
              <a:custGeom>
                <a:avLst/>
                <a:gdLst>
                  <a:gd name="T0" fmla="*/ 184 w 289"/>
                  <a:gd name="T1" fmla="*/ 325 h 325"/>
                  <a:gd name="T2" fmla="*/ 289 w 289"/>
                  <a:gd name="T3" fmla="*/ 0 h 325"/>
                  <a:gd name="T4" fmla="*/ 197 w 289"/>
                  <a:gd name="T5" fmla="*/ 0 h 325"/>
                  <a:gd name="T6" fmla="*/ 143 w 289"/>
                  <a:gd name="T7" fmla="*/ 167 h 325"/>
                  <a:gd name="T8" fmla="*/ 135 w 289"/>
                  <a:gd name="T9" fmla="*/ 191 h 325"/>
                  <a:gd name="T10" fmla="*/ 135 w 289"/>
                  <a:gd name="T11" fmla="*/ 191 h 325"/>
                  <a:gd name="T12" fmla="*/ 135 w 289"/>
                  <a:gd name="T13" fmla="*/ 191 h 325"/>
                  <a:gd name="T14" fmla="*/ 135 w 289"/>
                  <a:gd name="T15" fmla="*/ 191 h 325"/>
                  <a:gd name="T16" fmla="*/ 135 w 289"/>
                  <a:gd name="T17" fmla="*/ 191 h 325"/>
                  <a:gd name="T18" fmla="*/ 135 w 289"/>
                  <a:gd name="T19" fmla="*/ 191 h 325"/>
                  <a:gd name="T20" fmla="*/ 135 w 289"/>
                  <a:gd name="T21" fmla="*/ 191 h 325"/>
                  <a:gd name="T22" fmla="*/ 128 w 289"/>
                  <a:gd name="T23" fmla="*/ 167 h 325"/>
                  <a:gd name="T24" fmla="*/ 91 w 289"/>
                  <a:gd name="T25" fmla="*/ 60 h 325"/>
                  <a:gd name="T26" fmla="*/ 0 w 289"/>
                  <a:gd name="T27" fmla="*/ 60 h 325"/>
                  <a:gd name="T28" fmla="*/ 90 w 289"/>
                  <a:gd name="T29" fmla="*/ 325 h 325"/>
                  <a:gd name="T30" fmla="*/ 184 w 289"/>
                  <a:gd name="T31"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9" h="325">
                    <a:moveTo>
                      <a:pt x="184" y="325"/>
                    </a:moveTo>
                    <a:lnTo>
                      <a:pt x="289" y="0"/>
                    </a:lnTo>
                    <a:lnTo>
                      <a:pt x="197" y="0"/>
                    </a:lnTo>
                    <a:lnTo>
                      <a:pt x="143" y="167"/>
                    </a:lnTo>
                    <a:lnTo>
                      <a:pt x="135" y="191"/>
                    </a:lnTo>
                    <a:lnTo>
                      <a:pt x="135" y="191"/>
                    </a:lnTo>
                    <a:lnTo>
                      <a:pt x="135" y="191"/>
                    </a:lnTo>
                    <a:lnTo>
                      <a:pt x="135" y="191"/>
                    </a:lnTo>
                    <a:lnTo>
                      <a:pt x="135" y="191"/>
                    </a:lnTo>
                    <a:lnTo>
                      <a:pt x="135" y="191"/>
                    </a:lnTo>
                    <a:lnTo>
                      <a:pt x="135" y="191"/>
                    </a:lnTo>
                    <a:lnTo>
                      <a:pt x="128" y="167"/>
                    </a:lnTo>
                    <a:lnTo>
                      <a:pt x="91" y="60"/>
                    </a:lnTo>
                    <a:lnTo>
                      <a:pt x="0" y="60"/>
                    </a:lnTo>
                    <a:lnTo>
                      <a:pt x="90" y="325"/>
                    </a:lnTo>
                    <a:lnTo>
                      <a:pt x="184" y="3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grpSp>
        <p:grpSp>
          <p:nvGrpSpPr>
            <p:cNvPr id="13" name="_VTT_logo_102019_03_white_on_blue" hidden="1">
              <a:extLst>
                <a:ext uri="{FF2B5EF4-FFF2-40B4-BE49-F238E27FC236}">
                  <a16:creationId xmlns:a16="http://schemas.microsoft.com/office/drawing/2014/main" id="{014B8BA0-5AF6-B8CD-942E-F442A37DD76E}"/>
                </a:ext>
              </a:extLst>
            </p:cNvPr>
            <p:cNvGrpSpPr/>
            <p:nvPr userDrawn="1"/>
          </p:nvGrpSpPr>
          <p:grpSpPr>
            <a:xfrm>
              <a:off x="7909204" y="1770762"/>
              <a:ext cx="971550" cy="655638"/>
              <a:chOff x="379933" y="-15999"/>
              <a:chExt cx="971550" cy="655638"/>
            </a:xfrm>
          </p:grpSpPr>
          <p:sp>
            <p:nvSpPr>
              <p:cNvPr id="44" name="Box">
                <a:extLst>
                  <a:ext uri="{FF2B5EF4-FFF2-40B4-BE49-F238E27FC236}">
                    <a16:creationId xmlns:a16="http://schemas.microsoft.com/office/drawing/2014/main" id="{7ADC3E61-647E-B48F-2D08-5D5319AF54DF}"/>
                  </a:ext>
                </a:extLst>
              </p:cNvPr>
              <p:cNvSpPr>
                <a:spLocks noChangeArrowheads="1"/>
              </p:cNvSpPr>
              <p:nvPr userDrawn="1"/>
            </p:nvSpPr>
            <p:spPr bwMode="auto">
              <a:xfrm>
                <a:off x="379933" y="-15999"/>
                <a:ext cx="971550" cy="655638"/>
              </a:xfrm>
              <a:prstGeom prst="rect">
                <a:avLst/>
              </a:prstGeom>
              <a:solidFill>
                <a:srgbClr val="0057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45" name="T2">
                <a:extLst>
                  <a:ext uri="{FF2B5EF4-FFF2-40B4-BE49-F238E27FC236}">
                    <a16:creationId xmlns:a16="http://schemas.microsoft.com/office/drawing/2014/main" id="{F39BC676-F0DC-8B84-DE4E-40FE9B23BBD5}"/>
                  </a:ext>
                </a:extLst>
              </p:cNvPr>
              <p:cNvSpPr>
                <a:spLocks/>
              </p:cNvSpPr>
              <p:nvPr userDrawn="1"/>
            </p:nvSpPr>
            <p:spPr bwMode="auto">
              <a:xfrm>
                <a:off x="1011758" y="168151"/>
                <a:ext cx="176213" cy="258763"/>
              </a:xfrm>
              <a:custGeom>
                <a:avLst/>
                <a:gdLst>
                  <a:gd name="T0" fmla="*/ 157 w 222"/>
                  <a:gd name="T1" fmla="*/ 325 h 325"/>
                  <a:gd name="T2" fmla="*/ 157 w 222"/>
                  <a:gd name="T3" fmla="*/ 78 h 325"/>
                  <a:gd name="T4" fmla="*/ 222 w 222"/>
                  <a:gd name="T5" fmla="*/ 78 h 325"/>
                  <a:gd name="T6" fmla="*/ 222 w 222"/>
                  <a:gd name="T7" fmla="*/ 0 h 325"/>
                  <a:gd name="T8" fmla="*/ 0 w 222"/>
                  <a:gd name="T9" fmla="*/ 0 h 325"/>
                  <a:gd name="T10" fmla="*/ 0 w 222"/>
                  <a:gd name="T11" fmla="*/ 78 h 325"/>
                  <a:gd name="T12" fmla="*/ 66 w 222"/>
                  <a:gd name="T13" fmla="*/ 78 h 325"/>
                  <a:gd name="T14" fmla="*/ 66 w 222"/>
                  <a:gd name="T15" fmla="*/ 325 h 325"/>
                  <a:gd name="T16" fmla="*/ 66 w 222"/>
                  <a:gd name="T17" fmla="*/ 325 h 325"/>
                  <a:gd name="T18" fmla="*/ 157 w 222"/>
                  <a:gd name="T19"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2" h="325">
                    <a:moveTo>
                      <a:pt x="157" y="325"/>
                    </a:moveTo>
                    <a:lnTo>
                      <a:pt x="157" y="78"/>
                    </a:lnTo>
                    <a:lnTo>
                      <a:pt x="222" y="78"/>
                    </a:lnTo>
                    <a:lnTo>
                      <a:pt x="222" y="0"/>
                    </a:lnTo>
                    <a:lnTo>
                      <a:pt x="0" y="0"/>
                    </a:lnTo>
                    <a:lnTo>
                      <a:pt x="0" y="78"/>
                    </a:lnTo>
                    <a:lnTo>
                      <a:pt x="66" y="78"/>
                    </a:lnTo>
                    <a:lnTo>
                      <a:pt x="66" y="325"/>
                    </a:lnTo>
                    <a:lnTo>
                      <a:pt x="66" y="325"/>
                    </a:lnTo>
                    <a:lnTo>
                      <a:pt x="157" y="3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46" name="T1">
                <a:extLst>
                  <a:ext uri="{FF2B5EF4-FFF2-40B4-BE49-F238E27FC236}">
                    <a16:creationId xmlns:a16="http://schemas.microsoft.com/office/drawing/2014/main" id="{AA9FE751-4C7A-BD41-3A5F-05B4CD12C111}"/>
                  </a:ext>
                </a:extLst>
              </p:cNvPr>
              <p:cNvSpPr>
                <a:spLocks/>
              </p:cNvSpPr>
              <p:nvPr userDrawn="1"/>
            </p:nvSpPr>
            <p:spPr bwMode="auto">
              <a:xfrm>
                <a:off x="799033" y="168151"/>
                <a:ext cx="193675" cy="258763"/>
              </a:xfrm>
              <a:custGeom>
                <a:avLst/>
                <a:gdLst>
                  <a:gd name="T0" fmla="*/ 88 w 244"/>
                  <a:gd name="T1" fmla="*/ 78 h 325"/>
                  <a:gd name="T2" fmla="*/ 88 w 244"/>
                  <a:gd name="T3" fmla="*/ 325 h 325"/>
                  <a:gd name="T4" fmla="*/ 179 w 244"/>
                  <a:gd name="T5" fmla="*/ 325 h 325"/>
                  <a:gd name="T6" fmla="*/ 179 w 244"/>
                  <a:gd name="T7" fmla="*/ 78 h 325"/>
                  <a:gd name="T8" fmla="*/ 244 w 244"/>
                  <a:gd name="T9" fmla="*/ 78 h 325"/>
                  <a:gd name="T10" fmla="*/ 244 w 244"/>
                  <a:gd name="T11" fmla="*/ 0 h 325"/>
                  <a:gd name="T12" fmla="*/ 25 w 244"/>
                  <a:gd name="T13" fmla="*/ 0 h 325"/>
                  <a:gd name="T14" fmla="*/ 0 w 244"/>
                  <a:gd name="T15" fmla="*/ 78 h 325"/>
                  <a:gd name="T16" fmla="*/ 88 w 244"/>
                  <a:gd name="T17" fmla="*/ 78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4" h="325">
                    <a:moveTo>
                      <a:pt x="88" y="78"/>
                    </a:moveTo>
                    <a:lnTo>
                      <a:pt x="88" y="325"/>
                    </a:lnTo>
                    <a:lnTo>
                      <a:pt x="179" y="325"/>
                    </a:lnTo>
                    <a:lnTo>
                      <a:pt x="179" y="78"/>
                    </a:lnTo>
                    <a:lnTo>
                      <a:pt x="244" y="78"/>
                    </a:lnTo>
                    <a:lnTo>
                      <a:pt x="244" y="0"/>
                    </a:lnTo>
                    <a:lnTo>
                      <a:pt x="25" y="0"/>
                    </a:lnTo>
                    <a:lnTo>
                      <a:pt x="0" y="78"/>
                    </a:lnTo>
                    <a:lnTo>
                      <a:pt x="88" y="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47" name="V">
                <a:extLst>
                  <a:ext uri="{FF2B5EF4-FFF2-40B4-BE49-F238E27FC236}">
                    <a16:creationId xmlns:a16="http://schemas.microsoft.com/office/drawing/2014/main" id="{D604E442-F9BC-BB43-8054-9CF9E1462B59}"/>
                  </a:ext>
                </a:extLst>
              </p:cNvPr>
              <p:cNvSpPr>
                <a:spLocks/>
              </p:cNvSpPr>
              <p:nvPr userDrawn="1"/>
            </p:nvSpPr>
            <p:spPr bwMode="auto">
              <a:xfrm>
                <a:off x="567258" y="168151"/>
                <a:ext cx="230188" cy="258763"/>
              </a:xfrm>
              <a:custGeom>
                <a:avLst/>
                <a:gdLst>
                  <a:gd name="T0" fmla="*/ 184 w 289"/>
                  <a:gd name="T1" fmla="*/ 325 h 325"/>
                  <a:gd name="T2" fmla="*/ 289 w 289"/>
                  <a:gd name="T3" fmla="*/ 0 h 325"/>
                  <a:gd name="T4" fmla="*/ 197 w 289"/>
                  <a:gd name="T5" fmla="*/ 0 h 325"/>
                  <a:gd name="T6" fmla="*/ 143 w 289"/>
                  <a:gd name="T7" fmla="*/ 167 h 325"/>
                  <a:gd name="T8" fmla="*/ 135 w 289"/>
                  <a:gd name="T9" fmla="*/ 191 h 325"/>
                  <a:gd name="T10" fmla="*/ 135 w 289"/>
                  <a:gd name="T11" fmla="*/ 191 h 325"/>
                  <a:gd name="T12" fmla="*/ 135 w 289"/>
                  <a:gd name="T13" fmla="*/ 191 h 325"/>
                  <a:gd name="T14" fmla="*/ 135 w 289"/>
                  <a:gd name="T15" fmla="*/ 191 h 325"/>
                  <a:gd name="T16" fmla="*/ 135 w 289"/>
                  <a:gd name="T17" fmla="*/ 191 h 325"/>
                  <a:gd name="T18" fmla="*/ 135 w 289"/>
                  <a:gd name="T19" fmla="*/ 191 h 325"/>
                  <a:gd name="T20" fmla="*/ 135 w 289"/>
                  <a:gd name="T21" fmla="*/ 191 h 325"/>
                  <a:gd name="T22" fmla="*/ 128 w 289"/>
                  <a:gd name="T23" fmla="*/ 167 h 325"/>
                  <a:gd name="T24" fmla="*/ 91 w 289"/>
                  <a:gd name="T25" fmla="*/ 60 h 325"/>
                  <a:gd name="T26" fmla="*/ 0 w 289"/>
                  <a:gd name="T27" fmla="*/ 60 h 325"/>
                  <a:gd name="T28" fmla="*/ 90 w 289"/>
                  <a:gd name="T29" fmla="*/ 325 h 325"/>
                  <a:gd name="T30" fmla="*/ 184 w 289"/>
                  <a:gd name="T31"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9" h="325">
                    <a:moveTo>
                      <a:pt x="184" y="325"/>
                    </a:moveTo>
                    <a:lnTo>
                      <a:pt x="289" y="0"/>
                    </a:lnTo>
                    <a:lnTo>
                      <a:pt x="197" y="0"/>
                    </a:lnTo>
                    <a:lnTo>
                      <a:pt x="143" y="167"/>
                    </a:lnTo>
                    <a:lnTo>
                      <a:pt x="135" y="191"/>
                    </a:lnTo>
                    <a:lnTo>
                      <a:pt x="135" y="191"/>
                    </a:lnTo>
                    <a:lnTo>
                      <a:pt x="135" y="191"/>
                    </a:lnTo>
                    <a:lnTo>
                      <a:pt x="135" y="191"/>
                    </a:lnTo>
                    <a:lnTo>
                      <a:pt x="135" y="191"/>
                    </a:lnTo>
                    <a:lnTo>
                      <a:pt x="135" y="191"/>
                    </a:lnTo>
                    <a:lnTo>
                      <a:pt x="135" y="191"/>
                    </a:lnTo>
                    <a:lnTo>
                      <a:pt x="128" y="167"/>
                    </a:lnTo>
                    <a:lnTo>
                      <a:pt x="91" y="60"/>
                    </a:lnTo>
                    <a:lnTo>
                      <a:pt x="0" y="60"/>
                    </a:lnTo>
                    <a:lnTo>
                      <a:pt x="90" y="325"/>
                    </a:lnTo>
                    <a:lnTo>
                      <a:pt x="184" y="3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grpSp>
        <p:grpSp>
          <p:nvGrpSpPr>
            <p:cNvPr id="14" name="_VTT_logo_102019_04_white_on_dark_grey" hidden="1">
              <a:extLst>
                <a:ext uri="{FF2B5EF4-FFF2-40B4-BE49-F238E27FC236}">
                  <a16:creationId xmlns:a16="http://schemas.microsoft.com/office/drawing/2014/main" id="{7040EC37-0ADA-545E-A722-64BF37363D26}"/>
                </a:ext>
              </a:extLst>
            </p:cNvPr>
            <p:cNvGrpSpPr/>
            <p:nvPr userDrawn="1"/>
          </p:nvGrpSpPr>
          <p:grpSpPr>
            <a:xfrm>
              <a:off x="7909204" y="1770762"/>
              <a:ext cx="971550" cy="655638"/>
              <a:chOff x="379933" y="-15999"/>
              <a:chExt cx="971550" cy="655638"/>
            </a:xfrm>
          </p:grpSpPr>
          <p:sp>
            <p:nvSpPr>
              <p:cNvPr id="40" name="Box">
                <a:extLst>
                  <a:ext uri="{FF2B5EF4-FFF2-40B4-BE49-F238E27FC236}">
                    <a16:creationId xmlns:a16="http://schemas.microsoft.com/office/drawing/2014/main" id="{4AFC8807-873D-EFF2-B215-30461B2830CE}"/>
                  </a:ext>
                </a:extLst>
              </p:cNvPr>
              <p:cNvSpPr>
                <a:spLocks noChangeArrowheads="1"/>
              </p:cNvSpPr>
              <p:nvPr userDrawn="1"/>
            </p:nvSpPr>
            <p:spPr bwMode="auto">
              <a:xfrm>
                <a:off x="379933" y="-15999"/>
                <a:ext cx="971550" cy="655638"/>
              </a:xfrm>
              <a:prstGeom prst="rect">
                <a:avLst/>
              </a:prstGeom>
              <a:solidFill>
                <a:srgbClr val="AFAFA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41" name="T2">
                <a:extLst>
                  <a:ext uri="{FF2B5EF4-FFF2-40B4-BE49-F238E27FC236}">
                    <a16:creationId xmlns:a16="http://schemas.microsoft.com/office/drawing/2014/main" id="{688C45C4-4041-F82B-840F-3CF3028A7042}"/>
                  </a:ext>
                </a:extLst>
              </p:cNvPr>
              <p:cNvSpPr>
                <a:spLocks/>
              </p:cNvSpPr>
              <p:nvPr userDrawn="1"/>
            </p:nvSpPr>
            <p:spPr bwMode="auto">
              <a:xfrm>
                <a:off x="1011758" y="168151"/>
                <a:ext cx="176213" cy="258763"/>
              </a:xfrm>
              <a:custGeom>
                <a:avLst/>
                <a:gdLst>
                  <a:gd name="T0" fmla="*/ 157 w 222"/>
                  <a:gd name="T1" fmla="*/ 325 h 325"/>
                  <a:gd name="T2" fmla="*/ 157 w 222"/>
                  <a:gd name="T3" fmla="*/ 78 h 325"/>
                  <a:gd name="T4" fmla="*/ 222 w 222"/>
                  <a:gd name="T5" fmla="*/ 78 h 325"/>
                  <a:gd name="T6" fmla="*/ 222 w 222"/>
                  <a:gd name="T7" fmla="*/ 0 h 325"/>
                  <a:gd name="T8" fmla="*/ 0 w 222"/>
                  <a:gd name="T9" fmla="*/ 0 h 325"/>
                  <a:gd name="T10" fmla="*/ 0 w 222"/>
                  <a:gd name="T11" fmla="*/ 78 h 325"/>
                  <a:gd name="T12" fmla="*/ 66 w 222"/>
                  <a:gd name="T13" fmla="*/ 78 h 325"/>
                  <a:gd name="T14" fmla="*/ 66 w 222"/>
                  <a:gd name="T15" fmla="*/ 325 h 325"/>
                  <a:gd name="T16" fmla="*/ 66 w 222"/>
                  <a:gd name="T17" fmla="*/ 325 h 325"/>
                  <a:gd name="T18" fmla="*/ 157 w 222"/>
                  <a:gd name="T19"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2" h="325">
                    <a:moveTo>
                      <a:pt x="157" y="325"/>
                    </a:moveTo>
                    <a:lnTo>
                      <a:pt x="157" y="78"/>
                    </a:lnTo>
                    <a:lnTo>
                      <a:pt x="222" y="78"/>
                    </a:lnTo>
                    <a:lnTo>
                      <a:pt x="222" y="0"/>
                    </a:lnTo>
                    <a:lnTo>
                      <a:pt x="0" y="0"/>
                    </a:lnTo>
                    <a:lnTo>
                      <a:pt x="0" y="78"/>
                    </a:lnTo>
                    <a:lnTo>
                      <a:pt x="66" y="78"/>
                    </a:lnTo>
                    <a:lnTo>
                      <a:pt x="66" y="325"/>
                    </a:lnTo>
                    <a:lnTo>
                      <a:pt x="66" y="325"/>
                    </a:lnTo>
                    <a:lnTo>
                      <a:pt x="157" y="3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42" name="T1">
                <a:extLst>
                  <a:ext uri="{FF2B5EF4-FFF2-40B4-BE49-F238E27FC236}">
                    <a16:creationId xmlns:a16="http://schemas.microsoft.com/office/drawing/2014/main" id="{F4E676F4-7873-8E74-AF58-BE7EB700EB41}"/>
                  </a:ext>
                </a:extLst>
              </p:cNvPr>
              <p:cNvSpPr>
                <a:spLocks/>
              </p:cNvSpPr>
              <p:nvPr userDrawn="1"/>
            </p:nvSpPr>
            <p:spPr bwMode="auto">
              <a:xfrm>
                <a:off x="799033" y="168151"/>
                <a:ext cx="193675" cy="258763"/>
              </a:xfrm>
              <a:custGeom>
                <a:avLst/>
                <a:gdLst>
                  <a:gd name="T0" fmla="*/ 88 w 244"/>
                  <a:gd name="T1" fmla="*/ 78 h 325"/>
                  <a:gd name="T2" fmla="*/ 88 w 244"/>
                  <a:gd name="T3" fmla="*/ 325 h 325"/>
                  <a:gd name="T4" fmla="*/ 179 w 244"/>
                  <a:gd name="T5" fmla="*/ 325 h 325"/>
                  <a:gd name="T6" fmla="*/ 179 w 244"/>
                  <a:gd name="T7" fmla="*/ 78 h 325"/>
                  <a:gd name="T8" fmla="*/ 244 w 244"/>
                  <a:gd name="T9" fmla="*/ 78 h 325"/>
                  <a:gd name="T10" fmla="*/ 244 w 244"/>
                  <a:gd name="T11" fmla="*/ 0 h 325"/>
                  <a:gd name="T12" fmla="*/ 25 w 244"/>
                  <a:gd name="T13" fmla="*/ 0 h 325"/>
                  <a:gd name="T14" fmla="*/ 0 w 244"/>
                  <a:gd name="T15" fmla="*/ 78 h 325"/>
                  <a:gd name="T16" fmla="*/ 88 w 244"/>
                  <a:gd name="T17" fmla="*/ 78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4" h="325">
                    <a:moveTo>
                      <a:pt x="88" y="78"/>
                    </a:moveTo>
                    <a:lnTo>
                      <a:pt x="88" y="325"/>
                    </a:lnTo>
                    <a:lnTo>
                      <a:pt x="179" y="325"/>
                    </a:lnTo>
                    <a:lnTo>
                      <a:pt x="179" y="78"/>
                    </a:lnTo>
                    <a:lnTo>
                      <a:pt x="244" y="78"/>
                    </a:lnTo>
                    <a:lnTo>
                      <a:pt x="244" y="0"/>
                    </a:lnTo>
                    <a:lnTo>
                      <a:pt x="25" y="0"/>
                    </a:lnTo>
                    <a:lnTo>
                      <a:pt x="0" y="78"/>
                    </a:lnTo>
                    <a:lnTo>
                      <a:pt x="88" y="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43" name="V">
                <a:extLst>
                  <a:ext uri="{FF2B5EF4-FFF2-40B4-BE49-F238E27FC236}">
                    <a16:creationId xmlns:a16="http://schemas.microsoft.com/office/drawing/2014/main" id="{82E2B628-215D-2139-1C1A-FBAC870CC5FA}"/>
                  </a:ext>
                </a:extLst>
              </p:cNvPr>
              <p:cNvSpPr>
                <a:spLocks/>
              </p:cNvSpPr>
              <p:nvPr userDrawn="1"/>
            </p:nvSpPr>
            <p:spPr bwMode="auto">
              <a:xfrm>
                <a:off x="567258" y="168151"/>
                <a:ext cx="230188" cy="258763"/>
              </a:xfrm>
              <a:custGeom>
                <a:avLst/>
                <a:gdLst>
                  <a:gd name="T0" fmla="*/ 184 w 289"/>
                  <a:gd name="T1" fmla="*/ 325 h 325"/>
                  <a:gd name="T2" fmla="*/ 289 w 289"/>
                  <a:gd name="T3" fmla="*/ 0 h 325"/>
                  <a:gd name="T4" fmla="*/ 197 w 289"/>
                  <a:gd name="T5" fmla="*/ 0 h 325"/>
                  <a:gd name="T6" fmla="*/ 143 w 289"/>
                  <a:gd name="T7" fmla="*/ 167 h 325"/>
                  <a:gd name="T8" fmla="*/ 135 w 289"/>
                  <a:gd name="T9" fmla="*/ 191 h 325"/>
                  <a:gd name="T10" fmla="*/ 135 w 289"/>
                  <a:gd name="T11" fmla="*/ 191 h 325"/>
                  <a:gd name="T12" fmla="*/ 135 w 289"/>
                  <a:gd name="T13" fmla="*/ 191 h 325"/>
                  <a:gd name="T14" fmla="*/ 135 w 289"/>
                  <a:gd name="T15" fmla="*/ 191 h 325"/>
                  <a:gd name="T16" fmla="*/ 135 w 289"/>
                  <a:gd name="T17" fmla="*/ 191 h 325"/>
                  <a:gd name="T18" fmla="*/ 135 w 289"/>
                  <a:gd name="T19" fmla="*/ 191 h 325"/>
                  <a:gd name="T20" fmla="*/ 135 w 289"/>
                  <a:gd name="T21" fmla="*/ 191 h 325"/>
                  <a:gd name="T22" fmla="*/ 128 w 289"/>
                  <a:gd name="T23" fmla="*/ 167 h 325"/>
                  <a:gd name="T24" fmla="*/ 91 w 289"/>
                  <a:gd name="T25" fmla="*/ 60 h 325"/>
                  <a:gd name="T26" fmla="*/ 0 w 289"/>
                  <a:gd name="T27" fmla="*/ 60 h 325"/>
                  <a:gd name="T28" fmla="*/ 90 w 289"/>
                  <a:gd name="T29" fmla="*/ 325 h 325"/>
                  <a:gd name="T30" fmla="*/ 184 w 289"/>
                  <a:gd name="T31"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9" h="325">
                    <a:moveTo>
                      <a:pt x="184" y="325"/>
                    </a:moveTo>
                    <a:lnTo>
                      <a:pt x="289" y="0"/>
                    </a:lnTo>
                    <a:lnTo>
                      <a:pt x="197" y="0"/>
                    </a:lnTo>
                    <a:lnTo>
                      <a:pt x="143" y="167"/>
                    </a:lnTo>
                    <a:lnTo>
                      <a:pt x="135" y="191"/>
                    </a:lnTo>
                    <a:lnTo>
                      <a:pt x="135" y="191"/>
                    </a:lnTo>
                    <a:lnTo>
                      <a:pt x="135" y="191"/>
                    </a:lnTo>
                    <a:lnTo>
                      <a:pt x="135" y="191"/>
                    </a:lnTo>
                    <a:lnTo>
                      <a:pt x="135" y="191"/>
                    </a:lnTo>
                    <a:lnTo>
                      <a:pt x="135" y="191"/>
                    </a:lnTo>
                    <a:lnTo>
                      <a:pt x="135" y="191"/>
                    </a:lnTo>
                    <a:lnTo>
                      <a:pt x="128" y="167"/>
                    </a:lnTo>
                    <a:lnTo>
                      <a:pt x="91" y="60"/>
                    </a:lnTo>
                    <a:lnTo>
                      <a:pt x="0" y="60"/>
                    </a:lnTo>
                    <a:lnTo>
                      <a:pt x="90" y="325"/>
                    </a:lnTo>
                    <a:lnTo>
                      <a:pt x="184" y="3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grpSp>
        <p:grpSp>
          <p:nvGrpSpPr>
            <p:cNvPr id="15" name="_VTT_logo_102019_05_dark_grey_on_white" hidden="1">
              <a:extLst>
                <a:ext uri="{FF2B5EF4-FFF2-40B4-BE49-F238E27FC236}">
                  <a16:creationId xmlns:a16="http://schemas.microsoft.com/office/drawing/2014/main" id="{13BB9D3C-D49E-C991-DC8B-3228E872F956}"/>
                </a:ext>
              </a:extLst>
            </p:cNvPr>
            <p:cNvGrpSpPr/>
            <p:nvPr userDrawn="1"/>
          </p:nvGrpSpPr>
          <p:grpSpPr>
            <a:xfrm>
              <a:off x="7909204" y="1770762"/>
              <a:ext cx="971550" cy="655638"/>
              <a:chOff x="379933" y="-15999"/>
              <a:chExt cx="971550" cy="655638"/>
            </a:xfrm>
          </p:grpSpPr>
          <p:sp>
            <p:nvSpPr>
              <p:cNvPr id="36" name="Box">
                <a:extLst>
                  <a:ext uri="{FF2B5EF4-FFF2-40B4-BE49-F238E27FC236}">
                    <a16:creationId xmlns:a16="http://schemas.microsoft.com/office/drawing/2014/main" id="{BC5726B5-A6F4-C9C4-EBBA-2F3D0596AEAE}"/>
                  </a:ext>
                </a:extLst>
              </p:cNvPr>
              <p:cNvSpPr>
                <a:spLocks noChangeArrowheads="1"/>
              </p:cNvSpPr>
              <p:nvPr userDrawn="1"/>
            </p:nvSpPr>
            <p:spPr bwMode="auto">
              <a:xfrm>
                <a:off x="379933" y="-15999"/>
                <a:ext cx="971550" cy="6556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37" name="T2">
                <a:extLst>
                  <a:ext uri="{FF2B5EF4-FFF2-40B4-BE49-F238E27FC236}">
                    <a16:creationId xmlns:a16="http://schemas.microsoft.com/office/drawing/2014/main" id="{2196A4C9-747E-6E71-6347-18096659BC84}"/>
                  </a:ext>
                </a:extLst>
              </p:cNvPr>
              <p:cNvSpPr>
                <a:spLocks/>
              </p:cNvSpPr>
              <p:nvPr userDrawn="1"/>
            </p:nvSpPr>
            <p:spPr bwMode="auto">
              <a:xfrm>
                <a:off x="1011758" y="168151"/>
                <a:ext cx="176213" cy="258763"/>
              </a:xfrm>
              <a:custGeom>
                <a:avLst/>
                <a:gdLst>
                  <a:gd name="T0" fmla="*/ 157 w 222"/>
                  <a:gd name="T1" fmla="*/ 325 h 325"/>
                  <a:gd name="T2" fmla="*/ 157 w 222"/>
                  <a:gd name="T3" fmla="*/ 78 h 325"/>
                  <a:gd name="T4" fmla="*/ 222 w 222"/>
                  <a:gd name="T5" fmla="*/ 78 h 325"/>
                  <a:gd name="T6" fmla="*/ 222 w 222"/>
                  <a:gd name="T7" fmla="*/ 0 h 325"/>
                  <a:gd name="T8" fmla="*/ 0 w 222"/>
                  <a:gd name="T9" fmla="*/ 0 h 325"/>
                  <a:gd name="T10" fmla="*/ 0 w 222"/>
                  <a:gd name="T11" fmla="*/ 78 h 325"/>
                  <a:gd name="T12" fmla="*/ 66 w 222"/>
                  <a:gd name="T13" fmla="*/ 78 h 325"/>
                  <a:gd name="T14" fmla="*/ 66 w 222"/>
                  <a:gd name="T15" fmla="*/ 325 h 325"/>
                  <a:gd name="T16" fmla="*/ 66 w 222"/>
                  <a:gd name="T17" fmla="*/ 325 h 325"/>
                  <a:gd name="T18" fmla="*/ 157 w 222"/>
                  <a:gd name="T19"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2" h="325">
                    <a:moveTo>
                      <a:pt x="157" y="325"/>
                    </a:moveTo>
                    <a:lnTo>
                      <a:pt x="157" y="78"/>
                    </a:lnTo>
                    <a:lnTo>
                      <a:pt x="222" y="78"/>
                    </a:lnTo>
                    <a:lnTo>
                      <a:pt x="222" y="0"/>
                    </a:lnTo>
                    <a:lnTo>
                      <a:pt x="0" y="0"/>
                    </a:lnTo>
                    <a:lnTo>
                      <a:pt x="0" y="78"/>
                    </a:lnTo>
                    <a:lnTo>
                      <a:pt x="66" y="78"/>
                    </a:lnTo>
                    <a:lnTo>
                      <a:pt x="66" y="325"/>
                    </a:lnTo>
                    <a:lnTo>
                      <a:pt x="66" y="325"/>
                    </a:lnTo>
                    <a:lnTo>
                      <a:pt x="157" y="325"/>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38" name="T1">
                <a:extLst>
                  <a:ext uri="{FF2B5EF4-FFF2-40B4-BE49-F238E27FC236}">
                    <a16:creationId xmlns:a16="http://schemas.microsoft.com/office/drawing/2014/main" id="{3F816BB9-0641-62EB-FE21-BC832485EFA6}"/>
                  </a:ext>
                </a:extLst>
              </p:cNvPr>
              <p:cNvSpPr>
                <a:spLocks/>
              </p:cNvSpPr>
              <p:nvPr userDrawn="1"/>
            </p:nvSpPr>
            <p:spPr bwMode="auto">
              <a:xfrm>
                <a:off x="799033" y="168151"/>
                <a:ext cx="193675" cy="258763"/>
              </a:xfrm>
              <a:custGeom>
                <a:avLst/>
                <a:gdLst>
                  <a:gd name="T0" fmla="*/ 88 w 244"/>
                  <a:gd name="T1" fmla="*/ 78 h 325"/>
                  <a:gd name="T2" fmla="*/ 88 w 244"/>
                  <a:gd name="T3" fmla="*/ 325 h 325"/>
                  <a:gd name="T4" fmla="*/ 179 w 244"/>
                  <a:gd name="T5" fmla="*/ 325 h 325"/>
                  <a:gd name="T6" fmla="*/ 179 w 244"/>
                  <a:gd name="T7" fmla="*/ 78 h 325"/>
                  <a:gd name="T8" fmla="*/ 244 w 244"/>
                  <a:gd name="T9" fmla="*/ 78 h 325"/>
                  <a:gd name="T10" fmla="*/ 244 w 244"/>
                  <a:gd name="T11" fmla="*/ 0 h 325"/>
                  <a:gd name="T12" fmla="*/ 25 w 244"/>
                  <a:gd name="T13" fmla="*/ 0 h 325"/>
                  <a:gd name="T14" fmla="*/ 0 w 244"/>
                  <a:gd name="T15" fmla="*/ 78 h 325"/>
                  <a:gd name="T16" fmla="*/ 88 w 244"/>
                  <a:gd name="T17" fmla="*/ 78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4" h="325">
                    <a:moveTo>
                      <a:pt x="88" y="78"/>
                    </a:moveTo>
                    <a:lnTo>
                      <a:pt x="88" y="325"/>
                    </a:lnTo>
                    <a:lnTo>
                      <a:pt x="179" y="325"/>
                    </a:lnTo>
                    <a:lnTo>
                      <a:pt x="179" y="78"/>
                    </a:lnTo>
                    <a:lnTo>
                      <a:pt x="244" y="78"/>
                    </a:lnTo>
                    <a:lnTo>
                      <a:pt x="244" y="0"/>
                    </a:lnTo>
                    <a:lnTo>
                      <a:pt x="25" y="0"/>
                    </a:lnTo>
                    <a:lnTo>
                      <a:pt x="0" y="78"/>
                    </a:lnTo>
                    <a:lnTo>
                      <a:pt x="88" y="78"/>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39" name="V">
                <a:extLst>
                  <a:ext uri="{FF2B5EF4-FFF2-40B4-BE49-F238E27FC236}">
                    <a16:creationId xmlns:a16="http://schemas.microsoft.com/office/drawing/2014/main" id="{1FC93C25-E69F-4460-113F-05BE7C59A5C5}"/>
                  </a:ext>
                </a:extLst>
              </p:cNvPr>
              <p:cNvSpPr>
                <a:spLocks/>
              </p:cNvSpPr>
              <p:nvPr userDrawn="1"/>
            </p:nvSpPr>
            <p:spPr bwMode="auto">
              <a:xfrm>
                <a:off x="567258" y="168151"/>
                <a:ext cx="230188" cy="258763"/>
              </a:xfrm>
              <a:custGeom>
                <a:avLst/>
                <a:gdLst>
                  <a:gd name="T0" fmla="*/ 184 w 289"/>
                  <a:gd name="T1" fmla="*/ 325 h 325"/>
                  <a:gd name="T2" fmla="*/ 289 w 289"/>
                  <a:gd name="T3" fmla="*/ 0 h 325"/>
                  <a:gd name="T4" fmla="*/ 197 w 289"/>
                  <a:gd name="T5" fmla="*/ 0 h 325"/>
                  <a:gd name="T6" fmla="*/ 143 w 289"/>
                  <a:gd name="T7" fmla="*/ 167 h 325"/>
                  <a:gd name="T8" fmla="*/ 135 w 289"/>
                  <a:gd name="T9" fmla="*/ 191 h 325"/>
                  <a:gd name="T10" fmla="*/ 135 w 289"/>
                  <a:gd name="T11" fmla="*/ 191 h 325"/>
                  <a:gd name="T12" fmla="*/ 135 w 289"/>
                  <a:gd name="T13" fmla="*/ 191 h 325"/>
                  <a:gd name="T14" fmla="*/ 135 w 289"/>
                  <a:gd name="T15" fmla="*/ 191 h 325"/>
                  <a:gd name="T16" fmla="*/ 135 w 289"/>
                  <a:gd name="T17" fmla="*/ 191 h 325"/>
                  <a:gd name="T18" fmla="*/ 135 w 289"/>
                  <a:gd name="T19" fmla="*/ 191 h 325"/>
                  <a:gd name="T20" fmla="*/ 135 w 289"/>
                  <a:gd name="T21" fmla="*/ 191 h 325"/>
                  <a:gd name="T22" fmla="*/ 128 w 289"/>
                  <a:gd name="T23" fmla="*/ 167 h 325"/>
                  <a:gd name="T24" fmla="*/ 91 w 289"/>
                  <a:gd name="T25" fmla="*/ 60 h 325"/>
                  <a:gd name="T26" fmla="*/ 0 w 289"/>
                  <a:gd name="T27" fmla="*/ 60 h 325"/>
                  <a:gd name="T28" fmla="*/ 90 w 289"/>
                  <a:gd name="T29" fmla="*/ 325 h 325"/>
                  <a:gd name="T30" fmla="*/ 184 w 289"/>
                  <a:gd name="T31"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9" h="325">
                    <a:moveTo>
                      <a:pt x="184" y="325"/>
                    </a:moveTo>
                    <a:lnTo>
                      <a:pt x="289" y="0"/>
                    </a:lnTo>
                    <a:lnTo>
                      <a:pt x="197" y="0"/>
                    </a:lnTo>
                    <a:lnTo>
                      <a:pt x="143" y="167"/>
                    </a:lnTo>
                    <a:lnTo>
                      <a:pt x="135" y="191"/>
                    </a:lnTo>
                    <a:lnTo>
                      <a:pt x="135" y="191"/>
                    </a:lnTo>
                    <a:lnTo>
                      <a:pt x="135" y="191"/>
                    </a:lnTo>
                    <a:lnTo>
                      <a:pt x="135" y="191"/>
                    </a:lnTo>
                    <a:lnTo>
                      <a:pt x="135" y="191"/>
                    </a:lnTo>
                    <a:lnTo>
                      <a:pt x="135" y="191"/>
                    </a:lnTo>
                    <a:lnTo>
                      <a:pt x="135" y="191"/>
                    </a:lnTo>
                    <a:lnTo>
                      <a:pt x="128" y="167"/>
                    </a:lnTo>
                    <a:lnTo>
                      <a:pt x="91" y="60"/>
                    </a:lnTo>
                    <a:lnTo>
                      <a:pt x="0" y="60"/>
                    </a:lnTo>
                    <a:lnTo>
                      <a:pt x="90" y="325"/>
                    </a:lnTo>
                    <a:lnTo>
                      <a:pt x="184" y="325"/>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grpSp>
        <p:grpSp>
          <p:nvGrpSpPr>
            <p:cNvPr id="16" name="_VTT_logo_102019_06_orange_blue_on_white" hidden="1">
              <a:extLst>
                <a:ext uri="{FF2B5EF4-FFF2-40B4-BE49-F238E27FC236}">
                  <a16:creationId xmlns:a16="http://schemas.microsoft.com/office/drawing/2014/main" id="{D2F22F17-92A7-8F6C-8F72-CC57136DCF80}"/>
                </a:ext>
              </a:extLst>
            </p:cNvPr>
            <p:cNvGrpSpPr/>
            <p:nvPr userDrawn="1"/>
          </p:nvGrpSpPr>
          <p:grpSpPr>
            <a:xfrm>
              <a:off x="7909204" y="1770762"/>
              <a:ext cx="971550" cy="655638"/>
              <a:chOff x="379933" y="-15999"/>
              <a:chExt cx="971550" cy="655638"/>
            </a:xfrm>
          </p:grpSpPr>
          <p:sp>
            <p:nvSpPr>
              <p:cNvPr id="32" name="Box">
                <a:extLst>
                  <a:ext uri="{FF2B5EF4-FFF2-40B4-BE49-F238E27FC236}">
                    <a16:creationId xmlns:a16="http://schemas.microsoft.com/office/drawing/2014/main" id="{EE0E1376-7B38-6A6E-BB44-1B66F669F9CD}"/>
                  </a:ext>
                </a:extLst>
              </p:cNvPr>
              <p:cNvSpPr>
                <a:spLocks noChangeArrowheads="1"/>
              </p:cNvSpPr>
              <p:nvPr userDrawn="1"/>
            </p:nvSpPr>
            <p:spPr bwMode="auto">
              <a:xfrm>
                <a:off x="379933" y="-15999"/>
                <a:ext cx="971550" cy="6556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33" name="T2">
                <a:extLst>
                  <a:ext uri="{FF2B5EF4-FFF2-40B4-BE49-F238E27FC236}">
                    <a16:creationId xmlns:a16="http://schemas.microsoft.com/office/drawing/2014/main" id="{F8549235-22ED-2118-788F-E1BE151DD65A}"/>
                  </a:ext>
                </a:extLst>
              </p:cNvPr>
              <p:cNvSpPr>
                <a:spLocks/>
              </p:cNvSpPr>
              <p:nvPr userDrawn="1"/>
            </p:nvSpPr>
            <p:spPr bwMode="auto">
              <a:xfrm>
                <a:off x="1011758" y="168151"/>
                <a:ext cx="176213" cy="258763"/>
              </a:xfrm>
              <a:custGeom>
                <a:avLst/>
                <a:gdLst>
                  <a:gd name="T0" fmla="*/ 157 w 222"/>
                  <a:gd name="T1" fmla="*/ 325 h 325"/>
                  <a:gd name="T2" fmla="*/ 157 w 222"/>
                  <a:gd name="T3" fmla="*/ 78 h 325"/>
                  <a:gd name="T4" fmla="*/ 222 w 222"/>
                  <a:gd name="T5" fmla="*/ 78 h 325"/>
                  <a:gd name="T6" fmla="*/ 222 w 222"/>
                  <a:gd name="T7" fmla="*/ 0 h 325"/>
                  <a:gd name="T8" fmla="*/ 0 w 222"/>
                  <a:gd name="T9" fmla="*/ 0 h 325"/>
                  <a:gd name="T10" fmla="*/ 0 w 222"/>
                  <a:gd name="T11" fmla="*/ 78 h 325"/>
                  <a:gd name="T12" fmla="*/ 66 w 222"/>
                  <a:gd name="T13" fmla="*/ 78 h 325"/>
                  <a:gd name="T14" fmla="*/ 66 w 222"/>
                  <a:gd name="T15" fmla="*/ 325 h 325"/>
                  <a:gd name="T16" fmla="*/ 66 w 222"/>
                  <a:gd name="T17" fmla="*/ 325 h 325"/>
                  <a:gd name="T18" fmla="*/ 157 w 222"/>
                  <a:gd name="T19"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2" h="325">
                    <a:moveTo>
                      <a:pt x="157" y="325"/>
                    </a:moveTo>
                    <a:lnTo>
                      <a:pt x="157" y="78"/>
                    </a:lnTo>
                    <a:lnTo>
                      <a:pt x="222" y="78"/>
                    </a:lnTo>
                    <a:lnTo>
                      <a:pt x="222" y="0"/>
                    </a:lnTo>
                    <a:lnTo>
                      <a:pt x="0" y="0"/>
                    </a:lnTo>
                    <a:lnTo>
                      <a:pt x="0" y="78"/>
                    </a:lnTo>
                    <a:lnTo>
                      <a:pt x="66" y="78"/>
                    </a:lnTo>
                    <a:lnTo>
                      <a:pt x="66" y="325"/>
                    </a:lnTo>
                    <a:lnTo>
                      <a:pt x="66" y="325"/>
                    </a:lnTo>
                    <a:lnTo>
                      <a:pt x="157" y="325"/>
                    </a:lnTo>
                    <a:close/>
                  </a:path>
                </a:pathLst>
              </a:custGeom>
              <a:solidFill>
                <a:srgbClr val="0057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34" name="T1">
                <a:extLst>
                  <a:ext uri="{FF2B5EF4-FFF2-40B4-BE49-F238E27FC236}">
                    <a16:creationId xmlns:a16="http://schemas.microsoft.com/office/drawing/2014/main" id="{8B1F4347-532C-E1FA-C00F-E55026BAC8FD}"/>
                  </a:ext>
                </a:extLst>
              </p:cNvPr>
              <p:cNvSpPr>
                <a:spLocks/>
              </p:cNvSpPr>
              <p:nvPr userDrawn="1"/>
            </p:nvSpPr>
            <p:spPr bwMode="auto">
              <a:xfrm>
                <a:off x="799033" y="168151"/>
                <a:ext cx="193675" cy="258763"/>
              </a:xfrm>
              <a:custGeom>
                <a:avLst/>
                <a:gdLst>
                  <a:gd name="T0" fmla="*/ 88 w 244"/>
                  <a:gd name="T1" fmla="*/ 78 h 325"/>
                  <a:gd name="T2" fmla="*/ 88 w 244"/>
                  <a:gd name="T3" fmla="*/ 325 h 325"/>
                  <a:gd name="T4" fmla="*/ 179 w 244"/>
                  <a:gd name="T5" fmla="*/ 325 h 325"/>
                  <a:gd name="T6" fmla="*/ 179 w 244"/>
                  <a:gd name="T7" fmla="*/ 78 h 325"/>
                  <a:gd name="T8" fmla="*/ 244 w 244"/>
                  <a:gd name="T9" fmla="*/ 78 h 325"/>
                  <a:gd name="T10" fmla="*/ 244 w 244"/>
                  <a:gd name="T11" fmla="*/ 0 h 325"/>
                  <a:gd name="T12" fmla="*/ 25 w 244"/>
                  <a:gd name="T13" fmla="*/ 0 h 325"/>
                  <a:gd name="T14" fmla="*/ 0 w 244"/>
                  <a:gd name="T15" fmla="*/ 78 h 325"/>
                  <a:gd name="T16" fmla="*/ 88 w 244"/>
                  <a:gd name="T17" fmla="*/ 78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4" h="325">
                    <a:moveTo>
                      <a:pt x="88" y="78"/>
                    </a:moveTo>
                    <a:lnTo>
                      <a:pt x="88" y="325"/>
                    </a:lnTo>
                    <a:lnTo>
                      <a:pt x="179" y="325"/>
                    </a:lnTo>
                    <a:lnTo>
                      <a:pt x="179" y="78"/>
                    </a:lnTo>
                    <a:lnTo>
                      <a:pt x="244" y="78"/>
                    </a:lnTo>
                    <a:lnTo>
                      <a:pt x="244" y="0"/>
                    </a:lnTo>
                    <a:lnTo>
                      <a:pt x="25" y="0"/>
                    </a:lnTo>
                    <a:lnTo>
                      <a:pt x="0" y="78"/>
                    </a:lnTo>
                    <a:lnTo>
                      <a:pt x="88" y="78"/>
                    </a:lnTo>
                    <a:close/>
                  </a:path>
                </a:pathLst>
              </a:custGeom>
              <a:solidFill>
                <a:srgbClr val="0057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35" name="V">
                <a:extLst>
                  <a:ext uri="{FF2B5EF4-FFF2-40B4-BE49-F238E27FC236}">
                    <a16:creationId xmlns:a16="http://schemas.microsoft.com/office/drawing/2014/main" id="{3A4069F8-81B1-4740-071E-854C398D1FD0}"/>
                  </a:ext>
                </a:extLst>
              </p:cNvPr>
              <p:cNvSpPr>
                <a:spLocks/>
              </p:cNvSpPr>
              <p:nvPr userDrawn="1"/>
            </p:nvSpPr>
            <p:spPr bwMode="auto">
              <a:xfrm>
                <a:off x="567258" y="168151"/>
                <a:ext cx="230188" cy="258763"/>
              </a:xfrm>
              <a:custGeom>
                <a:avLst/>
                <a:gdLst>
                  <a:gd name="T0" fmla="*/ 184 w 289"/>
                  <a:gd name="T1" fmla="*/ 325 h 325"/>
                  <a:gd name="T2" fmla="*/ 289 w 289"/>
                  <a:gd name="T3" fmla="*/ 0 h 325"/>
                  <a:gd name="T4" fmla="*/ 197 w 289"/>
                  <a:gd name="T5" fmla="*/ 0 h 325"/>
                  <a:gd name="T6" fmla="*/ 143 w 289"/>
                  <a:gd name="T7" fmla="*/ 167 h 325"/>
                  <a:gd name="T8" fmla="*/ 135 w 289"/>
                  <a:gd name="T9" fmla="*/ 191 h 325"/>
                  <a:gd name="T10" fmla="*/ 135 w 289"/>
                  <a:gd name="T11" fmla="*/ 191 h 325"/>
                  <a:gd name="T12" fmla="*/ 135 w 289"/>
                  <a:gd name="T13" fmla="*/ 191 h 325"/>
                  <a:gd name="T14" fmla="*/ 135 w 289"/>
                  <a:gd name="T15" fmla="*/ 191 h 325"/>
                  <a:gd name="T16" fmla="*/ 135 w 289"/>
                  <a:gd name="T17" fmla="*/ 191 h 325"/>
                  <a:gd name="T18" fmla="*/ 135 w 289"/>
                  <a:gd name="T19" fmla="*/ 191 h 325"/>
                  <a:gd name="T20" fmla="*/ 135 w 289"/>
                  <a:gd name="T21" fmla="*/ 191 h 325"/>
                  <a:gd name="T22" fmla="*/ 128 w 289"/>
                  <a:gd name="T23" fmla="*/ 167 h 325"/>
                  <a:gd name="T24" fmla="*/ 91 w 289"/>
                  <a:gd name="T25" fmla="*/ 60 h 325"/>
                  <a:gd name="T26" fmla="*/ 0 w 289"/>
                  <a:gd name="T27" fmla="*/ 60 h 325"/>
                  <a:gd name="T28" fmla="*/ 90 w 289"/>
                  <a:gd name="T29" fmla="*/ 325 h 325"/>
                  <a:gd name="T30" fmla="*/ 184 w 289"/>
                  <a:gd name="T31"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9" h="325">
                    <a:moveTo>
                      <a:pt x="184" y="325"/>
                    </a:moveTo>
                    <a:lnTo>
                      <a:pt x="289" y="0"/>
                    </a:lnTo>
                    <a:lnTo>
                      <a:pt x="197" y="0"/>
                    </a:lnTo>
                    <a:lnTo>
                      <a:pt x="143" y="167"/>
                    </a:lnTo>
                    <a:lnTo>
                      <a:pt x="135" y="191"/>
                    </a:lnTo>
                    <a:lnTo>
                      <a:pt x="135" y="191"/>
                    </a:lnTo>
                    <a:lnTo>
                      <a:pt x="135" y="191"/>
                    </a:lnTo>
                    <a:lnTo>
                      <a:pt x="135" y="191"/>
                    </a:lnTo>
                    <a:lnTo>
                      <a:pt x="135" y="191"/>
                    </a:lnTo>
                    <a:lnTo>
                      <a:pt x="135" y="191"/>
                    </a:lnTo>
                    <a:lnTo>
                      <a:pt x="135" y="191"/>
                    </a:lnTo>
                    <a:lnTo>
                      <a:pt x="128" y="167"/>
                    </a:lnTo>
                    <a:lnTo>
                      <a:pt x="91" y="60"/>
                    </a:lnTo>
                    <a:lnTo>
                      <a:pt x="0" y="60"/>
                    </a:lnTo>
                    <a:lnTo>
                      <a:pt x="90" y="325"/>
                    </a:lnTo>
                    <a:lnTo>
                      <a:pt x="184" y="325"/>
                    </a:lnTo>
                    <a:close/>
                  </a:path>
                </a:pathLst>
              </a:custGeom>
              <a:solidFill>
                <a:srgbClr val="F06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grpSp>
        <p:grpSp>
          <p:nvGrpSpPr>
            <p:cNvPr id="17" name="_VTT_logo_102019_07_blue_on_white" hidden="1">
              <a:extLst>
                <a:ext uri="{FF2B5EF4-FFF2-40B4-BE49-F238E27FC236}">
                  <a16:creationId xmlns:a16="http://schemas.microsoft.com/office/drawing/2014/main" id="{5DA84A69-5ED1-DB1A-C9B3-9C1AC3AF08C9}"/>
                </a:ext>
              </a:extLst>
            </p:cNvPr>
            <p:cNvGrpSpPr/>
            <p:nvPr userDrawn="1"/>
          </p:nvGrpSpPr>
          <p:grpSpPr>
            <a:xfrm>
              <a:off x="7909204" y="1770762"/>
              <a:ext cx="971550" cy="655638"/>
              <a:chOff x="379933" y="-15999"/>
              <a:chExt cx="971550" cy="655638"/>
            </a:xfrm>
          </p:grpSpPr>
          <p:sp>
            <p:nvSpPr>
              <p:cNvPr id="28" name="Box">
                <a:extLst>
                  <a:ext uri="{FF2B5EF4-FFF2-40B4-BE49-F238E27FC236}">
                    <a16:creationId xmlns:a16="http://schemas.microsoft.com/office/drawing/2014/main" id="{86A88975-D215-F35C-5E10-ABC52290FB03}"/>
                  </a:ext>
                </a:extLst>
              </p:cNvPr>
              <p:cNvSpPr>
                <a:spLocks noChangeArrowheads="1"/>
              </p:cNvSpPr>
              <p:nvPr userDrawn="1"/>
            </p:nvSpPr>
            <p:spPr bwMode="auto">
              <a:xfrm>
                <a:off x="379933" y="-15999"/>
                <a:ext cx="971550" cy="6556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29" name="T2">
                <a:extLst>
                  <a:ext uri="{FF2B5EF4-FFF2-40B4-BE49-F238E27FC236}">
                    <a16:creationId xmlns:a16="http://schemas.microsoft.com/office/drawing/2014/main" id="{5F43D682-C4CD-8C40-62B1-D5655F659B3D}"/>
                  </a:ext>
                </a:extLst>
              </p:cNvPr>
              <p:cNvSpPr>
                <a:spLocks/>
              </p:cNvSpPr>
              <p:nvPr userDrawn="1"/>
            </p:nvSpPr>
            <p:spPr bwMode="auto">
              <a:xfrm>
                <a:off x="1011758" y="168151"/>
                <a:ext cx="176213" cy="258763"/>
              </a:xfrm>
              <a:custGeom>
                <a:avLst/>
                <a:gdLst>
                  <a:gd name="T0" fmla="*/ 157 w 222"/>
                  <a:gd name="T1" fmla="*/ 325 h 325"/>
                  <a:gd name="T2" fmla="*/ 157 w 222"/>
                  <a:gd name="T3" fmla="*/ 78 h 325"/>
                  <a:gd name="T4" fmla="*/ 222 w 222"/>
                  <a:gd name="T5" fmla="*/ 78 h 325"/>
                  <a:gd name="T6" fmla="*/ 222 w 222"/>
                  <a:gd name="T7" fmla="*/ 0 h 325"/>
                  <a:gd name="T8" fmla="*/ 0 w 222"/>
                  <a:gd name="T9" fmla="*/ 0 h 325"/>
                  <a:gd name="T10" fmla="*/ 0 w 222"/>
                  <a:gd name="T11" fmla="*/ 78 h 325"/>
                  <a:gd name="T12" fmla="*/ 66 w 222"/>
                  <a:gd name="T13" fmla="*/ 78 h 325"/>
                  <a:gd name="T14" fmla="*/ 66 w 222"/>
                  <a:gd name="T15" fmla="*/ 325 h 325"/>
                  <a:gd name="T16" fmla="*/ 66 w 222"/>
                  <a:gd name="T17" fmla="*/ 325 h 325"/>
                  <a:gd name="T18" fmla="*/ 157 w 222"/>
                  <a:gd name="T19"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2" h="325">
                    <a:moveTo>
                      <a:pt x="157" y="325"/>
                    </a:moveTo>
                    <a:lnTo>
                      <a:pt x="157" y="78"/>
                    </a:lnTo>
                    <a:lnTo>
                      <a:pt x="222" y="78"/>
                    </a:lnTo>
                    <a:lnTo>
                      <a:pt x="222" y="0"/>
                    </a:lnTo>
                    <a:lnTo>
                      <a:pt x="0" y="0"/>
                    </a:lnTo>
                    <a:lnTo>
                      <a:pt x="0" y="78"/>
                    </a:lnTo>
                    <a:lnTo>
                      <a:pt x="66" y="78"/>
                    </a:lnTo>
                    <a:lnTo>
                      <a:pt x="66" y="325"/>
                    </a:lnTo>
                    <a:lnTo>
                      <a:pt x="66" y="325"/>
                    </a:lnTo>
                    <a:lnTo>
                      <a:pt x="157" y="325"/>
                    </a:lnTo>
                    <a:close/>
                  </a:path>
                </a:pathLst>
              </a:custGeom>
              <a:solidFill>
                <a:srgbClr val="0057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30" name="T1">
                <a:extLst>
                  <a:ext uri="{FF2B5EF4-FFF2-40B4-BE49-F238E27FC236}">
                    <a16:creationId xmlns:a16="http://schemas.microsoft.com/office/drawing/2014/main" id="{36AE1AC0-2F70-3502-FFC4-3F2C8FC41E3D}"/>
                  </a:ext>
                </a:extLst>
              </p:cNvPr>
              <p:cNvSpPr>
                <a:spLocks/>
              </p:cNvSpPr>
              <p:nvPr userDrawn="1"/>
            </p:nvSpPr>
            <p:spPr bwMode="auto">
              <a:xfrm>
                <a:off x="799033" y="168151"/>
                <a:ext cx="193675" cy="258763"/>
              </a:xfrm>
              <a:custGeom>
                <a:avLst/>
                <a:gdLst>
                  <a:gd name="T0" fmla="*/ 88 w 244"/>
                  <a:gd name="T1" fmla="*/ 78 h 325"/>
                  <a:gd name="T2" fmla="*/ 88 w 244"/>
                  <a:gd name="T3" fmla="*/ 325 h 325"/>
                  <a:gd name="T4" fmla="*/ 179 w 244"/>
                  <a:gd name="T5" fmla="*/ 325 h 325"/>
                  <a:gd name="T6" fmla="*/ 179 w 244"/>
                  <a:gd name="T7" fmla="*/ 78 h 325"/>
                  <a:gd name="T8" fmla="*/ 244 w 244"/>
                  <a:gd name="T9" fmla="*/ 78 h 325"/>
                  <a:gd name="T10" fmla="*/ 244 w 244"/>
                  <a:gd name="T11" fmla="*/ 0 h 325"/>
                  <a:gd name="T12" fmla="*/ 25 w 244"/>
                  <a:gd name="T13" fmla="*/ 0 h 325"/>
                  <a:gd name="T14" fmla="*/ 0 w 244"/>
                  <a:gd name="T15" fmla="*/ 78 h 325"/>
                  <a:gd name="T16" fmla="*/ 88 w 244"/>
                  <a:gd name="T17" fmla="*/ 78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4" h="325">
                    <a:moveTo>
                      <a:pt x="88" y="78"/>
                    </a:moveTo>
                    <a:lnTo>
                      <a:pt x="88" y="325"/>
                    </a:lnTo>
                    <a:lnTo>
                      <a:pt x="179" y="325"/>
                    </a:lnTo>
                    <a:lnTo>
                      <a:pt x="179" y="78"/>
                    </a:lnTo>
                    <a:lnTo>
                      <a:pt x="244" y="78"/>
                    </a:lnTo>
                    <a:lnTo>
                      <a:pt x="244" y="0"/>
                    </a:lnTo>
                    <a:lnTo>
                      <a:pt x="25" y="0"/>
                    </a:lnTo>
                    <a:lnTo>
                      <a:pt x="0" y="78"/>
                    </a:lnTo>
                    <a:lnTo>
                      <a:pt x="88" y="78"/>
                    </a:lnTo>
                    <a:close/>
                  </a:path>
                </a:pathLst>
              </a:custGeom>
              <a:solidFill>
                <a:srgbClr val="0057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31" name="V">
                <a:extLst>
                  <a:ext uri="{FF2B5EF4-FFF2-40B4-BE49-F238E27FC236}">
                    <a16:creationId xmlns:a16="http://schemas.microsoft.com/office/drawing/2014/main" id="{E1642E7E-4497-A04C-B836-3D552B4385EB}"/>
                  </a:ext>
                </a:extLst>
              </p:cNvPr>
              <p:cNvSpPr>
                <a:spLocks/>
              </p:cNvSpPr>
              <p:nvPr userDrawn="1"/>
            </p:nvSpPr>
            <p:spPr bwMode="auto">
              <a:xfrm>
                <a:off x="567258" y="168151"/>
                <a:ext cx="230188" cy="258763"/>
              </a:xfrm>
              <a:custGeom>
                <a:avLst/>
                <a:gdLst>
                  <a:gd name="T0" fmla="*/ 184 w 289"/>
                  <a:gd name="T1" fmla="*/ 325 h 325"/>
                  <a:gd name="T2" fmla="*/ 289 w 289"/>
                  <a:gd name="T3" fmla="*/ 0 h 325"/>
                  <a:gd name="T4" fmla="*/ 197 w 289"/>
                  <a:gd name="T5" fmla="*/ 0 h 325"/>
                  <a:gd name="T6" fmla="*/ 143 w 289"/>
                  <a:gd name="T7" fmla="*/ 167 h 325"/>
                  <a:gd name="T8" fmla="*/ 135 w 289"/>
                  <a:gd name="T9" fmla="*/ 191 h 325"/>
                  <a:gd name="T10" fmla="*/ 135 w 289"/>
                  <a:gd name="T11" fmla="*/ 191 h 325"/>
                  <a:gd name="T12" fmla="*/ 135 w 289"/>
                  <a:gd name="T13" fmla="*/ 191 h 325"/>
                  <a:gd name="T14" fmla="*/ 135 w 289"/>
                  <a:gd name="T15" fmla="*/ 191 h 325"/>
                  <a:gd name="T16" fmla="*/ 135 w 289"/>
                  <a:gd name="T17" fmla="*/ 191 h 325"/>
                  <a:gd name="T18" fmla="*/ 135 w 289"/>
                  <a:gd name="T19" fmla="*/ 191 h 325"/>
                  <a:gd name="T20" fmla="*/ 135 w 289"/>
                  <a:gd name="T21" fmla="*/ 191 h 325"/>
                  <a:gd name="T22" fmla="*/ 128 w 289"/>
                  <a:gd name="T23" fmla="*/ 167 h 325"/>
                  <a:gd name="T24" fmla="*/ 91 w 289"/>
                  <a:gd name="T25" fmla="*/ 60 h 325"/>
                  <a:gd name="T26" fmla="*/ 0 w 289"/>
                  <a:gd name="T27" fmla="*/ 60 h 325"/>
                  <a:gd name="T28" fmla="*/ 90 w 289"/>
                  <a:gd name="T29" fmla="*/ 325 h 325"/>
                  <a:gd name="T30" fmla="*/ 184 w 289"/>
                  <a:gd name="T31"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9" h="325">
                    <a:moveTo>
                      <a:pt x="184" y="325"/>
                    </a:moveTo>
                    <a:lnTo>
                      <a:pt x="289" y="0"/>
                    </a:lnTo>
                    <a:lnTo>
                      <a:pt x="197" y="0"/>
                    </a:lnTo>
                    <a:lnTo>
                      <a:pt x="143" y="167"/>
                    </a:lnTo>
                    <a:lnTo>
                      <a:pt x="135" y="191"/>
                    </a:lnTo>
                    <a:lnTo>
                      <a:pt x="135" y="191"/>
                    </a:lnTo>
                    <a:lnTo>
                      <a:pt x="135" y="191"/>
                    </a:lnTo>
                    <a:lnTo>
                      <a:pt x="135" y="191"/>
                    </a:lnTo>
                    <a:lnTo>
                      <a:pt x="135" y="191"/>
                    </a:lnTo>
                    <a:lnTo>
                      <a:pt x="135" y="191"/>
                    </a:lnTo>
                    <a:lnTo>
                      <a:pt x="135" y="191"/>
                    </a:lnTo>
                    <a:lnTo>
                      <a:pt x="128" y="167"/>
                    </a:lnTo>
                    <a:lnTo>
                      <a:pt x="91" y="60"/>
                    </a:lnTo>
                    <a:lnTo>
                      <a:pt x="0" y="60"/>
                    </a:lnTo>
                    <a:lnTo>
                      <a:pt x="90" y="325"/>
                    </a:lnTo>
                    <a:lnTo>
                      <a:pt x="184" y="325"/>
                    </a:lnTo>
                    <a:close/>
                  </a:path>
                </a:pathLst>
              </a:custGeom>
              <a:solidFill>
                <a:srgbClr val="0057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grpSp>
        <p:grpSp>
          <p:nvGrpSpPr>
            <p:cNvPr id="18" name="_VTT_logo_102019_08_black_on_white" hidden="1">
              <a:extLst>
                <a:ext uri="{FF2B5EF4-FFF2-40B4-BE49-F238E27FC236}">
                  <a16:creationId xmlns:a16="http://schemas.microsoft.com/office/drawing/2014/main" id="{92C3EBA9-B2DC-32BD-98D4-C5E17ECAC9B5}"/>
                </a:ext>
              </a:extLst>
            </p:cNvPr>
            <p:cNvGrpSpPr/>
            <p:nvPr userDrawn="1"/>
          </p:nvGrpSpPr>
          <p:grpSpPr>
            <a:xfrm>
              <a:off x="7909204" y="1770762"/>
              <a:ext cx="971550" cy="655638"/>
              <a:chOff x="379933" y="-15999"/>
              <a:chExt cx="971550" cy="655638"/>
            </a:xfrm>
          </p:grpSpPr>
          <p:sp>
            <p:nvSpPr>
              <p:cNvPr id="24" name="Box">
                <a:extLst>
                  <a:ext uri="{FF2B5EF4-FFF2-40B4-BE49-F238E27FC236}">
                    <a16:creationId xmlns:a16="http://schemas.microsoft.com/office/drawing/2014/main" id="{AE28086E-914B-0018-7010-013B28064530}"/>
                  </a:ext>
                </a:extLst>
              </p:cNvPr>
              <p:cNvSpPr>
                <a:spLocks noChangeArrowheads="1"/>
              </p:cNvSpPr>
              <p:nvPr userDrawn="1"/>
            </p:nvSpPr>
            <p:spPr bwMode="auto">
              <a:xfrm>
                <a:off x="379933" y="-15999"/>
                <a:ext cx="971550" cy="6556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25" name="T2">
                <a:extLst>
                  <a:ext uri="{FF2B5EF4-FFF2-40B4-BE49-F238E27FC236}">
                    <a16:creationId xmlns:a16="http://schemas.microsoft.com/office/drawing/2014/main" id="{D39885CC-F6C6-4501-84D9-E0B1F00685AF}"/>
                  </a:ext>
                </a:extLst>
              </p:cNvPr>
              <p:cNvSpPr>
                <a:spLocks/>
              </p:cNvSpPr>
              <p:nvPr userDrawn="1"/>
            </p:nvSpPr>
            <p:spPr bwMode="auto">
              <a:xfrm>
                <a:off x="1011758" y="168151"/>
                <a:ext cx="176213" cy="258763"/>
              </a:xfrm>
              <a:custGeom>
                <a:avLst/>
                <a:gdLst>
                  <a:gd name="T0" fmla="*/ 157 w 222"/>
                  <a:gd name="T1" fmla="*/ 325 h 325"/>
                  <a:gd name="T2" fmla="*/ 157 w 222"/>
                  <a:gd name="T3" fmla="*/ 78 h 325"/>
                  <a:gd name="T4" fmla="*/ 222 w 222"/>
                  <a:gd name="T5" fmla="*/ 78 h 325"/>
                  <a:gd name="T6" fmla="*/ 222 w 222"/>
                  <a:gd name="T7" fmla="*/ 0 h 325"/>
                  <a:gd name="T8" fmla="*/ 0 w 222"/>
                  <a:gd name="T9" fmla="*/ 0 h 325"/>
                  <a:gd name="T10" fmla="*/ 0 w 222"/>
                  <a:gd name="T11" fmla="*/ 78 h 325"/>
                  <a:gd name="T12" fmla="*/ 66 w 222"/>
                  <a:gd name="T13" fmla="*/ 78 h 325"/>
                  <a:gd name="T14" fmla="*/ 66 w 222"/>
                  <a:gd name="T15" fmla="*/ 325 h 325"/>
                  <a:gd name="T16" fmla="*/ 66 w 222"/>
                  <a:gd name="T17" fmla="*/ 325 h 325"/>
                  <a:gd name="T18" fmla="*/ 157 w 222"/>
                  <a:gd name="T19"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2" h="325">
                    <a:moveTo>
                      <a:pt x="157" y="325"/>
                    </a:moveTo>
                    <a:lnTo>
                      <a:pt x="157" y="78"/>
                    </a:lnTo>
                    <a:lnTo>
                      <a:pt x="222" y="78"/>
                    </a:lnTo>
                    <a:lnTo>
                      <a:pt x="222" y="0"/>
                    </a:lnTo>
                    <a:lnTo>
                      <a:pt x="0" y="0"/>
                    </a:lnTo>
                    <a:lnTo>
                      <a:pt x="0" y="78"/>
                    </a:lnTo>
                    <a:lnTo>
                      <a:pt x="66" y="78"/>
                    </a:lnTo>
                    <a:lnTo>
                      <a:pt x="66" y="325"/>
                    </a:lnTo>
                    <a:lnTo>
                      <a:pt x="66" y="325"/>
                    </a:lnTo>
                    <a:lnTo>
                      <a:pt x="157" y="32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26" name="T1">
                <a:extLst>
                  <a:ext uri="{FF2B5EF4-FFF2-40B4-BE49-F238E27FC236}">
                    <a16:creationId xmlns:a16="http://schemas.microsoft.com/office/drawing/2014/main" id="{1FD4853C-D9E6-47EF-84A3-916A162B2976}"/>
                  </a:ext>
                </a:extLst>
              </p:cNvPr>
              <p:cNvSpPr>
                <a:spLocks/>
              </p:cNvSpPr>
              <p:nvPr userDrawn="1"/>
            </p:nvSpPr>
            <p:spPr bwMode="auto">
              <a:xfrm>
                <a:off x="799033" y="168151"/>
                <a:ext cx="193675" cy="258763"/>
              </a:xfrm>
              <a:custGeom>
                <a:avLst/>
                <a:gdLst>
                  <a:gd name="T0" fmla="*/ 88 w 244"/>
                  <a:gd name="T1" fmla="*/ 78 h 325"/>
                  <a:gd name="T2" fmla="*/ 88 w 244"/>
                  <a:gd name="T3" fmla="*/ 325 h 325"/>
                  <a:gd name="T4" fmla="*/ 179 w 244"/>
                  <a:gd name="T5" fmla="*/ 325 h 325"/>
                  <a:gd name="T6" fmla="*/ 179 w 244"/>
                  <a:gd name="T7" fmla="*/ 78 h 325"/>
                  <a:gd name="T8" fmla="*/ 244 w 244"/>
                  <a:gd name="T9" fmla="*/ 78 h 325"/>
                  <a:gd name="T10" fmla="*/ 244 w 244"/>
                  <a:gd name="T11" fmla="*/ 0 h 325"/>
                  <a:gd name="T12" fmla="*/ 25 w 244"/>
                  <a:gd name="T13" fmla="*/ 0 h 325"/>
                  <a:gd name="T14" fmla="*/ 0 w 244"/>
                  <a:gd name="T15" fmla="*/ 78 h 325"/>
                  <a:gd name="T16" fmla="*/ 88 w 244"/>
                  <a:gd name="T17" fmla="*/ 78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4" h="325">
                    <a:moveTo>
                      <a:pt x="88" y="78"/>
                    </a:moveTo>
                    <a:lnTo>
                      <a:pt x="88" y="325"/>
                    </a:lnTo>
                    <a:lnTo>
                      <a:pt x="179" y="325"/>
                    </a:lnTo>
                    <a:lnTo>
                      <a:pt x="179" y="78"/>
                    </a:lnTo>
                    <a:lnTo>
                      <a:pt x="244" y="78"/>
                    </a:lnTo>
                    <a:lnTo>
                      <a:pt x="244" y="0"/>
                    </a:lnTo>
                    <a:lnTo>
                      <a:pt x="25" y="0"/>
                    </a:lnTo>
                    <a:lnTo>
                      <a:pt x="0" y="78"/>
                    </a:lnTo>
                    <a:lnTo>
                      <a:pt x="88" y="7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27" name="V">
                <a:extLst>
                  <a:ext uri="{FF2B5EF4-FFF2-40B4-BE49-F238E27FC236}">
                    <a16:creationId xmlns:a16="http://schemas.microsoft.com/office/drawing/2014/main" id="{4B0F0884-DEF8-9882-A02E-68ADFA79E9C1}"/>
                  </a:ext>
                </a:extLst>
              </p:cNvPr>
              <p:cNvSpPr>
                <a:spLocks/>
              </p:cNvSpPr>
              <p:nvPr userDrawn="1"/>
            </p:nvSpPr>
            <p:spPr bwMode="auto">
              <a:xfrm>
                <a:off x="567258" y="168151"/>
                <a:ext cx="230188" cy="258763"/>
              </a:xfrm>
              <a:custGeom>
                <a:avLst/>
                <a:gdLst>
                  <a:gd name="T0" fmla="*/ 184 w 289"/>
                  <a:gd name="T1" fmla="*/ 325 h 325"/>
                  <a:gd name="T2" fmla="*/ 289 w 289"/>
                  <a:gd name="T3" fmla="*/ 0 h 325"/>
                  <a:gd name="T4" fmla="*/ 197 w 289"/>
                  <a:gd name="T5" fmla="*/ 0 h 325"/>
                  <a:gd name="T6" fmla="*/ 143 w 289"/>
                  <a:gd name="T7" fmla="*/ 167 h 325"/>
                  <a:gd name="T8" fmla="*/ 135 w 289"/>
                  <a:gd name="T9" fmla="*/ 191 h 325"/>
                  <a:gd name="T10" fmla="*/ 135 w 289"/>
                  <a:gd name="T11" fmla="*/ 191 h 325"/>
                  <a:gd name="T12" fmla="*/ 135 w 289"/>
                  <a:gd name="T13" fmla="*/ 191 h 325"/>
                  <a:gd name="T14" fmla="*/ 135 w 289"/>
                  <a:gd name="T15" fmla="*/ 191 h 325"/>
                  <a:gd name="T16" fmla="*/ 135 w 289"/>
                  <a:gd name="T17" fmla="*/ 191 h 325"/>
                  <a:gd name="T18" fmla="*/ 135 w 289"/>
                  <a:gd name="T19" fmla="*/ 191 h 325"/>
                  <a:gd name="T20" fmla="*/ 135 w 289"/>
                  <a:gd name="T21" fmla="*/ 191 h 325"/>
                  <a:gd name="T22" fmla="*/ 128 w 289"/>
                  <a:gd name="T23" fmla="*/ 167 h 325"/>
                  <a:gd name="T24" fmla="*/ 91 w 289"/>
                  <a:gd name="T25" fmla="*/ 60 h 325"/>
                  <a:gd name="T26" fmla="*/ 0 w 289"/>
                  <a:gd name="T27" fmla="*/ 60 h 325"/>
                  <a:gd name="T28" fmla="*/ 90 w 289"/>
                  <a:gd name="T29" fmla="*/ 325 h 325"/>
                  <a:gd name="T30" fmla="*/ 184 w 289"/>
                  <a:gd name="T31"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9" h="325">
                    <a:moveTo>
                      <a:pt x="184" y="325"/>
                    </a:moveTo>
                    <a:lnTo>
                      <a:pt x="289" y="0"/>
                    </a:lnTo>
                    <a:lnTo>
                      <a:pt x="197" y="0"/>
                    </a:lnTo>
                    <a:lnTo>
                      <a:pt x="143" y="167"/>
                    </a:lnTo>
                    <a:lnTo>
                      <a:pt x="135" y="191"/>
                    </a:lnTo>
                    <a:lnTo>
                      <a:pt x="135" y="191"/>
                    </a:lnTo>
                    <a:lnTo>
                      <a:pt x="135" y="191"/>
                    </a:lnTo>
                    <a:lnTo>
                      <a:pt x="135" y="191"/>
                    </a:lnTo>
                    <a:lnTo>
                      <a:pt x="135" y="191"/>
                    </a:lnTo>
                    <a:lnTo>
                      <a:pt x="135" y="191"/>
                    </a:lnTo>
                    <a:lnTo>
                      <a:pt x="135" y="191"/>
                    </a:lnTo>
                    <a:lnTo>
                      <a:pt x="128" y="167"/>
                    </a:lnTo>
                    <a:lnTo>
                      <a:pt x="91" y="60"/>
                    </a:lnTo>
                    <a:lnTo>
                      <a:pt x="0" y="60"/>
                    </a:lnTo>
                    <a:lnTo>
                      <a:pt x="90" y="325"/>
                    </a:lnTo>
                    <a:lnTo>
                      <a:pt x="184" y="32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grpSp>
        <p:grpSp>
          <p:nvGrpSpPr>
            <p:cNvPr id="19" name="_VTT_logo_102019_09_orange_on_white" hidden="1">
              <a:extLst>
                <a:ext uri="{FF2B5EF4-FFF2-40B4-BE49-F238E27FC236}">
                  <a16:creationId xmlns:a16="http://schemas.microsoft.com/office/drawing/2014/main" id="{05BEF1A2-4FD3-3685-F312-DF2BFEA843A0}"/>
                </a:ext>
              </a:extLst>
            </p:cNvPr>
            <p:cNvGrpSpPr/>
            <p:nvPr userDrawn="1"/>
          </p:nvGrpSpPr>
          <p:grpSpPr>
            <a:xfrm>
              <a:off x="7909204" y="1770762"/>
              <a:ext cx="971550" cy="655638"/>
              <a:chOff x="379933" y="-15999"/>
              <a:chExt cx="971550" cy="655638"/>
            </a:xfrm>
          </p:grpSpPr>
          <p:sp>
            <p:nvSpPr>
              <p:cNvPr id="20" name="Box">
                <a:extLst>
                  <a:ext uri="{FF2B5EF4-FFF2-40B4-BE49-F238E27FC236}">
                    <a16:creationId xmlns:a16="http://schemas.microsoft.com/office/drawing/2014/main" id="{7FFCF434-0BE3-26E1-015B-79C5957DEA06}"/>
                  </a:ext>
                </a:extLst>
              </p:cNvPr>
              <p:cNvSpPr>
                <a:spLocks noChangeArrowheads="1"/>
              </p:cNvSpPr>
              <p:nvPr userDrawn="1"/>
            </p:nvSpPr>
            <p:spPr bwMode="auto">
              <a:xfrm>
                <a:off x="379933" y="-15999"/>
                <a:ext cx="971550" cy="6556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21" name="T2">
                <a:extLst>
                  <a:ext uri="{FF2B5EF4-FFF2-40B4-BE49-F238E27FC236}">
                    <a16:creationId xmlns:a16="http://schemas.microsoft.com/office/drawing/2014/main" id="{232861F6-AF7A-C37F-9463-664D55E84023}"/>
                  </a:ext>
                </a:extLst>
              </p:cNvPr>
              <p:cNvSpPr>
                <a:spLocks/>
              </p:cNvSpPr>
              <p:nvPr userDrawn="1"/>
            </p:nvSpPr>
            <p:spPr bwMode="auto">
              <a:xfrm>
                <a:off x="1011758" y="168151"/>
                <a:ext cx="176213" cy="258763"/>
              </a:xfrm>
              <a:custGeom>
                <a:avLst/>
                <a:gdLst>
                  <a:gd name="T0" fmla="*/ 157 w 222"/>
                  <a:gd name="T1" fmla="*/ 325 h 325"/>
                  <a:gd name="T2" fmla="*/ 157 w 222"/>
                  <a:gd name="T3" fmla="*/ 78 h 325"/>
                  <a:gd name="T4" fmla="*/ 222 w 222"/>
                  <a:gd name="T5" fmla="*/ 78 h 325"/>
                  <a:gd name="T6" fmla="*/ 222 w 222"/>
                  <a:gd name="T7" fmla="*/ 0 h 325"/>
                  <a:gd name="T8" fmla="*/ 0 w 222"/>
                  <a:gd name="T9" fmla="*/ 0 h 325"/>
                  <a:gd name="T10" fmla="*/ 0 w 222"/>
                  <a:gd name="T11" fmla="*/ 78 h 325"/>
                  <a:gd name="T12" fmla="*/ 66 w 222"/>
                  <a:gd name="T13" fmla="*/ 78 h 325"/>
                  <a:gd name="T14" fmla="*/ 66 w 222"/>
                  <a:gd name="T15" fmla="*/ 325 h 325"/>
                  <a:gd name="T16" fmla="*/ 66 w 222"/>
                  <a:gd name="T17" fmla="*/ 325 h 325"/>
                  <a:gd name="T18" fmla="*/ 157 w 222"/>
                  <a:gd name="T19"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2" h="325">
                    <a:moveTo>
                      <a:pt x="157" y="325"/>
                    </a:moveTo>
                    <a:lnTo>
                      <a:pt x="157" y="78"/>
                    </a:lnTo>
                    <a:lnTo>
                      <a:pt x="222" y="78"/>
                    </a:lnTo>
                    <a:lnTo>
                      <a:pt x="222" y="0"/>
                    </a:lnTo>
                    <a:lnTo>
                      <a:pt x="0" y="0"/>
                    </a:lnTo>
                    <a:lnTo>
                      <a:pt x="0" y="78"/>
                    </a:lnTo>
                    <a:lnTo>
                      <a:pt x="66" y="78"/>
                    </a:lnTo>
                    <a:lnTo>
                      <a:pt x="66" y="325"/>
                    </a:lnTo>
                    <a:lnTo>
                      <a:pt x="66" y="325"/>
                    </a:lnTo>
                    <a:lnTo>
                      <a:pt x="157" y="325"/>
                    </a:lnTo>
                    <a:close/>
                  </a:path>
                </a:pathLst>
              </a:custGeom>
              <a:solidFill>
                <a:srgbClr val="F06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22" name="T1">
                <a:extLst>
                  <a:ext uri="{FF2B5EF4-FFF2-40B4-BE49-F238E27FC236}">
                    <a16:creationId xmlns:a16="http://schemas.microsoft.com/office/drawing/2014/main" id="{30E3BBF7-A635-2B71-AE06-015DEF8BF05F}"/>
                  </a:ext>
                </a:extLst>
              </p:cNvPr>
              <p:cNvSpPr>
                <a:spLocks/>
              </p:cNvSpPr>
              <p:nvPr userDrawn="1"/>
            </p:nvSpPr>
            <p:spPr bwMode="auto">
              <a:xfrm>
                <a:off x="799033" y="168151"/>
                <a:ext cx="193675" cy="258763"/>
              </a:xfrm>
              <a:custGeom>
                <a:avLst/>
                <a:gdLst>
                  <a:gd name="T0" fmla="*/ 88 w 244"/>
                  <a:gd name="T1" fmla="*/ 78 h 325"/>
                  <a:gd name="T2" fmla="*/ 88 w 244"/>
                  <a:gd name="T3" fmla="*/ 325 h 325"/>
                  <a:gd name="T4" fmla="*/ 179 w 244"/>
                  <a:gd name="T5" fmla="*/ 325 h 325"/>
                  <a:gd name="T6" fmla="*/ 179 w 244"/>
                  <a:gd name="T7" fmla="*/ 78 h 325"/>
                  <a:gd name="T8" fmla="*/ 244 w 244"/>
                  <a:gd name="T9" fmla="*/ 78 h 325"/>
                  <a:gd name="T10" fmla="*/ 244 w 244"/>
                  <a:gd name="T11" fmla="*/ 0 h 325"/>
                  <a:gd name="T12" fmla="*/ 25 w 244"/>
                  <a:gd name="T13" fmla="*/ 0 h 325"/>
                  <a:gd name="T14" fmla="*/ 0 w 244"/>
                  <a:gd name="T15" fmla="*/ 78 h 325"/>
                  <a:gd name="T16" fmla="*/ 88 w 244"/>
                  <a:gd name="T17" fmla="*/ 78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4" h="325">
                    <a:moveTo>
                      <a:pt x="88" y="78"/>
                    </a:moveTo>
                    <a:lnTo>
                      <a:pt x="88" y="325"/>
                    </a:lnTo>
                    <a:lnTo>
                      <a:pt x="179" y="325"/>
                    </a:lnTo>
                    <a:lnTo>
                      <a:pt x="179" y="78"/>
                    </a:lnTo>
                    <a:lnTo>
                      <a:pt x="244" y="78"/>
                    </a:lnTo>
                    <a:lnTo>
                      <a:pt x="244" y="0"/>
                    </a:lnTo>
                    <a:lnTo>
                      <a:pt x="25" y="0"/>
                    </a:lnTo>
                    <a:lnTo>
                      <a:pt x="0" y="78"/>
                    </a:lnTo>
                    <a:lnTo>
                      <a:pt x="88" y="78"/>
                    </a:lnTo>
                    <a:close/>
                  </a:path>
                </a:pathLst>
              </a:custGeom>
              <a:solidFill>
                <a:srgbClr val="F06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23" name="V">
                <a:extLst>
                  <a:ext uri="{FF2B5EF4-FFF2-40B4-BE49-F238E27FC236}">
                    <a16:creationId xmlns:a16="http://schemas.microsoft.com/office/drawing/2014/main" id="{C5E08B44-3654-4ED5-1E0F-63C7248980C3}"/>
                  </a:ext>
                </a:extLst>
              </p:cNvPr>
              <p:cNvSpPr>
                <a:spLocks/>
              </p:cNvSpPr>
              <p:nvPr userDrawn="1"/>
            </p:nvSpPr>
            <p:spPr bwMode="auto">
              <a:xfrm>
                <a:off x="567258" y="168151"/>
                <a:ext cx="230188" cy="258763"/>
              </a:xfrm>
              <a:custGeom>
                <a:avLst/>
                <a:gdLst>
                  <a:gd name="T0" fmla="*/ 184 w 289"/>
                  <a:gd name="T1" fmla="*/ 325 h 325"/>
                  <a:gd name="T2" fmla="*/ 289 w 289"/>
                  <a:gd name="T3" fmla="*/ 0 h 325"/>
                  <a:gd name="T4" fmla="*/ 197 w 289"/>
                  <a:gd name="T5" fmla="*/ 0 h 325"/>
                  <a:gd name="T6" fmla="*/ 143 w 289"/>
                  <a:gd name="T7" fmla="*/ 167 h 325"/>
                  <a:gd name="T8" fmla="*/ 135 w 289"/>
                  <a:gd name="T9" fmla="*/ 191 h 325"/>
                  <a:gd name="T10" fmla="*/ 135 w 289"/>
                  <a:gd name="T11" fmla="*/ 191 h 325"/>
                  <a:gd name="T12" fmla="*/ 135 w 289"/>
                  <a:gd name="T13" fmla="*/ 191 h 325"/>
                  <a:gd name="T14" fmla="*/ 135 w 289"/>
                  <a:gd name="T15" fmla="*/ 191 h 325"/>
                  <a:gd name="T16" fmla="*/ 135 w 289"/>
                  <a:gd name="T17" fmla="*/ 191 h 325"/>
                  <a:gd name="T18" fmla="*/ 135 w 289"/>
                  <a:gd name="T19" fmla="*/ 191 h 325"/>
                  <a:gd name="T20" fmla="*/ 135 w 289"/>
                  <a:gd name="T21" fmla="*/ 191 h 325"/>
                  <a:gd name="T22" fmla="*/ 128 w 289"/>
                  <a:gd name="T23" fmla="*/ 167 h 325"/>
                  <a:gd name="T24" fmla="*/ 91 w 289"/>
                  <a:gd name="T25" fmla="*/ 60 h 325"/>
                  <a:gd name="T26" fmla="*/ 0 w 289"/>
                  <a:gd name="T27" fmla="*/ 60 h 325"/>
                  <a:gd name="T28" fmla="*/ 90 w 289"/>
                  <a:gd name="T29" fmla="*/ 325 h 325"/>
                  <a:gd name="T30" fmla="*/ 184 w 289"/>
                  <a:gd name="T31"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9" h="325">
                    <a:moveTo>
                      <a:pt x="184" y="325"/>
                    </a:moveTo>
                    <a:lnTo>
                      <a:pt x="289" y="0"/>
                    </a:lnTo>
                    <a:lnTo>
                      <a:pt x="197" y="0"/>
                    </a:lnTo>
                    <a:lnTo>
                      <a:pt x="143" y="167"/>
                    </a:lnTo>
                    <a:lnTo>
                      <a:pt x="135" y="191"/>
                    </a:lnTo>
                    <a:lnTo>
                      <a:pt x="135" y="191"/>
                    </a:lnTo>
                    <a:lnTo>
                      <a:pt x="135" y="191"/>
                    </a:lnTo>
                    <a:lnTo>
                      <a:pt x="135" y="191"/>
                    </a:lnTo>
                    <a:lnTo>
                      <a:pt x="135" y="191"/>
                    </a:lnTo>
                    <a:lnTo>
                      <a:pt x="135" y="191"/>
                    </a:lnTo>
                    <a:lnTo>
                      <a:pt x="135" y="191"/>
                    </a:lnTo>
                    <a:lnTo>
                      <a:pt x="128" y="167"/>
                    </a:lnTo>
                    <a:lnTo>
                      <a:pt x="91" y="60"/>
                    </a:lnTo>
                    <a:lnTo>
                      <a:pt x="0" y="60"/>
                    </a:lnTo>
                    <a:lnTo>
                      <a:pt x="90" y="325"/>
                    </a:lnTo>
                    <a:lnTo>
                      <a:pt x="184" y="325"/>
                    </a:lnTo>
                    <a:close/>
                  </a:path>
                </a:pathLst>
              </a:custGeom>
              <a:solidFill>
                <a:srgbClr val="F06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854"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grpSp>
      </p:grpSp>
    </p:spTree>
    <p:extLst>
      <p:ext uri="{BB962C8B-B14F-4D97-AF65-F5344CB8AC3E}">
        <p14:creationId xmlns:p14="http://schemas.microsoft.com/office/powerpoint/2010/main" val="1395425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slideLayout" Target="../slideLayouts/slideLayout14.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5" Type="http://schemas.openxmlformats.org/officeDocument/2006/relationships/theme" Target="../theme/theme2.xml"/><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slideLayout" Target="../slideLayouts/slideLayout16.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18.xml"/><Relationship Id="rId1" Type="http://schemas.openxmlformats.org/officeDocument/2006/relationships/slideLayout" Target="../slideLayouts/slideLayout17.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21.xml"/><Relationship Id="rId2" Type="http://schemas.openxmlformats.org/officeDocument/2006/relationships/slideLayout" Target="../slideLayouts/slideLayout20.xml"/><Relationship Id="rId1" Type="http://schemas.openxmlformats.org/officeDocument/2006/relationships/slideLayout" Target="../slideLayouts/slideLayout19.xml"/><Relationship Id="rId5" Type="http://schemas.openxmlformats.org/officeDocument/2006/relationships/theme" Target="../theme/theme4.xml"/><Relationship Id="rId4" Type="http://schemas.openxmlformats.org/officeDocument/2006/relationships/slideLayout" Target="../slideLayouts/slideLayout22.xml"/></Relationships>
</file>

<file path=ppt/slideMasters/_rels/slideMaster5.xml.rels><?xml version="1.0" encoding="UTF-8" standalone="yes"?>
<Relationships xmlns="http://schemas.openxmlformats.org/package/2006/relationships"><Relationship Id="rId3" Type="http://schemas.openxmlformats.org/officeDocument/2006/relationships/theme" Target="../theme/theme5.xml"/><Relationship Id="rId2" Type="http://schemas.openxmlformats.org/officeDocument/2006/relationships/slideLayout" Target="../slideLayouts/slideLayout24.xml"/><Relationship Id="rId1" Type="http://schemas.openxmlformats.org/officeDocument/2006/relationships/slideLayout" Target="../slideLayouts/slideLayout23.xml"/><Relationship Id="rId4" Type="http://schemas.openxmlformats.org/officeDocument/2006/relationships/image" Target="../media/image5.emf"/></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32.xml"/><Relationship Id="rId3" Type="http://schemas.openxmlformats.org/officeDocument/2006/relationships/slideLayout" Target="../slideLayouts/slideLayout27.xml"/><Relationship Id="rId7" Type="http://schemas.openxmlformats.org/officeDocument/2006/relationships/slideLayout" Target="../slideLayouts/slideLayout31.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5" Type="http://schemas.openxmlformats.org/officeDocument/2006/relationships/slideLayout" Target="../slideLayouts/slideLayout29.xml"/><Relationship Id="rId10" Type="http://schemas.openxmlformats.org/officeDocument/2006/relationships/theme" Target="../theme/theme6.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5" Type="http://schemas.openxmlformats.org/officeDocument/2006/relationships/slideLayout" Target="../slideLayouts/slideLayout38.xml"/><Relationship Id="rId10" Type="http://schemas.openxmlformats.org/officeDocument/2006/relationships/theme" Target="../theme/theme7.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45.xml"/><Relationship Id="rId2" Type="http://schemas.openxmlformats.org/officeDocument/2006/relationships/slideLayout" Target="../slideLayouts/slideLayout44.xml"/><Relationship Id="rId1" Type="http://schemas.openxmlformats.org/officeDocument/2006/relationships/slideLayout" Target="../slideLayouts/slideLayout43.xml"/><Relationship Id="rId5" Type="http://schemas.openxmlformats.org/officeDocument/2006/relationships/theme" Target="../theme/theme8.xml"/><Relationship Id="rId4" Type="http://schemas.openxmlformats.org/officeDocument/2006/relationships/slideLayout" Target="../slideLayouts/slideLayout4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3" name="Date Placeholder 3">
            <a:extLst>
              <a:ext uri="{FF2B5EF4-FFF2-40B4-BE49-F238E27FC236}">
                <a16:creationId xmlns:a16="http://schemas.microsoft.com/office/drawing/2014/main" id="{F3F89EB9-CD78-4294-817D-18595041810A}"/>
              </a:ext>
            </a:extLst>
          </p:cNvPr>
          <p:cNvSpPr>
            <a:spLocks noGrp="1"/>
          </p:cNvSpPr>
          <p:nvPr>
            <p:ph type="dt" sz="half" idx="2"/>
          </p:nvPr>
        </p:nvSpPr>
        <p:spPr>
          <a:xfrm>
            <a:off x="4997105" y="4852760"/>
            <a:ext cx="720000" cy="288000"/>
          </a:xfrm>
          <a:prstGeom prst="rect">
            <a:avLst/>
          </a:prstGeom>
        </p:spPr>
        <p:txBody>
          <a:bodyPr lIns="0" tIns="0" rIns="0" bIns="0"/>
          <a:lstStyle>
            <a:lvl1pPr>
              <a:defRPr sz="850" b="1" i="0" spc="0">
                <a:solidFill>
                  <a:schemeClr val="bg1"/>
                </a:solidFill>
                <a:latin typeface="Arial" charset="0"/>
                <a:ea typeface="Arial" charset="0"/>
                <a:cs typeface="Arial" charset="0"/>
              </a:defRPr>
            </a:lvl1pPr>
          </a:lstStyle>
          <a:p>
            <a:fld id="{CA81B119-A842-497F-BF18-F3C3E327A301}" type="datetime1">
              <a:rPr lang="en-GB" noProof="0" smtClean="0"/>
              <a:t>30/05/2025</a:t>
            </a:fld>
            <a:endParaRPr lang="en-GB" noProof="0"/>
          </a:p>
        </p:txBody>
      </p:sp>
      <p:sp>
        <p:nvSpPr>
          <p:cNvPr id="14" name="Footer Placeholder 4">
            <a:extLst>
              <a:ext uri="{FF2B5EF4-FFF2-40B4-BE49-F238E27FC236}">
                <a16:creationId xmlns:a16="http://schemas.microsoft.com/office/drawing/2014/main" id="{092C31D9-EEC5-46F5-9D83-6C7E22D558D3}"/>
              </a:ext>
            </a:extLst>
          </p:cNvPr>
          <p:cNvSpPr>
            <a:spLocks noGrp="1"/>
          </p:cNvSpPr>
          <p:nvPr>
            <p:ph type="ftr" sz="quarter" idx="3"/>
          </p:nvPr>
        </p:nvSpPr>
        <p:spPr>
          <a:xfrm>
            <a:off x="5721868" y="4852800"/>
            <a:ext cx="2447407" cy="288000"/>
          </a:xfrm>
          <a:prstGeom prst="rect">
            <a:avLst/>
          </a:prstGeom>
        </p:spPr>
        <p:txBody>
          <a:bodyPr lIns="0" tIns="0" rIns="0" bIns="0" anchor="t" anchorCtr="0"/>
          <a:lstStyle>
            <a:lvl1pPr algn="l">
              <a:defRPr sz="850" b="1" i="0" spc="0">
                <a:solidFill>
                  <a:schemeClr val="bg1"/>
                </a:solidFill>
                <a:latin typeface="Arial" charset="0"/>
                <a:ea typeface="Arial" charset="0"/>
                <a:cs typeface="Arial" charset="0"/>
              </a:defRPr>
            </a:lvl1pPr>
          </a:lstStyle>
          <a:p>
            <a:r>
              <a:rPr lang="en-GB" noProof="0"/>
              <a:t>VTT – beyond the obvious</a:t>
            </a:r>
          </a:p>
        </p:txBody>
      </p:sp>
      <p:sp>
        <p:nvSpPr>
          <p:cNvPr id="15" name="Slide Number Placeholder 5">
            <a:extLst>
              <a:ext uri="{FF2B5EF4-FFF2-40B4-BE49-F238E27FC236}">
                <a16:creationId xmlns:a16="http://schemas.microsoft.com/office/drawing/2014/main" id="{E5D6F0F1-E903-4F17-8A44-9E11C6FB99BB}"/>
              </a:ext>
            </a:extLst>
          </p:cNvPr>
          <p:cNvSpPr>
            <a:spLocks noGrp="1"/>
          </p:cNvSpPr>
          <p:nvPr>
            <p:ph type="sldNum" sz="quarter" idx="4"/>
          </p:nvPr>
        </p:nvSpPr>
        <p:spPr>
          <a:xfrm>
            <a:off x="8174038" y="4852972"/>
            <a:ext cx="971550" cy="288000"/>
          </a:xfrm>
          <a:prstGeom prst="rect">
            <a:avLst/>
          </a:prstGeom>
        </p:spPr>
        <p:txBody>
          <a:bodyPr lIns="0" tIns="0" rIns="0" bIns="0" anchor="t" anchorCtr="0"/>
          <a:lstStyle>
            <a:lvl1pPr algn="ctr">
              <a:defRPr sz="850" b="1" i="0" spc="0">
                <a:solidFill>
                  <a:schemeClr val="bg1"/>
                </a:solidFill>
                <a:latin typeface="Arial" charset="0"/>
                <a:ea typeface="Arial" charset="0"/>
                <a:cs typeface="Arial" charset="0"/>
              </a:defRPr>
            </a:lvl1pPr>
          </a:lstStyle>
          <a:p>
            <a:fld id="{B89A5CCE-AC13-A746-9A72-5D19050CC0B7}" type="slidenum">
              <a:rPr lang="en-GB" noProof="0" smtClean="0"/>
              <a:pPr/>
              <a:t>‹#›</a:t>
            </a:fld>
            <a:endParaRPr lang="en-GB" noProof="0"/>
          </a:p>
        </p:txBody>
      </p:sp>
      <p:sp>
        <p:nvSpPr>
          <p:cNvPr id="6" name="Title Placeholder 5">
            <a:extLst>
              <a:ext uri="{FF2B5EF4-FFF2-40B4-BE49-F238E27FC236}">
                <a16:creationId xmlns:a16="http://schemas.microsoft.com/office/drawing/2014/main" id="{1F2461E1-7487-3B78-0BBE-CBCD42509C25}"/>
              </a:ext>
            </a:extLst>
          </p:cNvPr>
          <p:cNvSpPr>
            <a:spLocks noGrp="1"/>
          </p:cNvSpPr>
          <p:nvPr>
            <p:ph type="title"/>
          </p:nvPr>
        </p:nvSpPr>
        <p:spPr>
          <a:xfrm>
            <a:off x="4895850" y="1779589"/>
            <a:ext cx="3874926" cy="1566442"/>
          </a:xfrm>
          <a:prstGeom prst="rect">
            <a:avLst/>
          </a:prstGeom>
        </p:spPr>
        <p:txBody>
          <a:bodyPr vert="horz" lIns="0" tIns="0" rIns="0" bIns="0" rtlCol="0" anchor="b">
            <a:normAutofit/>
          </a:bodyPr>
          <a:lstStyle/>
          <a:p>
            <a:r>
              <a:rPr lang="en-GB" noProof="0"/>
              <a:t>Click to edit Master title style</a:t>
            </a:r>
          </a:p>
        </p:txBody>
      </p:sp>
      <p:sp>
        <p:nvSpPr>
          <p:cNvPr id="7" name="Text Placeholder 4">
            <a:extLst>
              <a:ext uri="{FF2B5EF4-FFF2-40B4-BE49-F238E27FC236}">
                <a16:creationId xmlns:a16="http://schemas.microsoft.com/office/drawing/2014/main" id="{D551BB2E-DDBC-9FB7-7E8A-98B85AEB273B}"/>
              </a:ext>
            </a:extLst>
          </p:cNvPr>
          <p:cNvSpPr>
            <a:spLocks noGrp="1"/>
          </p:cNvSpPr>
          <p:nvPr>
            <p:ph type="body" idx="1"/>
          </p:nvPr>
        </p:nvSpPr>
        <p:spPr>
          <a:xfrm>
            <a:off x="4895850" y="3421224"/>
            <a:ext cx="3877274" cy="435430"/>
          </a:xfrm>
          <a:prstGeom prst="rect">
            <a:avLst/>
          </a:prstGeom>
        </p:spPr>
        <p:txBody>
          <a:bodyPr vert="horz" lIns="0" tIns="0" rIns="0" bIns="0" rtlCol="0">
            <a:normAutofit/>
          </a:bodyPr>
          <a:lstStyle/>
          <a:p>
            <a:pPr lvl="0"/>
            <a:r>
              <a:rPr lang="en-GB" noProof="0"/>
              <a:t>Click to edit Master text styles</a:t>
            </a:r>
          </a:p>
        </p:txBody>
      </p:sp>
    </p:spTree>
    <p:extLst>
      <p:ext uri="{BB962C8B-B14F-4D97-AF65-F5344CB8AC3E}">
        <p14:creationId xmlns:p14="http://schemas.microsoft.com/office/powerpoint/2010/main" val="1090071690"/>
      </p:ext>
    </p:extLst>
  </p:cSld>
  <p:clrMap bg1="lt1" tx1="dk1" bg2="lt2" tx2="dk2" accent1="accent1" accent2="accent2" accent3="accent3" accent4="accent4" accent5="accent5" accent6="accent6" hlink="hlink" folHlink="folHlink"/>
  <p:sldLayoutIdLst>
    <p:sldLayoutId id="2147483827" r:id="rId1"/>
    <p:sldLayoutId id="2147483874" r:id="rId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p:txStyles>
    <p:titleStyle>
      <a:lvl1pPr algn="l" defTabSz="457209" rtl="0" eaLnBrk="1" latinLnBrk="0" hangingPunct="1">
        <a:lnSpc>
          <a:spcPct val="90000"/>
        </a:lnSpc>
        <a:spcBef>
          <a:spcPct val="0"/>
        </a:spcBef>
        <a:buNone/>
        <a:defRPr sz="3000" b="1" i="0" kern="1200" spc="0">
          <a:solidFill>
            <a:srgbClr val="000000"/>
          </a:solidFill>
          <a:latin typeface="Arial" charset="0"/>
          <a:ea typeface="Arial" charset="0"/>
          <a:cs typeface="Arial" charset="0"/>
        </a:defRPr>
      </a:lvl1pPr>
    </p:titleStyle>
    <p:bodyStyle>
      <a:lvl1pPr marL="0" indent="0" algn="l" defTabSz="457209" rtl="0" eaLnBrk="1" latinLnBrk="0" hangingPunct="1">
        <a:lnSpc>
          <a:spcPct val="100000"/>
        </a:lnSpc>
        <a:spcBef>
          <a:spcPts val="0"/>
        </a:spcBef>
        <a:buClr>
          <a:schemeClr val="bg1"/>
        </a:buClr>
        <a:buSzPct val="100000"/>
        <a:buFont typeface="Arial" panose="020B0604020202020204" pitchFamily="34" charset="0"/>
        <a:buNone/>
        <a:tabLst/>
        <a:defRPr sz="1100" b="1" i="0" kern="1200" spc="0" baseline="0">
          <a:solidFill>
            <a:srgbClr val="000000"/>
          </a:solidFill>
          <a:latin typeface="Arial" charset="0"/>
          <a:ea typeface="Arial" charset="0"/>
          <a:cs typeface="Arial" charset="0"/>
        </a:defRPr>
      </a:lvl1pPr>
      <a:lvl2pPr marL="180000" indent="0" algn="l" defTabSz="457209" rtl="0" eaLnBrk="1" latinLnBrk="0" hangingPunct="1">
        <a:lnSpc>
          <a:spcPct val="100000"/>
        </a:lnSpc>
        <a:spcBef>
          <a:spcPts val="0"/>
        </a:spcBef>
        <a:buClr>
          <a:schemeClr val="bg1"/>
        </a:buClr>
        <a:buFont typeface="Arial" charset="0"/>
        <a:buNone/>
        <a:tabLst/>
        <a:defRPr sz="1100" b="0" i="0" kern="1200" spc="0">
          <a:solidFill>
            <a:srgbClr val="000000"/>
          </a:solidFill>
          <a:latin typeface="Arial" charset="0"/>
          <a:ea typeface="Arial" charset="0"/>
          <a:cs typeface="Arial" charset="0"/>
        </a:defRPr>
      </a:lvl2pPr>
      <a:lvl3pPr marL="359025" indent="0" algn="l" defTabSz="457209" rtl="0" eaLnBrk="1" latinLnBrk="0" hangingPunct="1">
        <a:lnSpc>
          <a:spcPct val="100000"/>
        </a:lnSpc>
        <a:spcBef>
          <a:spcPts val="0"/>
        </a:spcBef>
        <a:buClr>
          <a:schemeClr val="bg1"/>
        </a:buClr>
        <a:buFont typeface="Arial" charset="0"/>
        <a:buNone/>
        <a:tabLst/>
        <a:defRPr sz="1100" b="0" i="0" kern="1200" spc="0">
          <a:solidFill>
            <a:srgbClr val="000000"/>
          </a:solidFill>
          <a:latin typeface="Arial" charset="0"/>
          <a:ea typeface="Arial" charset="0"/>
          <a:cs typeface="Arial" charset="0"/>
        </a:defRPr>
      </a:lvl3pPr>
      <a:lvl4pPr marL="540612" indent="0" algn="l" defTabSz="457209" rtl="0" eaLnBrk="1" latinLnBrk="0" hangingPunct="1">
        <a:lnSpc>
          <a:spcPct val="100000"/>
        </a:lnSpc>
        <a:spcBef>
          <a:spcPts val="0"/>
        </a:spcBef>
        <a:buClr>
          <a:schemeClr val="bg1"/>
        </a:buClr>
        <a:buFont typeface="Arial" charset="0"/>
        <a:buNone/>
        <a:tabLst/>
        <a:defRPr sz="1100" b="0" i="0" kern="1200" spc="0">
          <a:solidFill>
            <a:srgbClr val="000000"/>
          </a:solidFill>
          <a:latin typeface="Arial" charset="0"/>
          <a:ea typeface="Arial" charset="0"/>
          <a:cs typeface="Arial" charset="0"/>
        </a:defRPr>
      </a:lvl4pPr>
      <a:lvl5pPr marL="720000" indent="0" algn="l" defTabSz="457209" rtl="0" eaLnBrk="1" latinLnBrk="0" hangingPunct="1">
        <a:lnSpc>
          <a:spcPct val="100000"/>
        </a:lnSpc>
        <a:spcBef>
          <a:spcPts val="0"/>
        </a:spcBef>
        <a:buClr>
          <a:schemeClr val="bg1"/>
        </a:buClr>
        <a:buFont typeface="Arial" charset="0"/>
        <a:buNone/>
        <a:tabLst/>
        <a:defRPr sz="1100" b="0" i="0" kern="1200" spc="0">
          <a:solidFill>
            <a:srgbClr val="000000"/>
          </a:solidFill>
          <a:latin typeface="Arial" charset="0"/>
          <a:ea typeface="Arial" charset="0"/>
          <a:cs typeface="Arial" charset="0"/>
        </a:defRPr>
      </a:lvl5pPr>
      <a:lvl6pPr marL="2514647" indent="-228604" algn="l" defTabSz="457209" rtl="0" eaLnBrk="1" latinLnBrk="0" hangingPunct="1">
        <a:spcBef>
          <a:spcPct val="20000"/>
        </a:spcBef>
        <a:buFont typeface="Arial"/>
        <a:buChar char="•"/>
        <a:defRPr sz="2000" kern="1200">
          <a:solidFill>
            <a:schemeClr val="tx1"/>
          </a:solidFill>
          <a:latin typeface="+mn-lt"/>
          <a:ea typeface="+mn-ea"/>
          <a:cs typeface="+mn-cs"/>
        </a:defRPr>
      </a:lvl6pPr>
      <a:lvl7pPr marL="2971855" indent="-228604" algn="l" defTabSz="457209" rtl="0" eaLnBrk="1" latinLnBrk="0" hangingPunct="1">
        <a:spcBef>
          <a:spcPct val="20000"/>
        </a:spcBef>
        <a:buFont typeface="Arial"/>
        <a:buChar char="•"/>
        <a:defRPr sz="2000" kern="1200">
          <a:solidFill>
            <a:schemeClr val="tx1"/>
          </a:solidFill>
          <a:latin typeface="+mn-lt"/>
          <a:ea typeface="+mn-ea"/>
          <a:cs typeface="+mn-cs"/>
        </a:defRPr>
      </a:lvl7pPr>
      <a:lvl8pPr marL="3429064" indent="-228604" algn="l" defTabSz="457209" rtl="0" eaLnBrk="1" latinLnBrk="0" hangingPunct="1">
        <a:spcBef>
          <a:spcPct val="20000"/>
        </a:spcBef>
        <a:buFont typeface="Arial"/>
        <a:buChar char="•"/>
        <a:defRPr sz="2000" kern="1200">
          <a:solidFill>
            <a:schemeClr val="tx1"/>
          </a:solidFill>
          <a:latin typeface="+mn-lt"/>
          <a:ea typeface="+mn-ea"/>
          <a:cs typeface="+mn-cs"/>
        </a:defRPr>
      </a:lvl8pPr>
      <a:lvl9pPr marL="3886273" indent="-228604" algn="l" defTabSz="45720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9" rtl="0" eaLnBrk="1" latinLnBrk="0" hangingPunct="1">
        <a:defRPr sz="1800" kern="1200">
          <a:solidFill>
            <a:schemeClr val="tx1"/>
          </a:solidFill>
          <a:latin typeface="+mn-lt"/>
          <a:ea typeface="+mn-ea"/>
          <a:cs typeface="+mn-cs"/>
        </a:defRPr>
      </a:lvl1pPr>
      <a:lvl2pPr marL="457209" algn="l" defTabSz="457209" rtl="0" eaLnBrk="1" latinLnBrk="0" hangingPunct="1">
        <a:defRPr sz="1800" kern="1200">
          <a:solidFill>
            <a:schemeClr val="tx1"/>
          </a:solidFill>
          <a:latin typeface="+mn-lt"/>
          <a:ea typeface="+mn-ea"/>
          <a:cs typeface="+mn-cs"/>
        </a:defRPr>
      </a:lvl2pPr>
      <a:lvl3pPr marL="914417" algn="l" defTabSz="457209" rtl="0" eaLnBrk="1" latinLnBrk="0" hangingPunct="1">
        <a:defRPr sz="1800" kern="1200">
          <a:solidFill>
            <a:schemeClr val="tx1"/>
          </a:solidFill>
          <a:latin typeface="+mn-lt"/>
          <a:ea typeface="+mn-ea"/>
          <a:cs typeface="+mn-cs"/>
        </a:defRPr>
      </a:lvl3pPr>
      <a:lvl4pPr marL="1371626" algn="l" defTabSz="457209" rtl="0" eaLnBrk="1" latinLnBrk="0" hangingPunct="1">
        <a:defRPr sz="1800" kern="1200">
          <a:solidFill>
            <a:schemeClr val="tx1"/>
          </a:solidFill>
          <a:latin typeface="+mn-lt"/>
          <a:ea typeface="+mn-ea"/>
          <a:cs typeface="+mn-cs"/>
        </a:defRPr>
      </a:lvl4pPr>
      <a:lvl5pPr marL="1828834" algn="l" defTabSz="457209" rtl="0" eaLnBrk="1" latinLnBrk="0" hangingPunct="1">
        <a:defRPr sz="1800" kern="1200">
          <a:solidFill>
            <a:schemeClr val="tx1"/>
          </a:solidFill>
          <a:latin typeface="+mn-lt"/>
          <a:ea typeface="+mn-ea"/>
          <a:cs typeface="+mn-cs"/>
        </a:defRPr>
      </a:lvl5pPr>
      <a:lvl6pPr marL="2286042" algn="l" defTabSz="457209" rtl="0" eaLnBrk="1" latinLnBrk="0" hangingPunct="1">
        <a:defRPr sz="1800" kern="1200">
          <a:solidFill>
            <a:schemeClr val="tx1"/>
          </a:solidFill>
          <a:latin typeface="+mn-lt"/>
          <a:ea typeface="+mn-ea"/>
          <a:cs typeface="+mn-cs"/>
        </a:defRPr>
      </a:lvl6pPr>
      <a:lvl7pPr marL="2743251" algn="l" defTabSz="457209" rtl="0" eaLnBrk="1" latinLnBrk="0" hangingPunct="1">
        <a:defRPr sz="1800" kern="1200">
          <a:solidFill>
            <a:schemeClr val="tx1"/>
          </a:solidFill>
          <a:latin typeface="+mn-lt"/>
          <a:ea typeface="+mn-ea"/>
          <a:cs typeface="+mn-cs"/>
        </a:defRPr>
      </a:lvl7pPr>
      <a:lvl8pPr marL="3200460" algn="l" defTabSz="457209" rtl="0" eaLnBrk="1" latinLnBrk="0" hangingPunct="1">
        <a:defRPr sz="1800" kern="1200">
          <a:solidFill>
            <a:schemeClr val="tx1"/>
          </a:solidFill>
          <a:latin typeface="+mn-lt"/>
          <a:ea typeface="+mn-ea"/>
          <a:cs typeface="+mn-cs"/>
        </a:defRPr>
      </a:lvl8pPr>
      <a:lvl9pPr marL="3657668" algn="l" defTabSz="457209"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5155" userDrawn="1">
          <p15:clr>
            <a:srgbClr val="F26B43"/>
          </p15:clr>
        </p15:guide>
        <p15:guide id="7" orient="horz" pos="1121" userDrawn="1">
          <p15:clr>
            <a:srgbClr val="F26B43"/>
          </p15:clr>
        </p15:guide>
        <p15:guide id="10" pos="453" userDrawn="1">
          <p15:clr>
            <a:srgbClr val="F26B43"/>
          </p15:clr>
        </p15:guide>
        <p15:guide id="11" orient="horz" pos="2618" userDrawn="1">
          <p15:clr>
            <a:srgbClr val="F26B43"/>
          </p15:clr>
        </p15:guide>
        <p15:guide id="12" pos="3084"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720000" y="587374"/>
            <a:ext cx="6948000" cy="743039"/>
          </a:xfrm>
          <a:prstGeom prst="rect">
            <a:avLst/>
          </a:prstGeom>
        </p:spPr>
        <p:txBody>
          <a:bodyPr vert="horz" lIns="0" tIns="0" rIns="0" bIns="0" rtlCol="0" anchor="t" anchorCtr="0">
            <a:noAutofit/>
          </a:bodyPr>
          <a:lstStyle/>
          <a:p>
            <a:r>
              <a:rPr lang="en-GB" noProof="0"/>
              <a:t>Click to edit Master title style</a:t>
            </a:r>
          </a:p>
        </p:txBody>
      </p:sp>
      <p:sp>
        <p:nvSpPr>
          <p:cNvPr id="3" name="Text Placeholder 2"/>
          <p:cNvSpPr>
            <a:spLocks noGrp="1"/>
          </p:cNvSpPr>
          <p:nvPr userDrawn="1">
            <p:ph type="body" idx="1"/>
          </p:nvPr>
        </p:nvSpPr>
        <p:spPr>
          <a:xfrm>
            <a:off x="719999" y="1573529"/>
            <a:ext cx="6948000" cy="3044509"/>
          </a:xfrm>
          <a:prstGeom prst="rect">
            <a:avLst/>
          </a:prstGeom>
        </p:spPr>
        <p:txBody>
          <a:bodyPr vert="horz" lIns="0" tIns="0" rIns="0" bIns="0" rtlCol="0">
            <a:noAutofit/>
          </a:bodyPr>
          <a:lstStyle/>
          <a:p>
            <a:pPr lvl="0"/>
            <a:r>
              <a:rPr lang="en-GB" noProof="0" dirty="0"/>
              <a:t>First level bullet</a:t>
            </a:r>
          </a:p>
          <a:p>
            <a:pPr lvl="1"/>
            <a:r>
              <a:rPr lang="en-GB" noProof="0" dirty="0"/>
              <a:t>Second level bullet</a:t>
            </a:r>
          </a:p>
          <a:p>
            <a:pPr lvl="2"/>
            <a:r>
              <a:rPr lang="en-GB" noProof="0" dirty="0"/>
              <a:t>Third level bullet</a:t>
            </a:r>
          </a:p>
          <a:p>
            <a:pPr lvl="3"/>
            <a:r>
              <a:rPr lang="en-GB" noProof="0" dirty="0"/>
              <a:t>Fourth level bullet</a:t>
            </a:r>
          </a:p>
          <a:p>
            <a:pPr lvl="4"/>
            <a:r>
              <a:rPr lang="en-GB" noProof="0" dirty="0"/>
              <a:t>Fifth level bullet</a:t>
            </a:r>
          </a:p>
          <a:p>
            <a:pPr lvl="5"/>
            <a:r>
              <a:rPr lang="en-GB" noProof="0" dirty="0"/>
              <a:t>Sixth level bullet</a:t>
            </a:r>
          </a:p>
        </p:txBody>
      </p:sp>
      <p:sp>
        <p:nvSpPr>
          <p:cNvPr id="13" name="Date Placeholder 3">
            <a:extLst>
              <a:ext uri="{FF2B5EF4-FFF2-40B4-BE49-F238E27FC236}">
                <a16:creationId xmlns:a16="http://schemas.microsoft.com/office/drawing/2014/main" id="{F3F89EB9-CD78-4294-817D-18595041810A}"/>
              </a:ext>
            </a:extLst>
          </p:cNvPr>
          <p:cNvSpPr>
            <a:spLocks noGrp="1"/>
          </p:cNvSpPr>
          <p:nvPr userDrawn="1">
            <p:ph type="dt" sz="half" idx="2"/>
          </p:nvPr>
        </p:nvSpPr>
        <p:spPr>
          <a:xfrm>
            <a:off x="720000" y="4852800"/>
            <a:ext cx="720000" cy="288000"/>
          </a:xfrm>
          <a:prstGeom prst="rect">
            <a:avLst/>
          </a:prstGeom>
        </p:spPr>
        <p:txBody>
          <a:bodyPr lIns="0" tIns="0" rIns="0" bIns="0"/>
          <a:lstStyle>
            <a:lvl1pPr>
              <a:defRPr sz="850" b="1" i="0" spc="0">
                <a:solidFill>
                  <a:srgbClr val="AFAFAF"/>
                </a:solidFill>
                <a:latin typeface="Arial" charset="0"/>
                <a:ea typeface="Arial" charset="0"/>
                <a:cs typeface="Arial" charset="0"/>
              </a:defRPr>
            </a:lvl1pPr>
          </a:lstStyle>
          <a:p>
            <a:fld id="{AC1A86E2-E3C9-42F6-9FBE-001C31EF33DE}" type="datetime1">
              <a:rPr lang="en-GB" noProof="0" smtClean="0"/>
              <a:t>30/05/2025</a:t>
            </a:fld>
            <a:endParaRPr lang="en-GB" noProof="0"/>
          </a:p>
        </p:txBody>
      </p:sp>
      <p:sp>
        <p:nvSpPr>
          <p:cNvPr id="14" name="Footer Placeholder 4">
            <a:extLst>
              <a:ext uri="{FF2B5EF4-FFF2-40B4-BE49-F238E27FC236}">
                <a16:creationId xmlns:a16="http://schemas.microsoft.com/office/drawing/2014/main" id="{092C31D9-EEC5-46F5-9D83-6C7E22D558D3}"/>
              </a:ext>
            </a:extLst>
          </p:cNvPr>
          <p:cNvSpPr>
            <a:spLocks noGrp="1"/>
          </p:cNvSpPr>
          <p:nvPr userDrawn="1">
            <p:ph type="ftr" sz="quarter" idx="3"/>
          </p:nvPr>
        </p:nvSpPr>
        <p:spPr>
          <a:xfrm>
            <a:off x="1440001" y="4852800"/>
            <a:ext cx="6730862" cy="288000"/>
          </a:xfrm>
          <a:prstGeom prst="rect">
            <a:avLst/>
          </a:prstGeom>
        </p:spPr>
        <p:txBody>
          <a:bodyPr lIns="0" tIns="0" rIns="0" bIns="0" anchor="t" anchorCtr="0"/>
          <a:lstStyle>
            <a:lvl1pPr algn="l">
              <a:defRPr sz="850" b="1" i="0" spc="0">
                <a:solidFill>
                  <a:srgbClr val="AFAFAF"/>
                </a:solidFill>
                <a:latin typeface="Arial" charset="0"/>
                <a:ea typeface="Arial" charset="0"/>
                <a:cs typeface="Arial" charset="0"/>
              </a:defRPr>
            </a:lvl1pPr>
          </a:lstStyle>
          <a:p>
            <a:r>
              <a:rPr lang="en-GB" noProof="0"/>
              <a:t>VTT – beyond the obvious</a:t>
            </a:r>
          </a:p>
        </p:txBody>
      </p:sp>
      <p:sp>
        <p:nvSpPr>
          <p:cNvPr id="15" name="Slide Number Placeholder 5">
            <a:extLst>
              <a:ext uri="{FF2B5EF4-FFF2-40B4-BE49-F238E27FC236}">
                <a16:creationId xmlns:a16="http://schemas.microsoft.com/office/drawing/2014/main" id="{E5D6F0F1-E903-4F17-8A44-9E11C6FB99BB}"/>
              </a:ext>
            </a:extLst>
          </p:cNvPr>
          <p:cNvSpPr>
            <a:spLocks noGrp="1"/>
          </p:cNvSpPr>
          <p:nvPr userDrawn="1">
            <p:ph type="sldNum" sz="quarter" idx="4"/>
          </p:nvPr>
        </p:nvSpPr>
        <p:spPr>
          <a:xfrm>
            <a:off x="8175626" y="4852800"/>
            <a:ext cx="968374" cy="288000"/>
          </a:xfrm>
          <a:prstGeom prst="rect">
            <a:avLst/>
          </a:prstGeom>
        </p:spPr>
        <p:txBody>
          <a:bodyPr lIns="0" tIns="0" rIns="0" bIns="0" anchor="t" anchorCtr="0"/>
          <a:lstStyle>
            <a:lvl1pPr algn="ctr">
              <a:defRPr sz="850" b="1" i="0" spc="0">
                <a:solidFill>
                  <a:srgbClr val="AFAFAF"/>
                </a:solidFill>
                <a:latin typeface="Arial" charset="0"/>
                <a:ea typeface="Arial" charset="0"/>
                <a:cs typeface="Arial" charset="0"/>
              </a:defRPr>
            </a:lvl1pPr>
          </a:lstStyle>
          <a:p>
            <a:fld id="{B89A5CCE-AC13-A746-9A72-5D19050CC0B7}" type="slidenum">
              <a:rPr lang="en-GB" noProof="0" smtClean="0"/>
              <a:pPr/>
              <a:t>‹#›</a:t>
            </a:fld>
            <a:endParaRPr lang="en-GB" noProof="0"/>
          </a:p>
        </p:txBody>
      </p:sp>
    </p:spTree>
    <p:extLst>
      <p:ext uri="{BB962C8B-B14F-4D97-AF65-F5344CB8AC3E}">
        <p14:creationId xmlns:p14="http://schemas.microsoft.com/office/powerpoint/2010/main" val="3832342438"/>
      </p:ext>
    </p:extLst>
  </p:cSld>
  <p:clrMap bg1="lt1" tx1="dk1" bg2="lt2" tx2="dk2" accent1="accent1" accent2="accent2" accent3="accent3" accent4="accent4" accent5="accent5" accent6="accent6" hlink="hlink" folHlink="folHlink"/>
  <p:sldLayoutIdLst>
    <p:sldLayoutId id="2147483872" r:id="rId1"/>
    <p:sldLayoutId id="2147483731" r:id="rId2"/>
    <p:sldLayoutId id="2147483733" r:id="rId3"/>
    <p:sldLayoutId id="2147483830" r:id="rId4"/>
    <p:sldLayoutId id="2147483831" r:id="rId5"/>
    <p:sldLayoutId id="2147483826" r:id="rId6"/>
    <p:sldLayoutId id="2147483745" r:id="rId7"/>
    <p:sldLayoutId id="2147483832" r:id="rId8"/>
    <p:sldLayoutId id="2147483806" r:id="rId9"/>
    <p:sldLayoutId id="2147483738" r:id="rId10"/>
    <p:sldLayoutId id="2147483833" r:id="rId11"/>
    <p:sldLayoutId id="2147483878" r:id="rId12"/>
    <p:sldLayoutId id="2147483879" r:id="rId13"/>
    <p:sldLayoutId id="2147483882" r:id="rId1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p:txStyles>
    <p:titleStyle>
      <a:lvl1pPr algn="l" defTabSz="457209" rtl="0" eaLnBrk="1" latinLnBrk="0" hangingPunct="1">
        <a:lnSpc>
          <a:spcPct val="90000"/>
        </a:lnSpc>
        <a:spcBef>
          <a:spcPct val="0"/>
        </a:spcBef>
        <a:buNone/>
        <a:defRPr sz="2600" b="1" i="0" kern="1200" spc="0">
          <a:solidFill>
            <a:srgbClr val="F06E00"/>
          </a:solidFill>
          <a:latin typeface="Arial" charset="0"/>
          <a:ea typeface="Arial" charset="0"/>
          <a:cs typeface="Arial" charset="0"/>
        </a:defRPr>
      </a:lvl1pPr>
    </p:titleStyle>
    <p:bodyStyle>
      <a:lvl1pPr marL="216000" indent="-216000" algn="l" defTabSz="457209" rtl="0" eaLnBrk="1" latinLnBrk="0" hangingPunct="1">
        <a:lnSpc>
          <a:spcPct val="100000"/>
        </a:lnSpc>
        <a:spcBef>
          <a:spcPts val="300"/>
        </a:spcBef>
        <a:spcAft>
          <a:spcPts val="0"/>
        </a:spcAft>
        <a:buClr>
          <a:srgbClr val="F06E00"/>
        </a:buClr>
        <a:buSzPct val="100000"/>
        <a:buFont typeface="Wingdings 2" panose="05020102010507070707" pitchFamily="18" charset="2"/>
        <a:buChar char="¡"/>
        <a:tabLst/>
        <a:defRPr lang="en-GB" sz="1800" b="0" i="0" kern="1200" spc="0" baseline="0" noProof="0" dirty="0">
          <a:solidFill>
            <a:srgbClr val="000000"/>
          </a:solidFill>
          <a:latin typeface="Arial" charset="0"/>
          <a:ea typeface="Arial" charset="0"/>
          <a:cs typeface="Arial" charset="0"/>
        </a:defRPr>
      </a:lvl1pPr>
      <a:lvl2pPr marL="406800" indent="-180000" algn="l" defTabSz="457209" rtl="0" eaLnBrk="1" latinLnBrk="0" hangingPunct="1">
        <a:lnSpc>
          <a:spcPct val="100000"/>
        </a:lnSpc>
        <a:spcBef>
          <a:spcPts val="0"/>
        </a:spcBef>
        <a:spcAft>
          <a:spcPts val="0"/>
        </a:spcAft>
        <a:buClr>
          <a:srgbClr val="F06E00"/>
        </a:buClr>
        <a:buFont typeface="Arial" panose="020B0604020202020204" pitchFamily="34" charset="0"/>
        <a:buChar char="•"/>
        <a:tabLst/>
        <a:defRPr lang="en-GB" sz="1600" b="0" i="0" kern="1200" spc="0" noProof="0" dirty="0">
          <a:solidFill>
            <a:srgbClr val="000000"/>
          </a:solidFill>
          <a:latin typeface="Arial" charset="0"/>
          <a:ea typeface="Arial" charset="0"/>
          <a:cs typeface="Arial" charset="0"/>
        </a:defRPr>
      </a:lvl2pPr>
      <a:lvl3pPr marL="594000" indent="-180000" algn="l" defTabSz="457209" rtl="0" eaLnBrk="1" latinLnBrk="0" hangingPunct="1">
        <a:lnSpc>
          <a:spcPct val="100000"/>
        </a:lnSpc>
        <a:spcBef>
          <a:spcPts val="0"/>
        </a:spcBef>
        <a:buClr>
          <a:srgbClr val="F06E00"/>
        </a:buClr>
        <a:buSzPct val="100000"/>
        <a:buFont typeface="Arial" panose="020B0604020202020204" pitchFamily="34" charset="0"/>
        <a:buChar char="•"/>
        <a:tabLst/>
        <a:defRPr sz="1600" b="0" i="0" kern="1200" spc="0">
          <a:solidFill>
            <a:srgbClr val="000000"/>
          </a:solidFill>
          <a:latin typeface="Arial" charset="0"/>
          <a:ea typeface="Arial" charset="0"/>
          <a:cs typeface="Arial" charset="0"/>
        </a:defRPr>
      </a:lvl3pPr>
      <a:lvl4pPr marL="752400" indent="-180000" algn="l" defTabSz="457209" rtl="0" eaLnBrk="1" latinLnBrk="0" hangingPunct="1">
        <a:lnSpc>
          <a:spcPct val="100000"/>
        </a:lnSpc>
        <a:spcBef>
          <a:spcPts val="0"/>
        </a:spcBef>
        <a:buClr>
          <a:srgbClr val="F06E00"/>
        </a:buClr>
        <a:buSzPct val="100000"/>
        <a:buFont typeface="Arial" charset="0"/>
        <a:buChar char="•"/>
        <a:tabLst/>
        <a:defRPr sz="1600" b="0" i="0" kern="1200" spc="0">
          <a:solidFill>
            <a:srgbClr val="000000"/>
          </a:solidFill>
          <a:latin typeface="Arial" charset="0"/>
          <a:ea typeface="Arial" charset="0"/>
          <a:cs typeface="Arial" charset="0"/>
        </a:defRPr>
      </a:lvl4pPr>
      <a:lvl5pPr marL="928800" indent="-180000" algn="l" defTabSz="457209" rtl="0" eaLnBrk="1" latinLnBrk="0" hangingPunct="1">
        <a:lnSpc>
          <a:spcPct val="100000"/>
        </a:lnSpc>
        <a:spcBef>
          <a:spcPts val="0"/>
        </a:spcBef>
        <a:spcAft>
          <a:spcPts val="0"/>
        </a:spcAft>
        <a:buClr>
          <a:schemeClr val="accent1"/>
        </a:buClr>
        <a:buSzPct val="100000"/>
        <a:buFont typeface="Arial" panose="020B0604020202020204" pitchFamily="34" charset="0"/>
        <a:buChar char="•"/>
        <a:tabLst/>
        <a:defRPr sz="1600" b="0" i="0" kern="1200" spc="0">
          <a:solidFill>
            <a:srgbClr val="000000"/>
          </a:solidFill>
          <a:latin typeface="Arial" charset="0"/>
          <a:ea typeface="Arial" charset="0"/>
          <a:cs typeface="Arial" charset="0"/>
        </a:defRPr>
      </a:lvl5pPr>
      <a:lvl6pPr marL="1108075" indent="-180975" algn="l" defTabSz="457209" rtl="0" eaLnBrk="1" latinLnBrk="0" hangingPunct="1">
        <a:lnSpc>
          <a:spcPct val="100000"/>
        </a:lnSpc>
        <a:spcBef>
          <a:spcPts val="0"/>
        </a:spcBef>
        <a:buClr>
          <a:schemeClr val="accent1"/>
        </a:buClr>
        <a:buSzPct val="100000"/>
        <a:buFont typeface="Arial" panose="020B0604020202020204" pitchFamily="34" charset="0"/>
        <a:buChar char="•"/>
        <a:tabLst/>
        <a:defRPr lang="en-GB" sz="1600" b="0" i="0" kern="1200" spc="0" noProof="0" dirty="0">
          <a:solidFill>
            <a:srgbClr val="000000"/>
          </a:solidFill>
          <a:latin typeface="Arial" charset="0"/>
          <a:ea typeface="+mn-ea"/>
          <a:cs typeface="Arial" charset="0"/>
        </a:defRPr>
      </a:lvl6pPr>
      <a:lvl7pPr marL="2971855" indent="-228604" algn="l" defTabSz="457209" rtl="0" eaLnBrk="1" latinLnBrk="0" hangingPunct="1">
        <a:spcBef>
          <a:spcPct val="20000"/>
        </a:spcBef>
        <a:buFont typeface="Arial"/>
        <a:buChar char="•"/>
        <a:defRPr sz="2000" kern="1200">
          <a:solidFill>
            <a:schemeClr val="tx1"/>
          </a:solidFill>
          <a:latin typeface="+mn-lt"/>
          <a:ea typeface="+mn-ea"/>
          <a:cs typeface="+mn-cs"/>
        </a:defRPr>
      </a:lvl7pPr>
      <a:lvl8pPr marL="3429064" indent="-228604" algn="l" defTabSz="457209" rtl="0" eaLnBrk="1" latinLnBrk="0" hangingPunct="1">
        <a:spcBef>
          <a:spcPct val="20000"/>
        </a:spcBef>
        <a:buFont typeface="Arial"/>
        <a:buChar char="•"/>
        <a:defRPr sz="2000" kern="1200">
          <a:solidFill>
            <a:schemeClr val="tx1"/>
          </a:solidFill>
          <a:latin typeface="+mn-lt"/>
          <a:ea typeface="+mn-ea"/>
          <a:cs typeface="+mn-cs"/>
        </a:defRPr>
      </a:lvl8pPr>
      <a:lvl9pPr marL="3886273" indent="-228604" algn="l" defTabSz="45720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9" rtl="0" eaLnBrk="1" latinLnBrk="0" hangingPunct="1">
        <a:defRPr sz="1800" kern="1200">
          <a:solidFill>
            <a:schemeClr val="tx1"/>
          </a:solidFill>
          <a:latin typeface="+mn-lt"/>
          <a:ea typeface="+mn-ea"/>
          <a:cs typeface="+mn-cs"/>
        </a:defRPr>
      </a:lvl1pPr>
      <a:lvl2pPr marL="457209" algn="l" defTabSz="457209" rtl="0" eaLnBrk="1" latinLnBrk="0" hangingPunct="1">
        <a:defRPr sz="1800" kern="1200">
          <a:solidFill>
            <a:schemeClr val="tx1"/>
          </a:solidFill>
          <a:latin typeface="+mn-lt"/>
          <a:ea typeface="+mn-ea"/>
          <a:cs typeface="+mn-cs"/>
        </a:defRPr>
      </a:lvl2pPr>
      <a:lvl3pPr marL="914417" algn="l" defTabSz="457209" rtl="0" eaLnBrk="1" latinLnBrk="0" hangingPunct="1">
        <a:defRPr sz="1800" kern="1200">
          <a:solidFill>
            <a:schemeClr val="tx1"/>
          </a:solidFill>
          <a:latin typeface="+mn-lt"/>
          <a:ea typeface="+mn-ea"/>
          <a:cs typeface="+mn-cs"/>
        </a:defRPr>
      </a:lvl3pPr>
      <a:lvl4pPr marL="1371626" algn="l" defTabSz="457209" rtl="0" eaLnBrk="1" latinLnBrk="0" hangingPunct="1">
        <a:defRPr sz="1800" kern="1200">
          <a:solidFill>
            <a:schemeClr val="tx1"/>
          </a:solidFill>
          <a:latin typeface="+mn-lt"/>
          <a:ea typeface="+mn-ea"/>
          <a:cs typeface="+mn-cs"/>
        </a:defRPr>
      </a:lvl4pPr>
      <a:lvl5pPr marL="1828834" algn="l" defTabSz="457209" rtl="0" eaLnBrk="1" latinLnBrk="0" hangingPunct="1">
        <a:defRPr sz="1800" kern="1200">
          <a:solidFill>
            <a:schemeClr val="tx1"/>
          </a:solidFill>
          <a:latin typeface="+mn-lt"/>
          <a:ea typeface="+mn-ea"/>
          <a:cs typeface="+mn-cs"/>
        </a:defRPr>
      </a:lvl5pPr>
      <a:lvl6pPr marL="2286042" algn="l" defTabSz="457209" rtl="0" eaLnBrk="1" latinLnBrk="0" hangingPunct="1">
        <a:defRPr sz="1800" kern="1200">
          <a:solidFill>
            <a:schemeClr val="tx1"/>
          </a:solidFill>
          <a:latin typeface="+mn-lt"/>
          <a:ea typeface="+mn-ea"/>
          <a:cs typeface="+mn-cs"/>
        </a:defRPr>
      </a:lvl6pPr>
      <a:lvl7pPr marL="2743251" algn="l" defTabSz="457209" rtl="0" eaLnBrk="1" latinLnBrk="0" hangingPunct="1">
        <a:defRPr sz="1800" kern="1200">
          <a:solidFill>
            <a:schemeClr val="tx1"/>
          </a:solidFill>
          <a:latin typeface="+mn-lt"/>
          <a:ea typeface="+mn-ea"/>
          <a:cs typeface="+mn-cs"/>
        </a:defRPr>
      </a:lvl7pPr>
      <a:lvl8pPr marL="3200460" algn="l" defTabSz="457209" rtl="0" eaLnBrk="1" latinLnBrk="0" hangingPunct="1">
        <a:defRPr sz="1800" kern="1200">
          <a:solidFill>
            <a:schemeClr val="tx1"/>
          </a:solidFill>
          <a:latin typeface="+mn-lt"/>
          <a:ea typeface="+mn-ea"/>
          <a:cs typeface="+mn-cs"/>
        </a:defRPr>
      </a:lvl8pPr>
      <a:lvl9pPr marL="3657668" algn="l" defTabSz="457209"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7" orient="horz" pos="838" userDrawn="1">
          <p15:clr>
            <a:srgbClr val="F26B43"/>
          </p15:clr>
        </p15:guide>
        <p15:guide id="10" pos="453">
          <p15:clr>
            <a:srgbClr val="F26B43"/>
          </p15:clr>
        </p15:guide>
        <p15:guide id="11" orient="horz" pos="370" userDrawn="1">
          <p15:clr>
            <a:srgbClr val="F26B43"/>
          </p15:clr>
        </p15:guide>
        <p15:guide id="12" pos="4830">
          <p15:clr>
            <a:srgbClr val="F26B43"/>
          </p15:clr>
        </p15:guide>
        <p15:guide id="13" orient="horz" pos="990" userDrawn="1">
          <p15:clr>
            <a:srgbClr val="F26B43"/>
          </p15:clr>
        </p15:guide>
        <p15:guide id="14" orient="horz" pos="2909" userDrawn="1">
          <p15:clr>
            <a:srgbClr val="F26B43"/>
          </p15:clr>
        </p15:guide>
        <p15:guide id="15" pos="1838" userDrawn="1">
          <p15:clr>
            <a:srgbClr val="F26B43"/>
          </p15:clr>
        </p15:guide>
        <p15:guide id="16" pos="1948" userDrawn="1">
          <p15:clr>
            <a:srgbClr val="F26B43"/>
          </p15:clr>
        </p15:guide>
        <p15:guide id="17" pos="2586" userDrawn="1">
          <p15:clr>
            <a:srgbClr val="F26B43"/>
          </p15:clr>
        </p15:guide>
        <p15:guide id="18" pos="2696" userDrawn="1">
          <p15:clr>
            <a:srgbClr val="F26B43"/>
          </p15:clr>
        </p15:guide>
        <p15:guide id="19" pos="3334" userDrawn="1">
          <p15:clr>
            <a:srgbClr val="F26B43"/>
          </p15:clr>
        </p15:guide>
        <p15:guide id="20" pos="3442"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719999" y="1548000"/>
            <a:ext cx="6948000" cy="3060000"/>
          </a:xfrm>
          <a:prstGeom prst="rect">
            <a:avLst/>
          </a:prstGeom>
        </p:spPr>
        <p:txBody>
          <a:bodyPr vert="horz" lIns="0" tIns="0" rIns="0" bIns="0" rtlCol="0">
            <a:noAutofit/>
          </a:bodyPr>
          <a:lstStyle/>
          <a:p>
            <a:pPr lvl="0"/>
            <a:r>
              <a:rPr lang="en-GB" noProof="0" dirty="0"/>
              <a:t>Click to add VTT content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13" name="Date Placeholder 3">
            <a:extLst>
              <a:ext uri="{FF2B5EF4-FFF2-40B4-BE49-F238E27FC236}">
                <a16:creationId xmlns:a16="http://schemas.microsoft.com/office/drawing/2014/main" id="{F3F89EB9-CD78-4294-817D-18595041810A}"/>
              </a:ext>
            </a:extLst>
          </p:cNvPr>
          <p:cNvSpPr>
            <a:spLocks noGrp="1"/>
          </p:cNvSpPr>
          <p:nvPr>
            <p:ph type="dt" sz="half" idx="2"/>
          </p:nvPr>
        </p:nvSpPr>
        <p:spPr>
          <a:xfrm>
            <a:off x="4997105" y="4852760"/>
            <a:ext cx="720000" cy="288000"/>
          </a:xfrm>
          <a:prstGeom prst="rect">
            <a:avLst/>
          </a:prstGeom>
        </p:spPr>
        <p:txBody>
          <a:bodyPr lIns="0" tIns="0" rIns="0" bIns="0"/>
          <a:lstStyle>
            <a:lvl1pPr>
              <a:defRPr sz="850" b="1" i="0" spc="0">
                <a:solidFill>
                  <a:schemeClr val="tx1"/>
                </a:solidFill>
                <a:latin typeface="Arial" charset="0"/>
                <a:ea typeface="Arial" charset="0"/>
                <a:cs typeface="Arial" charset="0"/>
              </a:defRPr>
            </a:lvl1pPr>
          </a:lstStyle>
          <a:p>
            <a:fld id="{7C34E681-DD83-4034-937C-E8D3A7F47978}" type="datetime1">
              <a:rPr lang="en-GB" smtClean="0"/>
              <a:pPr/>
              <a:t>30/05/2025</a:t>
            </a:fld>
            <a:endParaRPr lang="en-GB" dirty="0"/>
          </a:p>
        </p:txBody>
      </p:sp>
      <p:sp>
        <p:nvSpPr>
          <p:cNvPr id="14" name="Footer Placeholder 4">
            <a:extLst>
              <a:ext uri="{FF2B5EF4-FFF2-40B4-BE49-F238E27FC236}">
                <a16:creationId xmlns:a16="http://schemas.microsoft.com/office/drawing/2014/main" id="{092C31D9-EEC5-46F5-9D83-6C7E22D558D3}"/>
              </a:ext>
            </a:extLst>
          </p:cNvPr>
          <p:cNvSpPr>
            <a:spLocks noGrp="1"/>
          </p:cNvSpPr>
          <p:nvPr>
            <p:ph type="ftr" sz="quarter" idx="3"/>
          </p:nvPr>
        </p:nvSpPr>
        <p:spPr>
          <a:xfrm>
            <a:off x="5721868" y="4852800"/>
            <a:ext cx="2447407" cy="288000"/>
          </a:xfrm>
          <a:prstGeom prst="rect">
            <a:avLst/>
          </a:prstGeom>
        </p:spPr>
        <p:txBody>
          <a:bodyPr lIns="0" tIns="0" rIns="0" bIns="0" anchor="t" anchorCtr="0"/>
          <a:lstStyle>
            <a:lvl1pPr algn="l">
              <a:defRPr sz="850" b="1" i="0" spc="0">
                <a:solidFill>
                  <a:schemeClr val="tx1"/>
                </a:solidFill>
                <a:latin typeface="Arial" charset="0"/>
                <a:ea typeface="Arial" charset="0"/>
                <a:cs typeface="Arial" charset="0"/>
              </a:defRPr>
            </a:lvl1pPr>
          </a:lstStyle>
          <a:p>
            <a:r>
              <a:rPr lang="en-GB"/>
              <a:t>VTT – beyond the obvious</a:t>
            </a:r>
            <a:endParaRPr lang="en-GB" dirty="0"/>
          </a:p>
        </p:txBody>
      </p:sp>
      <p:sp>
        <p:nvSpPr>
          <p:cNvPr id="15" name="Slide Number Placeholder 5">
            <a:extLst>
              <a:ext uri="{FF2B5EF4-FFF2-40B4-BE49-F238E27FC236}">
                <a16:creationId xmlns:a16="http://schemas.microsoft.com/office/drawing/2014/main" id="{E5D6F0F1-E903-4F17-8A44-9E11C6FB99BB}"/>
              </a:ext>
            </a:extLst>
          </p:cNvPr>
          <p:cNvSpPr>
            <a:spLocks noGrp="1"/>
          </p:cNvSpPr>
          <p:nvPr>
            <p:ph type="sldNum" sz="quarter" idx="4"/>
          </p:nvPr>
        </p:nvSpPr>
        <p:spPr>
          <a:xfrm>
            <a:off x="8174038" y="4852972"/>
            <a:ext cx="971550" cy="288000"/>
          </a:xfrm>
          <a:prstGeom prst="rect">
            <a:avLst/>
          </a:prstGeom>
        </p:spPr>
        <p:txBody>
          <a:bodyPr lIns="0" tIns="0" rIns="0" bIns="0" anchor="t" anchorCtr="0"/>
          <a:lstStyle>
            <a:lvl1pPr algn="ctr">
              <a:defRPr sz="850" b="1" i="0" spc="0">
                <a:solidFill>
                  <a:schemeClr val="tx1"/>
                </a:solidFill>
                <a:latin typeface="Arial" charset="0"/>
                <a:ea typeface="Arial" charset="0"/>
                <a:cs typeface="Arial" charset="0"/>
              </a:defRPr>
            </a:lvl1pPr>
          </a:lstStyle>
          <a:p>
            <a:fld id="{B89A5CCE-AC13-A746-9A72-5D19050CC0B7}" type="slidenum">
              <a:rPr lang="en-GB" smtClean="0"/>
              <a:pPr/>
              <a:t>‹#›</a:t>
            </a:fld>
            <a:endParaRPr lang="en-GB" dirty="0"/>
          </a:p>
        </p:txBody>
      </p:sp>
      <p:sp>
        <p:nvSpPr>
          <p:cNvPr id="2" name="Title Placeholder 1"/>
          <p:cNvSpPr>
            <a:spLocks noGrp="1"/>
          </p:cNvSpPr>
          <p:nvPr>
            <p:ph type="title"/>
          </p:nvPr>
        </p:nvSpPr>
        <p:spPr>
          <a:xfrm>
            <a:off x="5001867" y="1386000"/>
            <a:ext cx="3172171" cy="2756648"/>
          </a:xfrm>
          <a:prstGeom prst="rect">
            <a:avLst/>
          </a:prstGeom>
        </p:spPr>
        <p:txBody>
          <a:bodyPr vert="horz" lIns="0" tIns="0" rIns="0" bIns="0" rtlCol="0" anchor="t" anchorCtr="0">
            <a:normAutofit/>
          </a:bodyPr>
          <a:lstStyle/>
          <a:p>
            <a:r>
              <a:rPr lang="en-GB" noProof="0" dirty="0"/>
              <a:t>Click to add a short VTT headline.</a:t>
            </a:r>
          </a:p>
        </p:txBody>
      </p:sp>
    </p:spTree>
    <p:extLst>
      <p:ext uri="{BB962C8B-B14F-4D97-AF65-F5344CB8AC3E}">
        <p14:creationId xmlns:p14="http://schemas.microsoft.com/office/powerpoint/2010/main" val="1090827022"/>
      </p:ext>
    </p:extLst>
  </p:cSld>
  <p:clrMap bg1="dk1" tx1="lt1" bg2="dk2" tx2="lt2" accent1="accent1" accent2="accent2" accent3="accent3" accent4="accent4" accent5="accent5" accent6="accent6" hlink="hlink" folHlink="folHlink"/>
  <p:sldLayoutIdLst>
    <p:sldLayoutId id="2147483865" r:id="rId1"/>
    <p:sldLayoutId id="2147483864" r:id="rId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p:txStyles>
    <p:titleStyle>
      <a:lvl1pPr algn="l" defTabSz="457209" rtl="0" eaLnBrk="1" latinLnBrk="0" hangingPunct="1">
        <a:lnSpc>
          <a:spcPct val="90000"/>
        </a:lnSpc>
        <a:spcBef>
          <a:spcPct val="0"/>
        </a:spcBef>
        <a:buNone/>
        <a:defRPr sz="3000" b="1" i="0" kern="1200" spc="0">
          <a:solidFill>
            <a:schemeClr val="tx1"/>
          </a:solidFill>
          <a:latin typeface="Arial" charset="0"/>
          <a:ea typeface="Arial" charset="0"/>
          <a:cs typeface="Arial" charset="0"/>
        </a:defRPr>
      </a:lvl1pPr>
    </p:titleStyle>
    <p:bodyStyle>
      <a:lvl1pPr marL="180000" indent="-180000" algn="l" defTabSz="457209" rtl="0" eaLnBrk="1" latinLnBrk="0" hangingPunct="1">
        <a:lnSpc>
          <a:spcPct val="100000"/>
        </a:lnSpc>
        <a:spcBef>
          <a:spcPts val="0"/>
        </a:spcBef>
        <a:buClr>
          <a:srgbClr val="FFFFFF"/>
        </a:buClr>
        <a:buSzPct val="135000"/>
        <a:buFont typeface="Wingdings" panose="05000000000000000000" pitchFamily="2" charset="2"/>
        <a:buChar char="§"/>
        <a:tabLst/>
        <a:defRPr sz="1800" b="0" i="0" kern="1200" spc="0" baseline="0">
          <a:solidFill>
            <a:srgbClr val="FFFFFF"/>
          </a:solidFill>
          <a:latin typeface="Arial" charset="0"/>
          <a:ea typeface="Arial" charset="0"/>
          <a:cs typeface="Arial" charset="0"/>
        </a:defRPr>
      </a:lvl1pPr>
      <a:lvl2pPr marL="360000" indent="-180000" algn="l" defTabSz="457209" rtl="0" eaLnBrk="1" latinLnBrk="0" hangingPunct="1">
        <a:lnSpc>
          <a:spcPct val="100000"/>
        </a:lnSpc>
        <a:spcBef>
          <a:spcPts val="0"/>
        </a:spcBef>
        <a:buClr>
          <a:srgbClr val="FFFFFF"/>
        </a:buClr>
        <a:buFont typeface="Arial" charset="0"/>
        <a:buChar char="•"/>
        <a:tabLst/>
        <a:defRPr sz="1600" b="0" i="0" kern="1200" spc="0">
          <a:solidFill>
            <a:srgbClr val="FFFFFF"/>
          </a:solidFill>
          <a:latin typeface="Arial" charset="0"/>
          <a:ea typeface="Arial" charset="0"/>
          <a:cs typeface="Arial" charset="0"/>
        </a:defRPr>
      </a:lvl2pPr>
      <a:lvl3pPr marL="540000" indent="-180975" algn="l" defTabSz="457209" rtl="0" eaLnBrk="1" latinLnBrk="0" hangingPunct="1">
        <a:lnSpc>
          <a:spcPct val="100000"/>
        </a:lnSpc>
        <a:spcBef>
          <a:spcPts val="0"/>
        </a:spcBef>
        <a:buClr>
          <a:srgbClr val="FFFFFF"/>
        </a:buClr>
        <a:buFont typeface="Arial" charset="0"/>
        <a:buChar char="•"/>
        <a:tabLst/>
        <a:defRPr sz="1600" b="0" i="0" kern="1200" spc="0">
          <a:solidFill>
            <a:srgbClr val="FFFFFF"/>
          </a:solidFill>
          <a:latin typeface="Arial" charset="0"/>
          <a:ea typeface="Arial" charset="0"/>
          <a:cs typeface="Arial" charset="0"/>
        </a:defRPr>
      </a:lvl3pPr>
      <a:lvl4pPr marL="720000" indent="-179388" algn="l" defTabSz="457209" rtl="0" eaLnBrk="1" latinLnBrk="0" hangingPunct="1">
        <a:lnSpc>
          <a:spcPct val="100000"/>
        </a:lnSpc>
        <a:spcBef>
          <a:spcPts val="0"/>
        </a:spcBef>
        <a:buClr>
          <a:srgbClr val="FFFFFF"/>
        </a:buClr>
        <a:buFont typeface="Arial" charset="0"/>
        <a:buChar char="•"/>
        <a:tabLst/>
        <a:defRPr sz="1600" b="0" i="0" kern="1200" spc="0">
          <a:solidFill>
            <a:srgbClr val="FFFFFF"/>
          </a:solidFill>
          <a:latin typeface="Arial" charset="0"/>
          <a:ea typeface="Arial" charset="0"/>
          <a:cs typeface="Arial" charset="0"/>
        </a:defRPr>
      </a:lvl4pPr>
      <a:lvl5pPr marL="900000" indent="-180000" algn="l" defTabSz="457209" rtl="0" eaLnBrk="1" latinLnBrk="0" hangingPunct="1">
        <a:lnSpc>
          <a:spcPct val="100000"/>
        </a:lnSpc>
        <a:spcBef>
          <a:spcPts val="0"/>
        </a:spcBef>
        <a:buClr>
          <a:srgbClr val="FFFFFF"/>
        </a:buClr>
        <a:buFont typeface="Arial" charset="0"/>
        <a:buChar char="•"/>
        <a:tabLst/>
        <a:defRPr sz="1600" b="0" i="0" kern="1200" spc="0">
          <a:solidFill>
            <a:srgbClr val="FFFFFF"/>
          </a:solidFill>
          <a:latin typeface="Arial" charset="0"/>
          <a:ea typeface="Arial" charset="0"/>
          <a:cs typeface="Arial" charset="0"/>
        </a:defRPr>
      </a:lvl5pPr>
      <a:lvl6pPr marL="2514647" indent="-228604" algn="l" defTabSz="457209" rtl="0" eaLnBrk="1" latinLnBrk="0" hangingPunct="1">
        <a:spcBef>
          <a:spcPct val="20000"/>
        </a:spcBef>
        <a:buFont typeface="Arial"/>
        <a:buChar char="•"/>
        <a:defRPr sz="2000" kern="1200">
          <a:solidFill>
            <a:schemeClr val="tx1"/>
          </a:solidFill>
          <a:latin typeface="+mn-lt"/>
          <a:ea typeface="+mn-ea"/>
          <a:cs typeface="+mn-cs"/>
        </a:defRPr>
      </a:lvl6pPr>
      <a:lvl7pPr marL="2971855" indent="-228604" algn="l" defTabSz="457209" rtl="0" eaLnBrk="1" latinLnBrk="0" hangingPunct="1">
        <a:spcBef>
          <a:spcPct val="20000"/>
        </a:spcBef>
        <a:buFont typeface="Arial"/>
        <a:buChar char="•"/>
        <a:defRPr sz="2000" kern="1200">
          <a:solidFill>
            <a:schemeClr val="tx1"/>
          </a:solidFill>
          <a:latin typeface="+mn-lt"/>
          <a:ea typeface="+mn-ea"/>
          <a:cs typeface="+mn-cs"/>
        </a:defRPr>
      </a:lvl7pPr>
      <a:lvl8pPr marL="3429064" indent="-228604" algn="l" defTabSz="457209" rtl="0" eaLnBrk="1" latinLnBrk="0" hangingPunct="1">
        <a:spcBef>
          <a:spcPct val="20000"/>
        </a:spcBef>
        <a:buFont typeface="Arial"/>
        <a:buChar char="•"/>
        <a:defRPr sz="2000" kern="1200">
          <a:solidFill>
            <a:schemeClr val="tx1"/>
          </a:solidFill>
          <a:latin typeface="+mn-lt"/>
          <a:ea typeface="+mn-ea"/>
          <a:cs typeface="+mn-cs"/>
        </a:defRPr>
      </a:lvl8pPr>
      <a:lvl9pPr marL="3886273" indent="-228604" algn="l" defTabSz="45720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9" rtl="0" eaLnBrk="1" latinLnBrk="0" hangingPunct="1">
        <a:defRPr sz="1800" kern="1200">
          <a:solidFill>
            <a:schemeClr val="tx1"/>
          </a:solidFill>
          <a:latin typeface="+mn-lt"/>
          <a:ea typeface="+mn-ea"/>
          <a:cs typeface="+mn-cs"/>
        </a:defRPr>
      </a:lvl1pPr>
      <a:lvl2pPr marL="457209" algn="l" defTabSz="457209" rtl="0" eaLnBrk="1" latinLnBrk="0" hangingPunct="1">
        <a:defRPr sz="1800" kern="1200">
          <a:solidFill>
            <a:schemeClr val="tx1"/>
          </a:solidFill>
          <a:latin typeface="+mn-lt"/>
          <a:ea typeface="+mn-ea"/>
          <a:cs typeface="+mn-cs"/>
        </a:defRPr>
      </a:lvl2pPr>
      <a:lvl3pPr marL="914417" algn="l" defTabSz="457209" rtl="0" eaLnBrk="1" latinLnBrk="0" hangingPunct="1">
        <a:defRPr sz="1800" kern="1200">
          <a:solidFill>
            <a:schemeClr val="tx1"/>
          </a:solidFill>
          <a:latin typeface="+mn-lt"/>
          <a:ea typeface="+mn-ea"/>
          <a:cs typeface="+mn-cs"/>
        </a:defRPr>
      </a:lvl3pPr>
      <a:lvl4pPr marL="1371626" algn="l" defTabSz="457209" rtl="0" eaLnBrk="1" latinLnBrk="0" hangingPunct="1">
        <a:defRPr sz="1800" kern="1200">
          <a:solidFill>
            <a:schemeClr val="tx1"/>
          </a:solidFill>
          <a:latin typeface="+mn-lt"/>
          <a:ea typeface="+mn-ea"/>
          <a:cs typeface="+mn-cs"/>
        </a:defRPr>
      </a:lvl4pPr>
      <a:lvl5pPr marL="1828834" algn="l" defTabSz="457209" rtl="0" eaLnBrk="1" latinLnBrk="0" hangingPunct="1">
        <a:defRPr sz="1800" kern="1200">
          <a:solidFill>
            <a:schemeClr val="tx1"/>
          </a:solidFill>
          <a:latin typeface="+mn-lt"/>
          <a:ea typeface="+mn-ea"/>
          <a:cs typeface="+mn-cs"/>
        </a:defRPr>
      </a:lvl5pPr>
      <a:lvl6pPr marL="2286042" algn="l" defTabSz="457209" rtl="0" eaLnBrk="1" latinLnBrk="0" hangingPunct="1">
        <a:defRPr sz="1800" kern="1200">
          <a:solidFill>
            <a:schemeClr val="tx1"/>
          </a:solidFill>
          <a:latin typeface="+mn-lt"/>
          <a:ea typeface="+mn-ea"/>
          <a:cs typeface="+mn-cs"/>
        </a:defRPr>
      </a:lvl6pPr>
      <a:lvl7pPr marL="2743251" algn="l" defTabSz="457209" rtl="0" eaLnBrk="1" latinLnBrk="0" hangingPunct="1">
        <a:defRPr sz="1800" kern="1200">
          <a:solidFill>
            <a:schemeClr val="tx1"/>
          </a:solidFill>
          <a:latin typeface="+mn-lt"/>
          <a:ea typeface="+mn-ea"/>
          <a:cs typeface="+mn-cs"/>
        </a:defRPr>
      </a:lvl7pPr>
      <a:lvl8pPr marL="3200460" algn="l" defTabSz="457209" rtl="0" eaLnBrk="1" latinLnBrk="0" hangingPunct="1">
        <a:defRPr sz="1800" kern="1200">
          <a:solidFill>
            <a:schemeClr val="tx1"/>
          </a:solidFill>
          <a:latin typeface="+mn-lt"/>
          <a:ea typeface="+mn-ea"/>
          <a:cs typeface="+mn-cs"/>
        </a:defRPr>
      </a:lvl8pPr>
      <a:lvl9pPr marL="3657668" algn="l" defTabSz="457209"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5148">
          <p15:clr>
            <a:srgbClr val="F26B43"/>
          </p15:clr>
        </p15:guide>
        <p15:guide id="7" orient="horz" pos="894">
          <p15:clr>
            <a:srgbClr val="F26B43"/>
          </p15:clr>
        </p15:guide>
        <p15:guide id="10" pos="453">
          <p15:clr>
            <a:srgbClr val="F26B43"/>
          </p15:clr>
        </p15:guide>
        <p15:guide id="11" orient="horz" pos="418">
          <p15:clr>
            <a:srgbClr val="F26B43"/>
          </p15:clr>
        </p15:guide>
        <p15:guide id="12" pos="4830">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719999" y="1548000"/>
            <a:ext cx="6948000" cy="3060000"/>
          </a:xfrm>
          <a:prstGeom prst="rect">
            <a:avLst/>
          </a:prstGeom>
        </p:spPr>
        <p:txBody>
          <a:bodyPr vert="horz" lIns="0" tIns="0" rIns="0" bIns="0" rtlCol="0">
            <a:noAutofit/>
          </a:bodyPr>
          <a:lstStyle/>
          <a:p>
            <a:pPr lvl="0"/>
            <a:r>
              <a:rPr lang="en-GB" noProof="0" dirty="0"/>
              <a:t>Click to add VTT content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13" name="Date Placeholder 3">
            <a:extLst>
              <a:ext uri="{FF2B5EF4-FFF2-40B4-BE49-F238E27FC236}">
                <a16:creationId xmlns:a16="http://schemas.microsoft.com/office/drawing/2014/main" id="{F3F89EB9-CD78-4294-817D-18595041810A}"/>
              </a:ext>
            </a:extLst>
          </p:cNvPr>
          <p:cNvSpPr>
            <a:spLocks noGrp="1"/>
          </p:cNvSpPr>
          <p:nvPr>
            <p:ph type="dt" sz="half" idx="2"/>
          </p:nvPr>
        </p:nvSpPr>
        <p:spPr>
          <a:xfrm>
            <a:off x="4997105" y="4852760"/>
            <a:ext cx="720000" cy="288000"/>
          </a:xfrm>
          <a:prstGeom prst="rect">
            <a:avLst/>
          </a:prstGeom>
        </p:spPr>
        <p:txBody>
          <a:bodyPr lIns="0" tIns="0" rIns="0" bIns="0"/>
          <a:lstStyle>
            <a:lvl1pPr>
              <a:defRPr sz="850" b="1" i="0" spc="0">
                <a:solidFill>
                  <a:schemeClr val="tx1"/>
                </a:solidFill>
                <a:latin typeface="Arial" charset="0"/>
                <a:ea typeface="Arial" charset="0"/>
                <a:cs typeface="Arial" charset="0"/>
              </a:defRPr>
            </a:lvl1pPr>
          </a:lstStyle>
          <a:p>
            <a:fld id="{7C34E681-DD83-4034-937C-E8D3A7F47978}" type="datetime1">
              <a:rPr lang="en-GB" smtClean="0"/>
              <a:pPr/>
              <a:t>30/05/2025</a:t>
            </a:fld>
            <a:endParaRPr lang="en-GB" dirty="0"/>
          </a:p>
        </p:txBody>
      </p:sp>
      <p:sp>
        <p:nvSpPr>
          <p:cNvPr id="14" name="Footer Placeholder 4">
            <a:extLst>
              <a:ext uri="{FF2B5EF4-FFF2-40B4-BE49-F238E27FC236}">
                <a16:creationId xmlns:a16="http://schemas.microsoft.com/office/drawing/2014/main" id="{092C31D9-EEC5-46F5-9D83-6C7E22D558D3}"/>
              </a:ext>
            </a:extLst>
          </p:cNvPr>
          <p:cNvSpPr>
            <a:spLocks noGrp="1"/>
          </p:cNvSpPr>
          <p:nvPr>
            <p:ph type="ftr" sz="quarter" idx="3"/>
          </p:nvPr>
        </p:nvSpPr>
        <p:spPr>
          <a:xfrm>
            <a:off x="5721868" y="4852800"/>
            <a:ext cx="2447407" cy="288000"/>
          </a:xfrm>
          <a:prstGeom prst="rect">
            <a:avLst/>
          </a:prstGeom>
        </p:spPr>
        <p:txBody>
          <a:bodyPr lIns="0" tIns="0" rIns="0" bIns="0" anchor="t" anchorCtr="0"/>
          <a:lstStyle>
            <a:lvl1pPr algn="l">
              <a:defRPr sz="850" b="1" i="0" spc="0">
                <a:solidFill>
                  <a:schemeClr val="tx1"/>
                </a:solidFill>
                <a:latin typeface="Arial" charset="0"/>
                <a:ea typeface="Arial" charset="0"/>
                <a:cs typeface="Arial" charset="0"/>
              </a:defRPr>
            </a:lvl1pPr>
          </a:lstStyle>
          <a:p>
            <a:r>
              <a:rPr lang="en-GB"/>
              <a:t>VTT – beyond the obvious</a:t>
            </a:r>
            <a:endParaRPr lang="en-GB" dirty="0"/>
          </a:p>
        </p:txBody>
      </p:sp>
      <p:sp>
        <p:nvSpPr>
          <p:cNvPr id="15" name="Slide Number Placeholder 5">
            <a:extLst>
              <a:ext uri="{FF2B5EF4-FFF2-40B4-BE49-F238E27FC236}">
                <a16:creationId xmlns:a16="http://schemas.microsoft.com/office/drawing/2014/main" id="{E5D6F0F1-E903-4F17-8A44-9E11C6FB99BB}"/>
              </a:ext>
            </a:extLst>
          </p:cNvPr>
          <p:cNvSpPr>
            <a:spLocks noGrp="1"/>
          </p:cNvSpPr>
          <p:nvPr>
            <p:ph type="sldNum" sz="quarter" idx="4"/>
          </p:nvPr>
        </p:nvSpPr>
        <p:spPr>
          <a:xfrm>
            <a:off x="8174038" y="4852972"/>
            <a:ext cx="971550" cy="288000"/>
          </a:xfrm>
          <a:prstGeom prst="rect">
            <a:avLst/>
          </a:prstGeom>
        </p:spPr>
        <p:txBody>
          <a:bodyPr lIns="0" tIns="0" rIns="0" bIns="0" anchor="t" anchorCtr="0"/>
          <a:lstStyle>
            <a:lvl1pPr algn="ctr">
              <a:defRPr sz="850" b="1" i="0" spc="0">
                <a:solidFill>
                  <a:schemeClr val="tx1"/>
                </a:solidFill>
                <a:latin typeface="Arial" charset="0"/>
                <a:ea typeface="Arial" charset="0"/>
                <a:cs typeface="Arial" charset="0"/>
              </a:defRPr>
            </a:lvl1pPr>
          </a:lstStyle>
          <a:p>
            <a:fld id="{B89A5CCE-AC13-A746-9A72-5D19050CC0B7}" type="slidenum">
              <a:rPr lang="en-GB" smtClean="0"/>
              <a:pPr/>
              <a:t>‹#›</a:t>
            </a:fld>
            <a:endParaRPr lang="en-GB" dirty="0"/>
          </a:p>
        </p:txBody>
      </p:sp>
      <p:sp>
        <p:nvSpPr>
          <p:cNvPr id="2" name="Title Placeholder 1"/>
          <p:cNvSpPr>
            <a:spLocks noGrp="1"/>
          </p:cNvSpPr>
          <p:nvPr>
            <p:ph type="title"/>
          </p:nvPr>
        </p:nvSpPr>
        <p:spPr>
          <a:xfrm>
            <a:off x="5001867" y="1386000"/>
            <a:ext cx="3172171" cy="2756648"/>
          </a:xfrm>
          <a:prstGeom prst="rect">
            <a:avLst/>
          </a:prstGeom>
        </p:spPr>
        <p:txBody>
          <a:bodyPr vert="horz" lIns="0" tIns="0" rIns="0" bIns="0" rtlCol="0" anchor="t" anchorCtr="0">
            <a:normAutofit/>
          </a:bodyPr>
          <a:lstStyle/>
          <a:p>
            <a:r>
              <a:rPr lang="en-GB" noProof="0" dirty="0"/>
              <a:t>Click to add a short VTT headline.</a:t>
            </a:r>
          </a:p>
        </p:txBody>
      </p:sp>
    </p:spTree>
    <p:extLst>
      <p:ext uri="{BB962C8B-B14F-4D97-AF65-F5344CB8AC3E}">
        <p14:creationId xmlns:p14="http://schemas.microsoft.com/office/powerpoint/2010/main" val="916318572"/>
      </p:ext>
    </p:extLst>
  </p:cSld>
  <p:clrMap bg1="dk1" tx1="lt1" bg2="dk2" tx2="lt2" accent1="accent1" accent2="accent2" accent3="accent3" accent4="accent4" accent5="accent5" accent6="accent6" hlink="hlink" folHlink="folHlink"/>
  <p:sldLayoutIdLst>
    <p:sldLayoutId id="2147483776" r:id="rId1"/>
    <p:sldLayoutId id="2147483725" r:id="rId2"/>
    <p:sldLayoutId id="2147483729" r:id="rId3"/>
    <p:sldLayoutId id="2147483866" r:id="rId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p:txStyles>
    <p:titleStyle>
      <a:lvl1pPr algn="l" defTabSz="457209" rtl="0" eaLnBrk="1" latinLnBrk="0" hangingPunct="1">
        <a:lnSpc>
          <a:spcPct val="90000"/>
        </a:lnSpc>
        <a:spcBef>
          <a:spcPct val="0"/>
        </a:spcBef>
        <a:buNone/>
        <a:defRPr sz="3000" b="1" i="0" kern="1200" spc="0">
          <a:solidFill>
            <a:schemeClr val="tx1"/>
          </a:solidFill>
          <a:latin typeface="Arial" charset="0"/>
          <a:ea typeface="Arial" charset="0"/>
          <a:cs typeface="Arial" charset="0"/>
        </a:defRPr>
      </a:lvl1pPr>
    </p:titleStyle>
    <p:bodyStyle>
      <a:lvl1pPr marL="180000" indent="-180000" algn="l" defTabSz="457209" rtl="0" eaLnBrk="1" latinLnBrk="0" hangingPunct="1">
        <a:lnSpc>
          <a:spcPct val="100000"/>
        </a:lnSpc>
        <a:spcBef>
          <a:spcPts val="0"/>
        </a:spcBef>
        <a:buClr>
          <a:srgbClr val="FFFFFF"/>
        </a:buClr>
        <a:buSzPct val="135000"/>
        <a:buFont typeface="Wingdings" panose="05000000000000000000" pitchFamily="2" charset="2"/>
        <a:buChar char="§"/>
        <a:tabLst/>
        <a:defRPr sz="1800" b="0" i="0" kern="1200" spc="0" baseline="0">
          <a:solidFill>
            <a:srgbClr val="FFFFFF"/>
          </a:solidFill>
          <a:latin typeface="Arial" charset="0"/>
          <a:ea typeface="Arial" charset="0"/>
          <a:cs typeface="Arial" charset="0"/>
        </a:defRPr>
      </a:lvl1pPr>
      <a:lvl2pPr marL="360000" indent="-180000" algn="l" defTabSz="457209" rtl="0" eaLnBrk="1" latinLnBrk="0" hangingPunct="1">
        <a:lnSpc>
          <a:spcPct val="100000"/>
        </a:lnSpc>
        <a:spcBef>
          <a:spcPts val="0"/>
        </a:spcBef>
        <a:buClr>
          <a:srgbClr val="FFFFFF"/>
        </a:buClr>
        <a:buFont typeface="Arial" charset="0"/>
        <a:buChar char="•"/>
        <a:tabLst/>
        <a:defRPr sz="1600" b="0" i="0" kern="1200" spc="0">
          <a:solidFill>
            <a:srgbClr val="FFFFFF"/>
          </a:solidFill>
          <a:latin typeface="Arial" charset="0"/>
          <a:ea typeface="Arial" charset="0"/>
          <a:cs typeface="Arial" charset="0"/>
        </a:defRPr>
      </a:lvl2pPr>
      <a:lvl3pPr marL="540000" indent="-180975" algn="l" defTabSz="457209" rtl="0" eaLnBrk="1" latinLnBrk="0" hangingPunct="1">
        <a:lnSpc>
          <a:spcPct val="100000"/>
        </a:lnSpc>
        <a:spcBef>
          <a:spcPts val="0"/>
        </a:spcBef>
        <a:buClr>
          <a:srgbClr val="FFFFFF"/>
        </a:buClr>
        <a:buFont typeface="Arial" charset="0"/>
        <a:buChar char="•"/>
        <a:tabLst/>
        <a:defRPr sz="1600" b="0" i="0" kern="1200" spc="0">
          <a:solidFill>
            <a:srgbClr val="FFFFFF"/>
          </a:solidFill>
          <a:latin typeface="Arial" charset="0"/>
          <a:ea typeface="Arial" charset="0"/>
          <a:cs typeface="Arial" charset="0"/>
        </a:defRPr>
      </a:lvl3pPr>
      <a:lvl4pPr marL="720000" indent="-179388" algn="l" defTabSz="457209" rtl="0" eaLnBrk="1" latinLnBrk="0" hangingPunct="1">
        <a:lnSpc>
          <a:spcPct val="100000"/>
        </a:lnSpc>
        <a:spcBef>
          <a:spcPts val="0"/>
        </a:spcBef>
        <a:buClr>
          <a:srgbClr val="FFFFFF"/>
        </a:buClr>
        <a:buFont typeface="Arial" charset="0"/>
        <a:buChar char="•"/>
        <a:tabLst/>
        <a:defRPr sz="1600" b="0" i="0" kern="1200" spc="0">
          <a:solidFill>
            <a:srgbClr val="FFFFFF"/>
          </a:solidFill>
          <a:latin typeface="Arial" charset="0"/>
          <a:ea typeface="Arial" charset="0"/>
          <a:cs typeface="Arial" charset="0"/>
        </a:defRPr>
      </a:lvl4pPr>
      <a:lvl5pPr marL="900000" indent="-180000" algn="l" defTabSz="457209" rtl="0" eaLnBrk="1" latinLnBrk="0" hangingPunct="1">
        <a:lnSpc>
          <a:spcPct val="100000"/>
        </a:lnSpc>
        <a:spcBef>
          <a:spcPts val="0"/>
        </a:spcBef>
        <a:buClr>
          <a:srgbClr val="FFFFFF"/>
        </a:buClr>
        <a:buFont typeface="Arial" charset="0"/>
        <a:buChar char="•"/>
        <a:tabLst/>
        <a:defRPr sz="1600" b="0" i="0" kern="1200" spc="0">
          <a:solidFill>
            <a:srgbClr val="FFFFFF"/>
          </a:solidFill>
          <a:latin typeface="Arial" charset="0"/>
          <a:ea typeface="Arial" charset="0"/>
          <a:cs typeface="Arial" charset="0"/>
        </a:defRPr>
      </a:lvl5pPr>
      <a:lvl6pPr marL="2514647" indent="-228604" algn="l" defTabSz="457209" rtl="0" eaLnBrk="1" latinLnBrk="0" hangingPunct="1">
        <a:spcBef>
          <a:spcPct val="20000"/>
        </a:spcBef>
        <a:buFont typeface="Arial"/>
        <a:buChar char="•"/>
        <a:defRPr sz="2000" kern="1200">
          <a:solidFill>
            <a:schemeClr val="tx1"/>
          </a:solidFill>
          <a:latin typeface="+mn-lt"/>
          <a:ea typeface="+mn-ea"/>
          <a:cs typeface="+mn-cs"/>
        </a:defRPr>
      </a:lvl6pPr>
      <a:lvl7pPr marL="2971855" indent="-228604" algn="l" defTabSz="457209" rtl="0" eaLnBrk="1" latinLnBrk="0" hangingPunct="1">
        <a:spcBef>
          <a:spcPct val="20000"/>
        </a:spcBef>
        <a:buFont typeface="Arial"/>
        <a:buChar char="•"/>
        <a:defRPr sz="2000" kern="1200">
          <a:solidFill>
            <a:schemeClr val="tx1"/>
          </a:solidFill>
          <a:latin typeface="+mn-lt"/>
          <a:ea typeface="+mn-ea"/>
          <a:cs typeface="+mn-cs"/>
        </a:defRPr>
      </a:lvl7pPr>
      <a:lvl8pPr marL="3429064" indent="-228604" algn="l" defTabSz="457209" rtl="0" eaLnBrk="1" latinLnBrk="0" hangingPunct="1">
        <a:spcBef>
          <a:spcPct val="20000"/>
        </a:spcBef>
        <a:buFont typeface="Arial"/>
        <a:buChar char="•"/>
        <a:defRPr sz="2000" kern="1200">
          <a:solidFill>
            <a:schemeClr val="tx1"/>
          </a:solidFill>
          <a:latin typeface="+mn-lt"/>
          <a:ea typeface="+mn-ea"/>
          <a:cs typeface="+mn-cs"/>
        </a:defRPr>
      </a:lvl8pPr>
      <a:lvl9pPr marL="3886273" indent="-228604" algn="l" defTabSz="45720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9" rtl="0" eaLnBrk="1" latinLnBrk="0" hangingPunct="1">
        <a:defRPr sz="1800" kern="1200">
          <a:solidFill>
            <a:schemeClr val="tx1"/>
          </a:solidFill>
          <a:latin typeface="+mn-lt"/>
          <a:ea typeface="+mn-ea"/>
          <a:cs typeface="+mn-cs"/>
        </a:defRPr>
      </a:lvl1pPr>
      <a:lvl2pPr marL="457209" algn="l" defTabSz="457209" rtl="0" eaLnBrk="1" latinLnBrk="0" hangingPunct="1">
        <a:defRPr sz="1800" kern="1200">
          <a:solidFill>
            <a:schemeClr val="tx1"/>
          </a:solidFill>
          <a:latin typeface="+mn-lt"/>
          <a:ea typeface="+mn-ea"/>
          <a:cs typeface="+mn-cs"/>
        </a:defRPr>
      </a:lvl2pPr>
      <a:lvl3pPr marL="914417" algn="l" defTabSz="457209" rtl="0" eaLnBrk="1" latinLnBrk="0" hangingPunct="1">
        <a:defRPr sz="1800" kern="1200">
          <a:solidFill>
            <a:schemeClr val="tx1"/>
          </a:solidFill>
          <a:latin typeface="+mn-lt"/>
          <a:ea typeface="+mn-ea"/>
          <a:cs typeface="+mn-cs"/>
        </a:defRPr>
      </a:lvl3pPr>
      <a:lvl4pPr marL="1371626" algn="l" defTabSz="457209" rtl="0" eaLnBrk="1" latinLnBrk="0" hangingPunct="1">
        <a:defRPr sz="1800" kern="1200">
          <a:solidFill>
            <a:schemeClr val="tx1"/>
          </a:solidFill>
          <a:latin typeface="+mn-lt"/>
          <a:ea typeface="+mn-ea"/>
          <a:cs typeface="+mn-cs"/>
        </a:defRPr>
      </a:lvl4pPr>
      <a:lvl5pPr marL="1828834" algn="l" defTabSz="457209" rtl="0" eaLnBrk="1" latinLnBrk="0" hangingPunct="1">
        <a:defRPr sz="1800" kern="1200">
          <a:solidFill>
            <a:schemeClr val="tx1"/>
          </a:solidFill>
          <a:latin typeface="+mn-lt"/>
          <a:ea typeface="+mn-ea"/>
          <a:cs typeface="+mn-cs"/>
        </a:defRPr>
      </a:lvl5pPr>
      <a:lvl6pPr marL="2286042" algn="l" defTabSz="457209" rtl="0" eaLnBrk="1" latinLnBrk="0" hangingPunct="1">
        <a:defRPr sz="1800" kern="1200">
          <a:solidFill>
            <a:schemeClr val="tx1"/>
          </a:solidFill>
          <a:latin typeface="+mn-lt"/>
          <a:ea typeface="+mn-ea"/>
          <a:cs typeface="+mn-cs"/>
        </a:defRPr>
      </a:lvl6pPr>
      <a:lvl7pPr marL="2743251" algn="l" defTabSz="457209" rtl="0" eaLnBrk="1" latinLnBrk="0" hangingPunct="1">
        <a:defRPr sz="1800" kern="1200">
          <a:solidFill>
            <a:schemeClr val="tx1"/>
          </a:solidFill>
          <a:latin typeface="+mn-lt"/>
          <a:ea typeface="+mn-ea"/>
          <a:cs typeface="+mn-cs"/>
        </a:defRPr>
      </a:lvl7pPr>
      <a:lvl8pPr marL="3200460" algn="l" defTabSz="457209" rtl="0" eaLnBrk="1" latinLnBrk="0" hangingPunct="1">
        <a:defRPr sz="1800" kern="1200">
          <a:solidFill>
            <a:schemeClr val="tx1"/>
          </a:solidFill>
          <a:latin typeface="+mn-lt"/>
          <a:ea typeface="+mn-ea"/>
          <a:cs typeface="+mn-cs"/>
        </a:defRPr>
      </a:lvl8pPr>
      <a:lvl9pPr marL="3657668" algn="l" defTabSz="457209"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5148">
          <p15:clr>
            <a:srgbClr val="F26B43"/>
          </p15:clr>
        </p15:guide>
        <p15:guide id="7" orient="horz" pos="894">
          <p15:clr>
            <a:srgbClr val="F26B43"/>
          </p15:clr>
        </p15:guide>
        <p15:guide id="10" pos="453">
          <p15:clr>
            <a:srgbClr val="F26B43"/>
          </p15:clr>
        </p15:guide>
        <p15:guide id="11" orient="horz" pos="418">
          <p15:clr>
            <a:srgbClr val="F26B43"/>
          </p15:clr>
        </p15:guide>
        <p15:guide id="12" pos="4830">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719998" y="3960000"/>
            <a:ext cx="8424002" cy="628329"/>
          </a:xfrm>
          <a:prstGeom prst="rect">
            <a:avLst/>
          </a:prstGeom>
        </p:spPr>
        <p:txBody>
          <a:bodyPr vert="horz" lIns="0" tIns="0" rIns="0" bIns="0" numCol="1" spcCol="360000" rtlCol="0">
            <a:noAutofit/>
          </a:bodyPr>
          <a:lstStyle/>
          <a:p>
            <a:pPr lvl="0"/>
            <a:r>
              <a:rPr lang="en-GB" noProof="0" dirty="0"/>
              <a:t>Click to add VTT content text</a:t>
            </a:r>
          </a:p>
          <a:p>
            <a:pPr lvl="1"/>
            <a:r>
              <a:rPr lang="en-GB" noProof="0" dirty="0"/>
              <a:t>Second level</a:t>
            </a:r>
          </a:p>
        </p:txBody>
      </p:sp>
      <p:sp>
        <p:nvSpPr>
          <p:cNvPr id="13" name="Date Placeholder 3">
            <a:extLst>
              <a:ext uri="{FF2B5EF4-FFF2-40B4-BE49-F238E27FC236}">
                <a16:creationId xmlns:a16="http://schemas.microsoft.com/office/drawing/2014/main" id="{F3F89EB9-CD78-4294-817D-18595041810A}"/>
              </a:ext>
            </a:extLst>
          </p:cNvPr>
          <p:cNvSpPr>
            <a:spLocks noGrp="1"/>
          </p:cNvSpPr>
          <p:nvPr>
            <p:ph type="dt" sz="half" idx="2"/>
          </p:nvPr>
        </p:nvSpPr>
        <p:spPr>
          <a:xfrm>
            <a:off x="719138" y="4852760"/>
            <a:ext cx="720000" cy="288000"/>
          </a:xfrm>
          <a:prstGeom prst="rect">
            <a:avLst/>
          </a:prstGeom>
        </p:spPr>
        <p:txBody>
          <a:bodyPr lIns="0" tIns="0" rIns="0" bIns="0"/>
          <a:lstStyle>
            <a:lvl1pPr>
              <a:defRPr sz="850" b="1" i="0" spc="0">
                <a:solidFill>
                  <a:schemeClr val="tx1"/>
                </a:solidFill>
                <a:latin typeface="Arial" charset="0"/>
                <a:ea typeface="Arial" charset="0"/>
                <a:cs typeface="Arial" charset="0"/>
              </a:defRPr>
            </a:lvl1pPr>
          </a:lstStyle>
          <a:p>
            <a:fld id="{DC4AECD5-2FA1-41A8-87DC-A1BD2E3E29D1}" type="datetime1">
              <a:rPr lang="en-GB" smtClean="0"/>
              <a:pPr/>
              <a:t>30/05/2025</a:t>
            </a:fld>
            <a:endParaRPr lang="en-GB" dirty="0"/>
          </a:p>
        </p:txBody>
      </p:sp>
      <p:sp>
        <p:nvSpPr>
          <p:cNvPr id="14" name="Footer Placeholder 4">
            <a:extLst>
              <a:ext uri="{FF2B5EF4-FFF2-40B4-BE49-F238E27FC236}">
                <a16:creationId xmlns:a16="http://schemas.microsoft.com/office/drawing/2014/main" id="{092C31D9-EEC5-46F5-9D83-6C7E22D558D3}"/>
              </a:ext>
            </a:extLst>
          </p:cNvPr>
          <p:cNvSpPr>
            <a:spLocks noGrp="1"/>
          </p:cNvSpPr>
          <p:nvPr>
            <p:ph type="ftr" sz="quarter" idx="3"/>
          </p:nvPr>
        </p:nvSpPr>
        <p:spPr>
          <a:xfrm>
            <a:off x="1439999" y="4852800"/>
            <a:ext cx="6732000" cy="288000"/>
          </a:xfrm>
          <a:prstGeom prst="rect">
            <a:avLst/>
          </a:prstGeom>
        </p:spPr>
        <p:txBody>
          <a:bodyPr lIns="0" tIns="0" rIns="0" bIns="0" anchor="t" anchorCtr="0"/>
          <a:lstStyle>
            <a:lvl1pPr algn="l">
              <a:defRPr sz="850" b="1" i="0" spc="0">
                <a:solidFill>
                  <a:schemeClr val="tx1"/>
                </a:solidFill>
                <a:latin typeface="Arial" charset="0"/>
                <a:ea typeface="Arial" charset="0"/>
                <a:cs typeface="Arial" charset="0"/>
              </a:defRPr>
            </a:lvl1pPr>
          </a:lstStyle>
          <a:p>
            <a:r>
              <a:rPr lang="en-GB"/>
              <a:t>VTT – beyond the obvious</a:t>
            </a:r>
            <a:endParaRPr lang="en-GB" dirty="0"/>
          </a:p>
        </p:txBody>
      </p:sp>
      <p:sp>
        <p:nvSpPr>
          <p:cNvPr id="15" name="Slide Number Placeholder 5">
            <a:extLst>
              <a:ext uri="{FF2B5EF4-FFF2-40B4-BE49-F238E27FC236}">
                <a16:creationId xmlns:a16="http://schemas.microsoft.com/office/drawing/2014/main" id="{E5D6F0F1-E903-4F17-8A44-9E11C6FB99BB}"/>
              </a:ext>
            </a:extLst>
          </p:cNvPr>
          <p:cNvSpPr>
            <a:spLocks noGrp="1"/>
          </p:cNvSpPr>
          <p:nvPr>
            <p:ph type="sldNum" sz="quarter" idx="4"/>
          </p:nvPr>
        </p:nvSpPr>
        <p:spPr>
          <a:xfrm>
            <a:off x="8174038" y="4852972"/>
            <a:ext cx="971550" cy="288000"/>
          </a:xfrm>
          <a:prstGeom prst="rect">
            <a:avLst/>
          </a:prstGeom>
        </p:spPr>
        <p:txBody>
          <a:bodyPr lIns="0" tIns="0" rIns="0" bIns="0" anchor="t" anchorCtr="0"/>
          <a:lstStyle>
            <a:lvl1pPr algn="ctr">
              <a:defRPr sz="850" b="1" i="0" spc="0">
                <a:solidFill>
                  <a:schemeClr val="tx1"/>
                </a:solidFill>
                <a:latin typeface="Arial" charset="0"/>
                <a:ea typeface="Arial" charset="0"/>
                <a:cs typeface="Arial" charset="0"/>
              </a:defRPr>
            </a:lvl1pPr>
          </a:lstStyle>
          <a:p>
            <a:fld id="{B89A5CCE-AC13-A746-9A72-5D19050CC0B7}" type="slidenum">
              <a:rPr lang="en-GB" smtClean="0"/>
              <a:pPr/>
              <a:t>‹#›</a:t>
            </a:fld>
            <a:endParaRPr lang="en-GB" dirty="0"/>
          </a:p>
        </p:txBody>
      </p:sp>
      <p:pic>
        <p:nvPicPr>
          <p:cNvPr id="8" name="Picture 7">
            <a:extLst>
              <a:ext uri="{FF2B5EF4-FFF2-40B4-BE49-F238E27FC236}">
                <a16:creationId xmlns:a16="http://schemas.microsoft.com/office/drawing/2014/main" id="{1012BF2D-A075-47E2-9232-C138F5941EF2}"/>
              </a:ext>
            </a:extLst>
          </p:cNvPr>
          <p:cNvPicPr>
            <a:picLocks noChangeAspect="1"/>
          </p:cNvPicPr>
          <p:nvPr userDrawn="1"/>
        </p:nvPicPr>
        <p:blipFill>
          <a:blip r:embed="rId4"/>
          <a:stretch>
            <a:fillRect/>
          </a:stretch>
        </p:blipFill>
        <p:spPr>
          <a:xfrm>
            <a:off x="2502000" y="1080000"/>
            <a:ext cx="4140000" cy="2099067"/>
          </a:xfrm>
          <a:prstGeom prst="rect">
            <a:avLst/>
          </a:prstGeom>
        </p:spPr>
      </p:pic>
    </p:spTree>
    <p:extLst>
      <p:ext uri="{BB962C8B-B14F-4D97-AF65-F5344CB8AC3E}">
        <p14:creationId xmlns:p14="http://schemas.microsoft.com/office/powerpoint/2010/main" val="2882705396"/>
      </p:ext>
    </p:extLst>
  </p:cSld>
  <p:clrMap bg1="dk1" tx1="lt1" bg2="dk2" tx2="lt2" accent1="accent1" accent2="accent2" accent3="accent3" accent4="accent4" accent5="accent5" accent6="accent6" hlink="hlink" folHlink="folHlink"/>
  <p:sldLayoutIdLst>
    <p:sldLayoutId id="2147483784" r:id="rId1"/>
    <p:sldLayoutId id="2147483824" r:id="rId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p:txStyles>
    <p:titleStyle>
      <a:lvl1pPr algn="l" defTabSz="457209" rtl="0" eaLnBrk="1" latinLnBrk="0" hangingPunct="1">
        <a:lnSpc>
          <a:spcPct val="90000"/>
        </a:lnSpc>
        <a:spcBef>
          <a:spcPct val="0"/>
        </a:spcBef>
        <a:buNone/>
        <a:defRPr sz="3600" b="1" i="0" kern="1200" spc="0">
          <a:solidFill>
            <a:schemeClr val="bg1"/>
          </a:solidFill>
          <a:latin typeface="Arial" charset="0"/>
          <a:ea typeface="Arial" charset="0"/>
          <a:cs typeface="Arial" charset="0"/>
        </a:defRPr>
      </a:lvl1pPr>
    </p:titleStyle>
    <p:bodyStyle>
      <a:lvl1pPr marL="0" indent="0" algn="l" defTabSz="457209" rtl="0" eaLnBrk="1" latinLnBrk="0" hangingPunct="1">
        <a:lnSpc>
          <a:spcPct val="100000"/>
        </a:lnSpc>
        <a:spcBef>
          <a:spcPts val="0"/>
        </a:spcBef>
        <a:buClr>
          <a:schemeClr val="tx1"/>
        </a:buClr>
        <a:buSzPct val="110000"/>
        <a:buFont typeface="Wingdings" panose="05000000000000000000" pitchFamily="2" charset="2"/>
        <a:buNone/>
        <a:tabLst/>
        <a:defRPr sz="1200" b="1" i="0" kern="1200" spc="0" baseline="0">
          <a:solidFill>
            <a:schemeClr val="tx1"/>
          </a:solidFill>
          <a:latin typeface="Arial" charset="0"/>
          <a:ea typeface="Arial" charset="0"/>
          <a:cs typeface="Arial" charset="0"/>
        </a:defRPr>
      </a:lvl1pPr>
      <a:lvl2pPr marL="0" indent="0" algn="l" defTabSz="457209" rtl="0" eaLnBrk="1" latinLnBrk="0" hangingPunct="1">
        <a:lnSpc>
          <a:spcPct val="100000"/>
        </a:lnSpc>
        <a:spcBef>
          <a:spcPts val="0"/>
        </a:spcBef>
        <a:buClr>
          <a:schemeClr val="tx1"/>
        </a:buClr>
        <a:buFont typeface="Arial" charset="0"/>
        <a:buNone/>
        <a:tabLst/>
        <a:defRPr sz="1200" b="0" i="0" kern="1200" spc="0">
          <a:solidFill>
            <a:schemeClr val="tx1"/>
          </a:solidFill>
          <a:latin typeface="Arial" charset="0"/>
          <a:ea typeface="Arial" charset="0"/>
          <a:cs typeface="Arial" charset="0"/>
        </a:defRPr>
      </a:lvl2pPr>
      <a:lvl3pPr marL="0" indent="0" algn="l" defTabSz="457209" rtl="0" eaLnBrk="1" latinLnBrk="0" hangingPunct="1">
        <a:lnSpc>
          <a:spcPct val="100000"/>
        </a:lnSpc>
        <a:spcBef>
          <a:spcPts val="0"/>
        </a:spcBef>
        <a:buClr>
          <a:schemeClr val="tx1"/>
        </a:buClr>
        <a:buFont typeface="Arial" charset="0"/>
        <a:buNone/>
        <a:tabLst/>
        <a:defRPr sz="1200" b="0" i="0" kern="1200" spc="0">
          <a:solidFill>
            <a:srgbClr val="FFFFFF"/>
          </a:solidFill>
          <a:latin typeface="Arial" charset="0"/>
          <a:ea typeface="Arial" charset="0"/>
          <a:cs typeface="Arial" charset="0"/>
        </a:defRPr>
      </a:lvl3pPr>
      <a:lvl4pPr marL="540612" indent="0" algn="l" defTabSz="457209" rtl="0" eaLnBrk="1" latinLnBrk="0" hangingPunct="1">
        <a:lnSpc>
          <a:spcPct val="100000"/>
        </a:lnSpc>
        <a:spcBef>
          <a:spcPts val="0"/>
        </a:spcBef>
        <a:buClr>
          <a:schemeClr val="tx1"/>
        </a:buClr>
        <a:buFont typeface="Arial" charset="0"/>
        <a:buNone/>
        <a:tabLst/>
        <a:defRPr sz="1200" b="0" i="0" kern="1200" spc="0">
          <a:solidFill>
            <a:srgbClr val="FFFFFF"/>
          </a:solidFill>
          <a:latin typeface="Arial" charset="0"/>
          <a:ea typeface="Arial" charset="0"/>
          <a:cs typeface="Arial" charset="0"/>
        </a:defRPr>
      </a:lvl4pPr>
      <a:lvl5pPr marL="720000" indent="0" algn="l" defTabSz="457209" rtl="0" eaLnBrk="1" latinLnBrk="0" hangingPunct="1">
        <a:lnSpc>
          <a:spcPct val="100000"/>
        </a:lnSpc>
        <a:spcBef>
          <a:spcPts val="0"/>
        </a:spcBef>
        <a:buClr>
          <a:schemeClr val="tx1"/>
        </a:buClr>
        <a:buFont typeface="Arial" charset="0"/>
        <a:buNone/>
        <a:tabLst/>
        <a:defRPr sz="1200" b="0" i="0" kern="1200" spc="0">
          <a:solidFill>
            <a:srgbClr val="FFFFFF"/>
          </a:solidFill>
          <a:latin typeface="Arial" charset="0"/>
          <a:ea typeface="Arial" charset="0"/>
          <a:cs typeface="Arial" charset="0"/>
        </a:defRPr>
      </a:lvl5pPr>
      <a:lvl6pPr marL="2514647" indent="-228604" algn="l" defTabSz="457209" rtl="0" eaLnBrk="1" latinLnBrk="0" hangingPunct="1">
        <a:spcBef>
          <a:spcPct val="20000"/>
        </a:spcBef>
        <a:buFont typeface="Arial"/>
        <a:buChar char="•"/>
        <a:defRPr sz="2000" kern="1200">
          <a:solidFill>
            <a:schemeClr val="tx1"/>
          </a:solidFill>
          <a:latin typeface="+mn-lt"/>
          <a:ea typeface="+mn-ea"/>
          <a:cs typeface="+mn-cs"/>
        </a:defRPr>
      </a:lvl6pPr>
      <a:lvl7pPr marL="2971855" indent="-228604" algn="l" defTabSz="457209" rtl="0" eaLnBrk="1" latinLnBrk="0" hangingPunct="1">
        <a:spcBef>
          <a:spcPct val="20000"/>
        </a:spcBef>
        <a:buFont typeface="Arial"/>
        <a:buChar char="•"/>
        <a:defRPr sz="2000" kern="1200">
          <a:solidFill>
            <a:schemeClr val="tx1"/>
          </a:solidFill>
          <a:latin typeface="+mn-lt"/>
          <a:ea typeface="+mn-ea"/>
          <a:cs typeface="+mn-cs"/>
        </a:defRPr>
      </a:lvl7pPr>
      <a:lvl8pPr marL="3429064" indent="-228604" algn="l" defTabSz="457209" rtl="0" eaLnBrk="1" latinLnBrk="0" hangingPunct="1">
        <a:spcBef>
          <a:spcPct val="20000"/>
        </a:spcBef>
        <a:buFont typeface="Arial"/>
        <a:buChar char="•"/>
        <a:defRPr sz="2000" kern="1200">
          <a:solidFill>
            <a:schemeClr val="tx1"/>
          </a:solidFill>
          <a:latin typeface="+mn-lt"/>
          <a:ea typeface="+mn-ea"/>
          <a:cs typeface="+mn-cs"/>
        </a:defRPr>
      </a:lvl8pPr>
      <a:lvl9pPr marL="3886273" indent="-228604" algn="l" defTabSz="45720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9" rtl="0" eaLnBrk="1" latinLnBrk="0" hangingPunct="1">
        <a:defRPr sz="1800" kern="1200">
          <a:solidFill>
            <a:schemeClr val="tx1"/>
          </a:solidFill>
          <a:latin typeface="+mn-lt"/>
          <a:ea typeface="+mn-ea"/>
          <a:cs typeface="+mn-cs"/>
        </a:defRPr>
      </a:lvl1pPr>
      <a:lvl2pPr marL="457209" algn="l" defTabSz="457209" rtl="0" eaLnBrk="1" latinLnBrk="0" hangingPunct="1">
        <a:defRPr sz="1800" kern="1200">
          <a:solidFill>
            <a:schemeClr val="tx1"/>
          </a:solidFill>
          <a:latin typeface="+mn-lt"/>
          <a:ea typeface="+mn-ea"/>
          <a:cs typeface="+mn-cs"/>
        </a:defRPr>
      </a:lvl2pPr>
      <a:lvl3pPr marL="914417" algn="l" defTabSz="457209" rtl="0" eaLnBrk="1" latinLnBrk="0" hangingPunct="1">
        <a:defRPr sz="1800" kern="1200">
          <a:solidFill>
            <a:schemeClr val="tx1"/>
          </a:solidFill>
          <a:latin typeface="+mn-lt"/>
          <a:ea typeface="+mn-ea"/>
          <a:cs typeface="+mn-cs"/>
        </a:defRPr>
      </a:lvl3pPr>
      <a:lvl4pPr marL="1371626" algn="l" defTabSz="457209" rtl="0" eaLnBrk="1" latinLnBrk="0" hangingPunct="1">
        <a:defRPr sz="1800" kern="1200">
          <a:solidFill>
            <a:schemeClr val="tx1"/>
          </a:solidFill>
          <a:latin typeface="+mn-lt"/>
          <a:ea typeface="+mn-ea"/>
          <a:cs typeface="+mn-cs"/>
        </a:defRPr>
      </a:lvl4pPr>
      <a:lvl5pPr marL="1828834" algn="l" defTabSz="457209" rtl="0" eaLnBrk="1" latinLnBrk="0" hangingPunct="1">
        <a:defRPr sz="1800" kern="1200">
          <a:solidFill>
            <a:schemeClr val="tx1"/>
          </a:solidFill>
          <a:latin typeface="+mn-lt"/>
          <a:ea typeface="+mn-ea"/>
          <a:cs typeface="+mn-cs"/>
        </a:defRPr>
      </a:lvl5pPr>
      <a:lvl6pPr marL="2286042" algn="l" defTabSz="457209" rtl="0" eaLnBrk="1" latinLnBrk="0" hangingPunct="1">
        <a:defRPr sz="1800" kern="1200">
          <a:solidFill>
            <a:schemeClr val="tx1"/>
          </a:solidFill>
          <a:latin typeface="+mn-lt"/>
          <a:ea typeface="+mn-ea"/>
          <a:cs typeface="+mn-cs"/>
        </a:defRPr>
      </a:lvl6pPr>
      <a:lvl7pPr marL="2743251" algn="l" defTabSz="457209" rtl="0" eaLnBrk="1" latinLnBrk="0" hangingPunct="1">
        <a:defRPr sz="1800" kern="1200">
          <a:solidFill>
            <a:schemeClr val="tx1"/>
          </a:solidFill>
          <a:latin typeface="+mn-lt"/>
          <a:ea typeface="+mn-ea"/>
          <a:cs typeface="+mn-cs"/>
        </a:defRPr>
      </a:lvl7pPr>
      <a:lvl8pPr marL="3200460" algn="l" defTabSz="457209" rtl="0" eaLnBrk="1" latinLnBrk="0" hangingPunct="1">
        <a:defRPr sz="1800" kern="1200">
          <a:solidFill>
            <a:schemeClr val="tx1"/>
          </a:solidFill>
          <a:latin typeface="+mn-lt"/>
          <a:ea typeface="+mn-ea"/>
          <a:cs typeface="+mn-cs"/>
        </a:defRPr>
      </a:lvl8pPr>
      <a:lvl9pPr marL="3657668" algn="l" defTabSz="457209"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5148">
          <p15:clr>
            <a:srgbClr val="F26B43"/>
          </p15:clr>
        </p15:guide>
        <p15:guide id="7" orient="horz" pos="894">
          <p15:clr>
            <a:srgbClr val="F26B43"/>
          </p15:clr>
        </p15:guide>
        <p15:guide id="10" pos="453">
          <p15:clr>
            <a:srgbClr val="F26B43"/>
          </p15:clr>
        </p15:guide>
        <p15:guide id="11" orient="horz" pos="418">
          <p15:clr>
            <a:srgbClr val="F26B43"/>
          </p15:clr>
        </p15:guide>
        <p15:guide id="12" pos="4830">
          <p15:clr>
            <a:srgbClr val="F26B43"/>
          </p15:clr>
        </p15:guide>
        <p15:guide id="13" pos="2880">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720000" y="586802"/>
            <a:ext cx="6948000" cy="743612"/>
          </a:xfrm>
          <a:prstGeom prst="rect">
            <a:avLst/>
          </a:prstGeom>
        </p:spPr>
        <p:txBody>
          <a:bodyPr vert="horz" lIns="0" tIns="0" rIns="0" bIns="0" rtlCol="0" anchor="t" anchorCtr="0">
            <a:noAutofit/>
          </a:bodyPr>
          <a:lstStyle/>
          <a:p>
            <a:r>
              <a:rPr lang="en-GB" noProof="0" dirty="0"/>
              <a:t>Click to edit Master title style</a:t>
            </a:r>
          </a:p>
        </p:txBody>
      </p:sp>
      <p:sp>
        <p:nvSpPr>
          <p:cNvPr id="3" name="Text Placeholder 2"/>
          <p:cNvSpPr>
            <a:spLocks noGrp="1"/>
          </p:cNvSpPr>
          <p:nvPr userDrawn="1">
            <p:ph type="body" idx="1"/>
          </p:nvPr>
        </p:nvSpPr>
        <p:spPr>
          <a:xfrm>
            <a:off x="719999" y="1573530"/>
            <a:ext cx="6948000" cy="3034470"/>
          </a:xfrm>
          <a:prstGeom prst="rect">
            <a:avLst/>
          </a:prstGeom>
        </p:spPr>
        <p:txBody>
          <a:bodyPr vert="horz" lIns="0" tIns="0" rIns="0" bIns="0" rtlCol="0">
            <a:noAutofit/>
          </a:bodyPr>
          <a:lstStyle/>
          <a:p>
            <a:pPr lvl="0"/>
            <a:r>
              <a:rPr lang="en-GB" noProof="0" dirty="0"/>
              <a:t>First level bullet</a:t>
            </a:r>
          </a:p>
          <a:p>
            <a:pPr lvl="1"/>
            <a:r>
              <a:rPr lang="en-GB" noProof="0" dirty="0"/>
              <a:t>Second level bullet</a:t>
            </a:r>
          </a:p>
          <a:p>
            <a:pPr lvl="2"/>
            <a:r>
              <a:rPr lang="en-GB" noProof="0" dirty="0"/>
              <a:t>Third level bullet</a:t>
            </a:r>
          </a:p>
          <a:p>
            <a:pPr lvl="3"/>
            <a:r>
              <a:rPr lang="en-GB" noProof="0" dirty="0"/>
              <a:t>Fourth level bullet</a:t>
            </a:r>
          </a:p>
          <a:p>
            <a:pPr lvl="4"/>
            <a:r>
              <a:rPr lang="en-GB" noProof="0" dirty="0"/>
              <a:t>Subheading (Fifth level)</a:t>
            </a:r>
          </a:p>
          <a:p>
            <a:pPr lvl="5"/>
            <a:r>
              <a:rPr lang="en-GB" noProof="0" dirty="0"/>
              <a:t>Text only (Sixth level)</a:t>
            </a:r>
          </a:p>
          <a:p>
            <a:pPr lvl="5"/>
            <a:endParaRPr lang="en-GB" noProof="0" dirty="0"/>
          </a:p>
        </p:txBody>
      </p:sp>
      <p:sp>
        <p:nvSpPr>
          <p:cNvPr id="13" name="Date Placeholder 3">
            <a:extLst>
              <a:ext uri="{FF2B5EF4-FFF2-40B4-BE49-F238E27FC236}">
                <a16:creationId xmlns:a16="http://schemas.microsoft.com/office/drawing/2014/main" id="{F3F89EB9-CD78-4294-817D-18595041810A}"/>
              </a:ext>
            </a:extLst>
          </p:cNvPr>
          <p:cNvSpPr>
            <a:spLocks noGrp="1"/>
          </p:cNvSpPr>
          <p:nvPr userDrawn="1">
            <p:ph type="dt" sz="half" idx="2"/>
          </p:nvPr>
        </p:nvSpPr>
        <p:spPr>
          <a:xfrm>
            <a:off x="720000" y="4852800"/>
            <a:ext cx="720000" cy="288000"/>
          </a:xfrm>
          <a:prstGeom prst="rect">
            <a:avLst/>
          </a:prstGeom>
        </p:spPr>
        <p:txBody>
          <a:bodyPr lIns="0" tIns="0" rIns="0" bIns="0"/>
          <a:lstStyle>
            <a:lvl1pPr>
              <a:defRPr sz="850" b="1" i="0" spc="0">
                <a:solidFill>
                  <a:srgbClr val="AFAFAF"/>
                </a:solidFill>
                <a:latin typeface="Arial" charset="0"/>
                <a:ea typeface="Arial" charset="0"/>
                <a:cs typeface="Arial" charset="0"/>
              </a:defRPr>
            </a:lvl1pPr>
          </a:lstStyle>
          <a:p>
            <a:fld id="{AC1A86E2-E3C9-42F6-9FBE-001C31EF33DE}" type="datetime1">
              <a:rPr lang="en-GB" smtClean="0"/>
              <a:t>30/05/2025</a:t>
            </a:fld>
            <a:endParaRPr lang="en-GB" dirty="0"/>
          </a:p>
        </p:txBody>
      </p:sp>
      <p:sp>
        <p:nvSpPr>
          <p:cNvPr id="14" name="Footer Placeholder 4">
            <a:extLst>
              <a:ext uri="{FF2B5EF4-FFF2-40B4-BE49-F238E27FC236}">
                <a16:creationId xmlns:a16="http://schemas.microsoft.com/office/drawing/2014/main" id="{092C31D9-EEC5-46F5-9D83-6C7E22D558D3}"/>
              </a:ext>
            </a:extLst>
          </p:cNvPr>
          <p:cNvSpPr>
            <a:spLocks noGrp="1"/>
          </p:cNvSpPr>
          <p:nvPr userDrawn="1">
            <p:ph type="ftr" sz="quarter" idx="3"/>
          </p:nvPr>
        </p:nvSpPr>
        <p:spPr>
          <a:xfrm>
            <a:off x="1440001" y="4852800"/>
            <a:ext cx="6730862" cy="288000"/>
          </a:xfrm>
          <a:prstGeom prst="rect">
            <a:avLst/>
          </a:prstGeom>
        </p:spPr>
        <p:txBody>
          <a:bodyPr lIns="0" tIns="0" rIns="0" bIns="0" anchor="t" anchorCtr="0"/>
          <a:lstStyle>
            <a:lvl1pPr algn="l">
              <a:defRPr sz="850" b="1" i="0" spc="0">
                <a:solidFill>
                  <a:srgbClr val="AFAFAF"/>
                </a:solidFill>
                <a:latin typeface="Arial" charset="0"/>
                <a:ea typeface="Arial" charset="0"/>
                <a:cs typeface="Arial" charset="0"/>
              </a:defRPr>
            </a:lvl1pPr>
          </a:lstStyle>
          <a:p>
            <a:r>
              <a:rPr lang="en-GB"/>
              <a:t>VTT – beyond the obvious</a:t>
            </a:r>
            <a:endParaRPr lang="en-GB" dirty="0"/>
          </a:p>
        </p:txBody>
      </p:sp>
      <p:sp>
        <p:nvSpPr>
          <p:cNvPr id="15" name="Slide Number Placeholder 5">
            <a:extLst>
              <a:ext uri="{FF2B5EF4-FFF2-40B4-BE49-F238E27FC236}">
                <a16:creationId xmlns:a16="http://schemas.microsoft.com/office/drawing/2014/main" id="{E5D6F0F1-E903-4F17-8A44-9E11C6FB99BB}"/>
              </a:ext>
            </a:extLst>
          </p:cNvPr>
          <p:cNvSpPr>
            <a:spLocks noGrp="1"/>
          </p:cNvSpPr>
          <p:nvPr userDrawn="1">
            <p:ph type="sldNum" sz="quarter" idx="4"/>
          </p:nvPr>
        </p:nvSpPr>
        <p:spPr>
          <a:xfrm>
            <a:off x="8175626" y="4852800"/>
            <a:ext cx="968374" cy="288000"/>
          </a:xfrm>
          <a:prstGeom prst="rect">
            <a:avLst/>
          </a:prstGeom>
        </p:spPr>
        <p:txBody>
          <a:bodyPr lIns="0" tIns="0" rIns="0" bIns="0" anchor="t" anchorCtr="0"/>
          <a:lstStyle>
            <a:lvl1pPr algn="ctr">
              <a:defRPr sz="850" b="1" i="0" spc="0">
                <a:solidFill>
                  <a:srgbClr val="AFAFAF"/>
                </a:solidFill>
                <a:latin typeface="Arial" charset="0"/>
                <a:ea typeface="Arial" charset="0"/>
                <a:cs typeface="Arial" charset="0"/>
              </a:defRPr>
            </a:lvl1pPr>
          </a:lstStyle>
          <a:p>
            <a:fld id="{B89A5CCE-AC13-A746-9A72-5D19050CC0B7}" type="slidenum">
              <a:rPr lang="en-GB" smtClean="0"/>
              <a:pPr/>
              <a:t>‹#›</a:t>
            </a:fld>
            <a:endParaRPr lang="en-GB" dirty="0"/>
          </a:p>
        </p:txBody>
      </p:sp>
    </p:spTree>
    <p:extLst>
      <p:ext uri="{BB962C8B-B14F-4D97-AF65-F5344CB8AC3E}">
        <p14:creationId xmlns:p14="http://schemas.microsoft.com/office/powerpoint/2010/main" val="3208946684"/>
      </p:ext>
    </p:extLst>
  </p:cSld>
  <p:clrMap bg1="lt1" tx1="dk1" bg2="lt2" tx2="dk2" accent1="accent1" accent2="accent2" accent3="accent3" accent4="accent4" accent5="accent5" accent6="accent6" hlink="hlink" folHlink="folHlink"/>
  <p:sldLayoutIdLst>
    <p:sldLayoutId id="2147483887" r:id="rId1"/>
    <p:sldLayoutId id="2147483888" r:id="rId2"/>
    <p:sldLayoutId id="2147483889" r:id="rId3"/>
    <p:sldLayoutId id="2147483890" r:id="rId4"/>
    <p:sldLayoutId id="2147483891" r:id="rId5"/>
    <p:sldLayoutId id="2147483892" r:id="rId6"/>
    <p:sldLayoutId id="2147483893" r:id="rId7"/>
    <p:sldLayoutId id="2147483894" r:id="rId8"/>
    <p:sldLayoutId id="2147483895" r:id="rId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p:txStyles>
    <p:titleStyle>
      <a:lvl1pPr algn="l" defTabSz="457209" rtl="0" eaLnBrk="1" latinLnBrk="0" hangingPunct="1">
        <a:lnSpc>
          <a:spcPct val="90000"/>
        </a:lnSpc>
        <a:spcBef>
          <a:spcPct val="0"/>
        </a:spcBef>
        <a:buNone/>
        <a:defRPr sz="2600" b="1" i="0" kern="1200" spc="0">
          <a:solidFill>
            <a:srgbClr val="F06E00"/>
          </a:solidFill>
          <a:latin typeface="Arial" charset="0"/>
          <a:ea typeface="Arial" charset="0"/>
          <a:cs typeface="Arial" charset="0"/>
        </a:defRPr>
      </a:lvl1pPr>
    </p:titleStyle>
    <p:bodyStyle>
      <a:lvl1pPr marL="216000" indent="-216000" algn="l" defTabSz="457209" rtl="0" eaLnBrk="1" latinLnBrk="0" hangingPunct="1">
        <a:lnSpc>
          <a:spcPct val="100000"/>
        </a:lnSpc>
        <a:spcBef>
          <a:spcPts val="300"/>
        </a:spcBef>
        <a:spcAft>
          <a:spcPts val="0"/>
        </a:spcAft>
        <a:buClr>
          <a:srgbClr val="F06E00"/>
        </a:buClr>
        <a:buSzPct val="100000"/>
        <a:buFont typeface="Wingdings 2" panose="05020102010507070707" pitchFamily="18" charset="2"/>
        <a:buChar char="¡"/>
        <a:tabLst/>
        <a:defRPr lang="en-GB" sz="1800" b="0" i="0" kern="1200" spc="0" baseline="0" noProof="0" dirty="0">
          <a:solidFill>
            <a:srgbClr val="000000"/>
          </a:solidFill>
          <a:latin typeface="Arial" charset="0"/>
          <a:ea typeface="Arial" charset="0"/>
          <a:cs typeface="Arial" charset="0"/>
        </a:defRPr>
      </a:lvl1pPr>
      <a:lvl2pPr marL="396000" indent="-180000" algn="l" defTabSz="457209" rtl="0" eaLnBrk="1" latinLnBrk="0" hangingPunct="1">
        <a:lnSpc>
          <a:spcPct val="100000"/>
        </a:lnSpc>
        <a:spcBef>
          <a:spcPts val="0"/>
        </a:spcBef>
        <a:spcAft>
          <a:spcPts val="0"/>
        </a:spcAft>
        <a:buClr>
          <a:srgbClr val="F06E00"/>
        </a:buClr>
        <a:buFont typeface="Arial" panose="020B0604020202020204" pitchFamily="34" charset="0"/>
        <a:buChar char="•"/>
        <a:tabLst/>
        <a:defRPr lang="en-GB" sz="1600" b="0" i="0" kern="1200" spc="0" noProof="0" dirty="0">
          <a:solidFill>
            <a:srgbClr val="000000"/>
          </a:solidFill>
          <a:latin typeface="Arial" charset="0"/>
          <a:ea typeface="Arial" charset="0"/>
          <a:cs typeface="Arial" charset="0"/>
        </a:defRPr>
      </a:lvl2pPr>
      <a:lvl3pPr marL="576000" indent="-180000" algn="l" defTabSz="457209" rtl="0" eaLnBrk="1" latinLnBrk="0" hangingPunct="1">
        <a:lnSpc>
          <a:spcPct val="100000"/>
        </a:lnSpc>
        <a:spcBef>
          <a:spcPts val="0"/>
        </a:spcBef>
        <a:buClr>
          <a:srgbClr val="F06E00"/>
        </a:buClr>
        <a:buSzPct val="100000"/>
        <a:buFont typeface="Arial" panose="020B0604020202020204" pitchFamily="34" charset="0"/>
        <a:buChar char="•"/>
        <a:tabLst/>
        <a:defRPr sz="1600" b="0" i="0" kern="1200" spc="0">
          <a:solidFill>
            <a:srgbClr val="000000"/>
          </a:solidFill>
          <a:latin typeface="Arial" charset="0"/>
          <a:ea typeface="Arial" charset="0"/>
          <a:cs typeface="Arial" charset="0"/>
        </a:defRPr>
      </a:lvl3pPr>
      <a:lvl4pPr marL="756000" indent="-179388" algn="l" defTabSz="457209" rtl="0" eaLnBrk="1" latinLnBrk="0" hangingPunct="1">
        <a:lnSpc>
          <a:spcPct val="100000"/>
        </a:lnSpc>
        <a:spcBef>
          <a:spcPts val="0"/>
        </a:spcBef>
        <a:buClr>
          <a:srgbClr val="F06E00"/>
        </a:buClr>
        <a:buSzPct val="100000"/>
        <a:buFont typeface="Arial" charset="0"/>
        <a:buChar char="•"/>
        <a:tabLst/>
        <a:defRPr sz="1600" b="0" i="0" kern="1200" spc="0">
          <a:solidFill>
            <a:srgbClr val="000000"/>
          </a:solidFill>
          <a:latin typeface="Arial" charset="0"/>
          <a:ea typeface="Arial" charset="0"/>
          <a:cs typeface="Arial" charset="0"/>
        </a:defRPr>
      </a:lvl4pPr>
      <a:lvl5pPr marL="0" indent="0" algn="l" defTabSz="457209" rtl="0" eaLnBrk="1" latinLnBrk="0" hangingPunct="1">
        <a:lnSpc>
          <a:spcPct val="90000"/>
        </a:lnSpc>
        <a:spcBef>
          <a:spcPts val="0"/>
        </a:spcBef>
        <a:spcAft>
          <a:spcPts val="300"/>
        </a:spcAft>
        <a:buClr>
          <a:schemeClr val="tx1"/>
        </a:buClr>
        <a:buSzPct val="110000"/>
        <a:buFont typeface="Arial" charset="0"/>
        <a:buNone/>
        <a:tabLst/>
        <a:defRPr sz="1800" b="1" i="0" kern="1200" spc="0">
          <a:solidFill>
            <a:srgbClr val="000000"/>
          </a:solidFill>
          <a:latin typeface="Arial" charset="0"/>
          <a:ea typeface="Arial" charset="0"/>
          <a:cs typeface="Arial" charset="0"/>
        </a:defRPr>
      </a:lvl5pPr>
      <a:lvl6pPr marL="0" indent="0" algn="l" defTabSz="457209" rtl="0" eaLnBrk="1" latinLnBrk="0" hangingPunct="1">
        <a:lnSpc>
          <a:spcPct val="90000"/>
        </a:lnSpc>
        <a:spcBef>
          <a:spcPts val="0"/>
        </a:spcBef>
        <a:buClr>
          <a:schemeClr val="tx1"/>
        </a:buClr>
        <a:buSzPct val="110000"/>
        <a:buFont typeface="Arial"/>
        <a:buNone/>
        <a:defRPr lang="en-GB" sz="1800" b="0" i="0" kern="1200" spc="0" noProof="0" dirty="0">
          <a:solidFill>
            <a:srgbClr val="000000"/>
          </a:solidFill>
          <a:latin typeface="Arial" charset="0"/>
          <a:ea typeface="+mn-ea"/>
          <a:cs typeface="Arial" charset="0"/>
        </a:defRPr>
      </a:lvl6pPr>
      <a:lvl7pPr marL="2971855" indent="-228604" algn="l" defTabSz="457209" rtl="0" eaLnBrk="1" latinLnBrk="0" hangingPunct="1">
        <a:spcBef>
          <a:spcPct val="20000"/>
        </a:spcBef>
        <a:buFont typeface="Arial"/>
        <a:buChar char="•"/>
        <a:defRPr sz="2000" kern="1200">
          <a:solidFill>
            <a:schemeClr val="tx1"/>
          </a:solidFill>
          <a:latin typeface="+mn-lt"/>
          <a:ea typeface="+mn-ea"/>
          <a:cs typeface="+mn-cs"/>
        </a:defRPr>
      </a:lvl7pPr>
      <a:lvl8pPr marL="3429064" indent="-228604" algn="l" defTabSz="457209" rtl="0" eaLnBrk="1" latinLnBrk="0" hangingPunct="1">
        <a:spcBef>
          <a:spcPct val="20000"/>
        </a:spcBef>
        <a:buFont typeface="Arial"/>
        <a:buChar char="•"/>
        <a:defRPr sz="2000" kern="1200">
          <a:solidFill>
            <a:schemeClr val="tx1"/>
          </a:solidFill>
          <a:latin typeface="+mn-lt"/>
          <a:ea typeface="+mn-ea"/>
          <a:cs typeface="+mn-cs"/>
        </a:defRPr>
      </a:lvl8pPr>
      <a:lvl9pPr marL="3886273" indent="-228604" algn="l" defTabSz="45720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9" rtl="0" eaLnBrk="1" latinLnBrk="0" hangingPunct="1">
        <a:defRPr sz="1800" kern="1200">
          <a:solidFill>
            <a:schemeClr val="tx1"/>
          </a:solidFill>
          <a:latin typeface="+mn-lt"/>
          <a:ea typeface="+mn-ea"/>
          <a:cs typeface="+mn-cs"/>
        </a:defRPr>
      </a:lvl1pPr>
      <a:lvl2pPr marL="457209" algn="l" defTabSz="457209" rtl="0" eaLnBrk="1" latinLnBrk="0" hangingPunct="1">
        <a:defRPr sz="1800" kern="1200">
          <a:solidFill>
            <a:schemeClr val="tx1"/>
          </a:solidFill>
          <a:latin typeface="+mn-lt"/>
          <a:ea typeface="+mn-ea"/>
          <a:cs typeface="+mn-cs"/>
        </a:defRPr>
      </a:lvl2pPr>
      <a:lvl3pPr marL="914417" algn="l" defTabSz="457209" rtl="0" eaLnBrk="1" latinLnBrk="0" hangingPunct="1">
        <a:defRPr sz="1800" kern="1200">
          <a:solidFill>
            <a:schemeClr val="tx1"/>
          </a:solidFill>
          <a:latin typeface="+mn-lt"/>
          <a:ea typeface="+mn-ea"/>
          <a:cs typeface="+mn-cs"/>
        </a:defRPr>
      </a:lvl3pPr>
      <a:lvl4pPr marL="1371626" algn="l" defTabSz="457209" rtl="0" eaLnBrk="1" latinLnBrk="0" hangingPunct="1">
        <a:defRPr sz="1800" kern="1200">
          <a:solidFill>
            <a:schemeClr val="tx1"/>
          </a:solidFill>
          <a:latin typeface="+mn-lt"/>
          <a:ea typeface="+mn-ea"/>
          <a:cs typeface="+mn-cs"/>
        </a:defRPr>
      </a:lvl4pPr>
      <a:lvl5pPr marL="1828834" algn="l" defTabSz="457209" rtl="0" eaLnBrk="1" latinLnBrk="0" hangingPunct="1">
        <a:defRPr sz="1800" kern="1200">
          <a:solidFill>
            <a:schemeClr val="tx1"/>
          </a:solidFill>
          <a:latin typeface="+mn-lt"/>
          <a:ea typeface="+mn-ea"/>
          <a:cs typeface="+mn-cs"/>
        </a:defRPr>
      </a:lvl5pPr>
      <a:lvl6pPr marL="2286042" algn="l" defTabSz="457209" rtl="0" eaLnBrk="1" latinLnBrk="0" hangingPunct="1">
        <a:defRPr sz="1800" kern="1200">
          <a:solidFill>
            <a:schemeClr val="tx1"/>
          </a:solidFill>
          <a:latin typeface="+mn-lt"/>
          <a:ea typeface="+mn-ea"/>
          <a:cs typeface="+mn-cs"/>
        </a:defRPr>
      </a:lvl6pPr>
      <a:lvl7pPr marL="2743251" algn="l" defTabSz="457209" rtl="0" eaLnBrk="1" latinLnBrk="0" hangingPunct="1">
        <a:defRPr sz="1800" kern="1200">
          <a:solidFill>
            <a:schemeClr val="tx1"/>
          </a:solidFill>
          <a:latin typeface="+mn-lt"/>
          <a:ea typeface="+mn-ea"/>
          <a:cs typeface="+mn-cs"/>
        </a:defRPr>
      </a:lvl7pPr>
      <a:lvl8pPr marL="3200460" algn="l" defTabSz="457209" rtl="0" eaLnBrk="1" latinLnBrk="0" hangingPunct="1">
        <a:defRPr sz="1800" kern="1200">
          <a:solidFill>
            <a:schemeClr val="tx1"/>
          </a:solidFill>
          <a:latin typeface="+mn-lt"/>
          <a:ea typeface="+mn-ea"/>
          <a:cs typeface="+mn-cs"/>
        </a:defRPr>
      </a:lvl8pPr>
      <a:lvl9pPr marL="3657668" algn="l" defTabSz="457209"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5148">
          <p15:clr>
            <a:srgbClr val="F26B43"/>
          </p15:clr>
        </p15:guide>
        <p15:guide id="7" orient="horz" pos="894">
          <p15:clr>
            <a:srgbClr val="F26B43"/>
          </p15:clr>
        </p15:guide>
        <p15:guide id="10" pos="453">
          <p15:clr>
            <a:srgbClr val="F26B43"/>
          </p15:clr>
        </p15:guide>
        <p15:guide id="11" orient="horz" pos="418">
          <p15:clr>
            <a:srgbClr val="F26B43"/>
          </p15:clr>
        </p15:guide>
        <p15:guide id="12" pos="4830">
          <p15:clr>
            <a:srgbClr val="F26B43"/>
          </p15:clr>
        </p15:guide>
        <p15:guide id="13" orient="horz" pos="1008">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720000" y="586802"/>
            <a:ext cx="6948000" cy="743612"/>
          </a:xfrm>
          <a:prstGeom prst="rect">
            <a:avLst/>
          </a:prstGeom>
        </p:spPr>
        <p:txBody>
          <a:bodyPr vert="horz" lIns="0" tIns="0" rIns="0" bIns="0" rtlCol="0" anchor="t" anchorCtr="0">
            <a:noAutofit/>
          </a:bodyPr>
          <a:lstStyle/>
          <a:p>
            <a:r>
              <a:rPr lang="en-GB" noProof="0" dirty="0"/>
              <a:t>Click to edit Master title style</a:t>
            </a:r>
          </a:p>
        </p:txBody>
      </p:sp>
      <p:sp>
        <p:nvSpPr>
          <p:cNvPr id="3" name="Text Placeholder 2"/>
          <p:cNvSpPr>
            <a:spLocks noGrp="1"/>
          </p:cNvSpPr>
          <p:nvPr userDrawn="1">
            <p:ph type="body" idx="1"/>
          </p:nvPr>
        </p:nvSpPr>
        <p:spPr>
          <a:xfrm>
            <a:off x="719999" y="1573530"/>
            <a:ext cx="6948000" cy="3034470"/>
          </a:xfrm>
          <a:prstGeom prst="rect">
            <a:avLst/>
          </a:prstGeom>
        </p:spPr>
        <p:txBody>
          <a:bodyPr vert="horz" lIns="0" tIns="0" rIns="0" bIns="0" rtlCol="0">
            <a:noAutofit/>
          </a:bodyPr>
          <a:lstStyle/>
          <a:p>
            <a:pPr lvl="0"/>
            <a:r>
              <a:rPr lang="en-GB" noProof="0" dirty="0"/>
              <a:t>First level bullet</a:t>
            </a:r>
          </a:p>
          <a:p>
            <a:pPr lvl="1"/>
            <a:r>
              <a:rPr lang="en-GB" noProof="0" dirty="0"/>
              <a:t>Second level bullet</a:t>
            </a:r>
          </a:p>
          <a:p>
            <a:pPr lvl="2"/>
            <a:r>
              <a:rPr lang="en-GB" noProof="0" dirty="0"/>
              <a:t>Third level bullet</a:t>
            </a:r>
          </a:p>
          <a:p>
            <a:pPr lvl="3"/>
            <a:r>
              <a:rPr lang="en-GB" noProof="0" dirty="0"/>
              <a:t>Fourth level bullet</a:t>
            </a:r>
          </a:p>
          <a:p>
            <a:pPr lvl="4"/>
            <a:r>
              <a:rPr lang="en-GB" noProof="0" dirty="0"/>
              <a:t>Subheading (Fifth level)</a:t>
            </a:r>
          </a:p>
          <a:p>
            <a:pPr lvl="5"/>
            <a:r>
              <a:rPr lang="en-GB" noProof="0" dirty="0"/>
              <a:t>Text only (Sixth level)</a:t>
            </a:r>
          </a:p>
          <a:p>
            <a:pPr lvl="5"/>
            <a:endParaRPr lang="en-GB" noProof="0" dirty="0"/>
          </a:p>
        </p:txBody>
      </p:sp>
      <p:sp>
        <p:nvSpPr>
          <p:cNvPr id="13" name="Date Placeholder 3">
            <a:extLst>
              <a:ext uri="{FF2B5EF4-FFF2-40B4-BE49-F238E27FC236}">
                <a16:creationId xmlns:a16="http://schemas.microsoft.com/office/drawing/2014/main" id="{F3F89EB9-CD78-4294-817D-18595041810A}"/>
              </a:ext>
            </a:extLst>
          </p:cNvPr>
          <p:cNvSpPr>
            <a:spLocks noGrp="1"/>
          </p:cNvSpPr>
          <p:nvPr userDrawn="1">
            <p:ph type="dt" sz="half" idx="2"/>
          </p:nvPr>
        </p:nvSpPr>
        <p:spPr>
          <a:xfrm>
            <a:off x="720000" y="4852800"/>
            <a:ext cx="720000" cy="288000"/>
          </a:xfrm>
          <a:prstGeom prst="rect">
            <a:avLst/>
          </a:prstGeom>
        </p:spPr>
        <p:txBody>
          <a:bodyPr lIns="0" tIns="0" rIns="0" bIns="0"/>
          <a:lstStyle>
            <a:lvl1pPr>
              <a:defRPr sz="850" b="1" i="0" spc="0">
                <a:solidFill>
                  <a:srgbClr val="AFAFAF"/>
                </a:solidFill>
                <a:latin typeface="Arial" charset="0"/>
                <a:ea typeface="Arial" charset="0"/>
                <a:cs typeface="Arial" charset="0"/>
              </a:defRPr>
            </a:lvl1pPr>
          </a:lstStyle>
          <a:p>
            <a:fld id="{AC1A86E2-E3C9-42F6-9FBE-001C31EF33DE}" type="datetime1">
              <a:rPr lang="en-GB" smtClean="0"/>
              <a:t>30/05/2025</a:t>
            </a:fld>
            <a:endParaRPr lang="en-GB" dirty="0"/>
          </a:p>
        </p:txBody>
      </p:sp>
      <p:sp>
        <p:nvSpPr>
          <p:cNvPr id="14" name="Footer Placeholder 4">
            <a:extLst>
              <a:ext uri="{FF2B5EF4-FFF2-40B4-BE49-F238E27FC236}">
                <a16:creationId xmlns:a16="http://schemas.microsoft.com/office/drawing/2014/main" id="{092C31D9-EEC5-46F5-9D83-6C7E22D558D3}"/>
              </a:ext>
            </a:extLst>
          </p:cNvPr>
          <p:cNvSpPr>
            <a:spLocks noGrp="1"/>
          </p:cNvSpPr>
          <p:nvPr userDrawn="1">
            <p:ph type="ftr" sz="quarter" idx="3"/>
          </p:nvPr>
        </p:nvSpPr>
        <p:spPr>
          <a:xfrm>
            <a:off x="1440001" y="4852800"/>
            <a:ext cx="6730862" cy="288000"/>
          </a:xfrm>
          <a:prstGeom prst="rect">
            <a:avLst/>
          </a:prstGeom>
        </p:spPr>
        <p:txBody>
          <a:bodyPr lIns="0" tIns="0" rIns="0" bIns="0" anchor="t" anchorCtr="0"/>
          <a:lstStyle>
            <a:lvl1pPr algn="l">
              <a:defRPr sz="850" b="1" i="0" spc="0">
                <a:solidFill>
                  <a:srgbClr val="AFAFAF"/>
                </a:solidFill>
                <a:latin typeface="Arial" charset="0"/>
                <a:ea typeface="Arial" charset="0"/>
                <a:cs typeface="Arial" charset="0"/>
              </a:defRPr>
            </a:lvl1pPr>
          </a:lstStyle>
          <a:p>
            <a:r>
              <a:rPr lang="en-GB"/>
              <a:t>VTT – beyond the obvious</a:t>
            </a:r>
            <a:endParaRPr lang="en-GB" dirty="0"/>
          </a:p>
        </p:txBody>
      </p:sp>
      <p:sp>
        <p:nvSpPr>
          <p:cNvPr id="15" name="Slide Number Placeholder 5">
            <a:extLst>
              <a:ext uri="{FF2B5EF4-FFF2-40B4-BE49-F238E27FC236}">
                <a16:creationId xmlns:a16="http://schemas.microsoft.com/office/drawing/2014/main" id="{E5D6F0F1-E903-4F17-8A44-9E11C6FB99BB}"/>
              </a:ext>
            </a:extLst>
          </p:cNvPr>
          <p:cNvSpPr>
            <a:spLocks noGrp="1"/>
          </p:cNvSpPr>
          <p:nvPr userDrawn="1">
            <p:ph type="sldNum" sz="quarter" idx="4"/>
          </p:nvPr>
        </p:nvSpPr>
        <p:spPr>
          <a:xfrm>
            <a:off x="8175626" y="4852800"/>
            <a:ext cx="968374" cy="288000"/>
          </a:xfrm>
          <a:prstGeom prst="rect">
            <a:avLst/>
          </a:prstGeom>
        </p:spPr>
        <p:txBody>
          <a:bodyPr lIns="0" tIns="0" rIns="0" bIns="0" anchor="t" anchorCtr="0"/>
          <a:lstStyle>
            <a:lvl1pPr algn="ctr">
              <a:defRPr sz="850" b="1" i="0" spc="0">
                <a:solidFill>
                  <a:srgbClr val="AFAFAF"/>
                </a:solidFill>
                <a:latin typeface="Arial" charset="0"/>
                <a:ea typeface="Arial" charset="0"/>
                <a:cs typeface="Arial" charset="0"/>
              </a:defRPr>
            </a:lvl1pPr>
          </a:lstStyle>
          <a:p>
            <a:fld id="{B89A5CCE-AC13-A746-9A72-5D19050CC0B7}" type="slidenum">
              <a:rPr lang="en-GB" smtClean="0"/>
              <a:pPr/>
              <a:t>‹#›</a:t>
            </a:fld>
            <a:endParaRPr lang="en-GB" dirty="0"/>
          </a:p>
        </p:txBody>
      </p:sp>
    </p:spTree>
    <p:extLst>
      <p:ext uri="{BB962C8B-B14F-4D97-AF65-F5344CB8AC3E}">
        <p14:creationId xmlns:p14="http://schemas.microsoft.com/office/powerpoint/2010/main" val="2455415675"/>
      </p:ext>
    </p:extLst>
  </p:cSld>
  <p:clrMap bg1="lt1" tx1="dk1" bg2="lt2" tx2="dk2" accent1="accent1" accent2="accent2" accent3="accent3" accent4="accent4" accent5="accent5" accent6="accent6" hlink="hlink" folHlink="folHlink"/>
  <p:sldLayoutIdLst>
    <p:sldLayoutId id="2147483897" r:id="rId1"/>
    <p:sldLayoutId id="2147483898" r:id="rId2"/>
    <p:sldLayoutId id="2147483899" r:id="rId3"/>
    <p:sldLayoutId id="2147483900" r:id="rId4"/>
    <p:sldLayoutId id="2147483901" r:id="rId5"/>
    <p:sldLayoutId id="2147483902" r:id="rId6"/>
    <p:sldLayoutId id="2147483903" r:id="rId7"/>
    <p:sldLayoutId id="2147483904" r:id="rId8"/>
    <p:sldLayoutId id="2147483905" r:id="rId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p:txStyles>
    <p:titleStyle>
      <a:lvl1pPr algn="l" defTabSz="457209" rtl="0" eaLnBrk="1" latinLnBrk="0" hangingPunct="1">
        <a:lnSpc>
          <a:spcPct val="90000"/>
        </a:lnSpc>
        <a:spcBef>
          <a:spcPct val="0"/>
        </a:spcBef>
        <a:buNone/>
        <a:defRPr sz="2600" b="1" i="0" kern="1200" spc="0">
          <a:solidFill>
            <a:srgbClr val="F06E00"/>
          </a:solidFill>
          <a:latin typeface="Arial" charset="0"/>
          <a:ea typeface="Arial" charset="0"/>
          <a:cs typeface="Arial" charset="0"/>
        </a:defRPr>
      </a:lvl1pPr>
    </p:titleStyle>
    <p:bodyStyle>
      <a:lvl1pPr marL="216000" indent="-216000" algn="l" defTabSz="457209" rtl="0" eaLnBrk="1" latinLnBrk="0" hangingPunct="1">
        <a:lnSpc>
          <a:spcPct val="100000"/>
        </a:lnSpc>
        <a:spcBef>
          <a:spcPts val="300"/>
        </a:spcBef>
        <a:spcAft>
          <a:spcPts val="0"/>
        </a:spcAft>
        <a:buClr>
          <a:srgbClr val="F06E00"/>
        </a:buClr>
        <a:buSzPct val="100000"/>
        <a:buFont typeface="Wingdings 2" panose="05020102010507070707" pitchFamily="18" charset="2"/>
        <a:buChar char="¡"/>
        <a:tabLst/>
        <a:defRPr lang="en-GB" sz="1800" b="0" i="0" kern="1200" spc="0" baseline="0" noProof="0" dirty="0">
          <a:solidFill>
            <a:srgbClr val="000000"/>
          </a:solidFill>
          <a:latin typeface="Arial" charset="0"/>
          <a:ea typeface="Arial" charset="0"/>
          <a:cs typeface="Arial" charset="0"/>
        </a:defRPr>
      </a:lvl1pPr>
      <a:lvl2pPr marL="396000" indent="-180000" algn="l" defTabSz="457209" rtl="0" eaLnBrk="1" latinLnBrk="0" hangingPunct="1">
        <a:lnSpc>
          <a:spcPct val="100000"/>
        </a:lnSpc>
        <a:spcBef>
          <a:spcPts val="0"/>
        </a:spcBef>
        <a:spcAft>
          <a:spcPts val="0"/>
        </a:spcAft>
        <a:buClr>
          <a:srgbClr val="F06E00"/>
        </a:buClr>
        <a:buFont typeface="Arial" panose="020B0604020202020204" pitchFamily="34" charset="0"/>
        <a:buChar char="•"/>
        <a:tabLst/>
        <a:defRPr lang="en-GB" sz="1600" b="0" i="0" kern="1200" spc="0" noProof="0" dirty="0">
          <a:solidFill>
            <a:srgbClr val="000000"/>
          </a:solidFill>
          <a:latin typeface="Arial" charset="0"/>
          <a:ea typeface="Arial" charset="0"/>
          <a:cs typeface="Arial" charset="0"/>
        </a:defRPr>
      </a:lvl2pPr>
      <a:lvl3pPr marL="576000" indent="-180000" algn="l" defTabSz="457209" rtl="0" eaLnBrk="1" latinLnBrk="0" hangingPunct="1">
        <a:lnSpc>
          <a:spcPct val="100000"/>
        </a:lnSpc>
        <a:spcBef>
          <a:spcPts val="0"/>
        </a:spcBef>
        <a:buClr>
          <a:srgbClr val="F06E00"/>
        </a:buClr>
        <a:buSzPct val="100000"/>
        <a:buFont typeface="Arial" panose="020B0604020202020204" pitchFamily="34" charset="0"/>
        <a:buChar char="•"/>
        <a:tabLst/>
        <a:defRPr sz="1600" b="0" i="0" kern="1200" spc="0">
          <a:solidFill>
            <a:srgbClr val="000000"/>
          </a:solidFill>
          <a:latin typeface="Arial" charset="0"/>
          <a:ea typeface="Arial" charset="0"/>
          <a:cs typeface="Arial" charset="0"/>
        </a:defRPr>
      </a:lvl3pPr>
      <a:lvl4pPr marL="756000" indent="-179388" algn="l" defTabSz="457209" rtl="0" eaLnBrk="1" latinLnBrk="0" hangingPunct="1">
        <a:lnSpc>
          <a:spcPct val="100000"/>
        </a:lnSpc>
        <a:spcBef>
          <a:spcPts val="0"/>
        </a:spcBef>
        <a:buClr>
          <a:srgbClr val="F06E00"/>
        </a:buClr>
        <a:buSzPct val="100000"/>
        <a:buFont typeface="Arial" charset="0"/>
        <a:buChar char="•"/>
        <a:tabLst/>
        <a:defRPr sz="1600" b="0" i="0" kern="1200" spc="0">
          <a:solidFill>
            <a:srgbClr val="000000"/>
          </a:solidFill>
          <a:latin typeface="Arial" charset="0"/>
          <a:ea typeface="Arial" charset="0"/>
          <a:cs typeface="Arial" charset="0"/>
        </a:defRPr>
      </a:lvl4pPr>
      <a:lvl5pPr marL="0" indent="0" algn="l" defTabSz="457209" rtl="0" eaLnBrk="1" latinLnBrk="0" hangingPunct="1">
        <a:lnSpc>
          <a:spcPct val="90000"/>
        </a:lnSpc>
        <a:spcBef>
          <a:spcPts val="0"/>
        </a:spcBef>
        <a:spcAft>
          <a:spcPts val="300"/>
        </a:spcAft>
        <a:buClr>
          <a:schemeClr val="tx1"/>
        </a:buClr>
        <a:buSzPct val="110000"/>
        <a:buFont typeface="Arial" charset="0"/>
        <a:buNone/>
        <a:tabLst/>
        <a:defRPr sz="1800" b="1" i="0" kern="1200" spc="0">
          <a:solidFill>
            <a:srgbClr val="000000"/>
          </a:solidFill>
          <a:latin typeface="Arial" charset="0"/>
          <a:ea typeface="Arial" charset="0"/>
          <a:cs typeface="Arial" charset="0"/>
        </a:defRPr>
      </a:lvl5pPr>
      <a:lvl6pPr marL="0" indent="0" algn="l" defTabSz="457209" rtl="0" eaLnBrk="1" latinLnBrk="0" hangingPunct="1">
        <a:lnSpc>
          <a:spcPct val="90000"/>
        </a:lnSpc>
        <a:spcBef>
          <a:spcPts val="0"/>
        </a:spcBef>
        <a:buClr>
          <a:schemeClr val="tx1"/>
        </a:buClr>
        <a:buSzPct val="110000"/>
        <a:buFont typeface="Arial"/>
        <a:buNone/>
        <a:defRPr lang="en-GB" sz="1800" b="0" i="0" kern="1200" spc="0" noProof="0" dirty="0">
          <a:solidFill>
            <a:srgbClr val="000000"/>
          </a:solidFill>
          <a:latin typeface="Arial" charset="0"/>
          <a:ea typeface="+mn-ea"/>
          <a:cs typeface="Arial" charset="0"/>
        </a:defRPr>
      </a:lvl6pPr>
      <a:lvl7pPr marL="2971855" indent="-228604" algn="l" defTabSz="457209" rtl="0" eaLnBrk="1" latinLnBrk="0" hangingPunct="1">
        <a:spcBef>
          <a:spcPct val="20000"/>
        </a:spcBef>
        <a:buFont typeface="Arial"/>
        <a:buChar char="•"/>
        <a:defRPr sz="2000" kern="1200">
          <a:solidFill>
            <a:schemeClr val="tx1"/>
          </a:solidFill>
          <a:latin typeface="+mn-lt"/>
          <a:ea typeface="+mn-ea"/>
          <a:cs typeface="+mn-cs"/>
        </a:defRPr>
      </a:lvl7pPr>
      <a:lvl8pPr marL="3429064" indent="-228604" algn="l" defTabSz="457209" rtl="0" eaLnBrk="1" latinLnBrk="0" hangingPunct="1">
        <a:spcBef>
          <a:spcPct val="20000"/>
        </a:spcBef>
        <a:buFont typeface="Arial"/>
        <a:buChar char="•"/>
        <a:defRPr sz="2000" kern="1200">
          <a:solidFill>
            <a:schemeClr val="tx1"/>
          </a:solidFill>
          <a:latin typeface="+mn-lt"/>
          <a:ea typeface="+mn-ea"/>
          <a:cs typeface="+mn-cs"/>
        </a:defRPr>
      </a:lvl8pPr>
      <a:lvl9pPr marL="3886273" indent="-228604" algn="l" defTabSz="45720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9" rtl="0" eaLnBrk="1" latinLnBrk="0" hangingPunct="1">
        <a:defRPr sz="1800" kern="1200">
          <a:solidFill>
            <a:schemeClr val="tx1"/>
          </a:solidFill>
          <a:latin typeface="+mn-lt"/>
          <a:ea typeface="+mn-ea"/>
          <a:cs typeface="+mn-cs"/>
        </a:defRPr>
      </a:lvl1pPr>
      <a:lvl2pPr marL="457209" algn="l" defTabSz="457209" rtl="0" eaLnBrk="1" latinLnBrk="0" hangingPunct="1">
        <a:defRPr sz="1800" kern="1200">
          <a:solidFill>
            <a:schemeClr val="tx1"/>
          </a:solidFill>
          <a:latin typeface="+mn-lt"/>
          <a:ea typeface="+mn-ea"/>
          <a:cs typeface="+mn-cs"/>
        </a:defRPr>
      </a:lvl2pPr>
      <a:lvl3pPr marL="914417" algn="l" defTabSz="457209" rtl="0" eaLnBrk="1" latinLnBrk="0" hangingPunct="1">
        <a:defRPr sz="1800" kern="1200">
          <a:solidFill>
            <a:schemeClr val="tx1"/>
          </a:solidFill>
          <a:latin typeface="+mn-lt"/>
          <a:ea typeface="+mn-ea"/>
          <a:cs typeface="+mn-cs"/>
        </a:defRPr>
      </a:lvl3pPr>
      <a:lvl4pPr marL="1371626" algn="l" defTabSz="457209" rtl="0" eaLnBrk="1" latinLnBrk="0" hangingPunct="1">
        <a:defRPr sz="1800" kern="1200">
          <a:solidFill>
            <a:schemeClr val="tx1"/>
          </a:solidFill>
          <a:latin typeface="+mn-lt"/>
          <a:ea typeface="+mn-ea"/>
          <a:cs typeface="+mn-cs"/>
        </a:defRPr>
      </a:lvl4pPr>
      <a:lvl5pPr marL="1828834" algn="l" defTabSz="457209" rtl="0" eaLnBrk="1" latinLnBrk="0" hangingPunct="1">
        <a:defRPr sz="1800" kern="1200">
          <a:solidFill>
            <a:schemeClr val="tx1"/>
          </a:solidFill>
          <a:latin typeface="+mn-lt"/>
          <a:ea typeface="+mn-ea"/>
          <a:cs typeface="+mn-cs"/>
        </a:defRPr>
      </a:lvl5pPr>
      <a:lvl6pPr marL="2286042" algn="l" defTabSz="457209" rtl="0" eaLnBrk="1" latinLnBrk="0" hangingPunct="1">
        <a:defRPr sz="1800" kern="1200">
          <a:solidFill>
            <a:schemeClr val="tx1"/>
          </a:solidFill>
          <a:latin typeface="+mn-lt"/>
          <a:ea typeface="+mn-ea"/>
          <a:cs typeface="+mn-cs"/>
        </a:defRPr>
      </a:lvl6pPr>
      <a:lvl7pPr marL="2743251" algn="l" defTabSz="457209" rtl="0" eaLnBrk="1" latinLnBrk="0" hangingPunct="1">
        <a:defRPr sz="1800" kern="1200">
          <a:solidFill>
            <a:schemeClr val="tx1"/>
          </a:solidFill>
          <a:latin typeface="+mn-lt"/>
          <a:ea typeface="+mn-ea"/>
          <a:cs typeface="+mn-cs"/>
        </a:defRPr>
      </a:lvl7pPr>
      <a:lvl8pPr marL="3200460" algn="l" defTabSz="457209" rtl="0" eaLnBrk="1" latinLnBrk="0" hangingPunct="1">
        <a:defRPr sz="1800" kern="1200">
          <a:solidFill>
            <a:schemeClr val="tx1"/>
          </a:solidFill>
          <a:latin typeface="+mn-lt"/>
          <a:ea typeface="+mn-ea"/>
          <a:cs typeface="+mn-cs"/>
        </a:defRPr>
      </a:lvl8pPr>
      <a:lvl9pPr marL="3657668" algn="l" defTabSz="457209"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5148">
          <p15:clr>
            <a:srgbClr val="F26B43"/>
          </p15:clr>
        </p15:guide>
        <p15:guide id="7" orient="horz" pos="894">
          <p15:clr>
            <a:srgbClr val="F26B43"/>
          </p15:clr>
        </p15:guide>
        <p15:guide id="10" pos="453">
          <p15:clr>
            <a:srgbClr val="F26B43"/>
          </p15:clr>
        </p15:guide>
        <p15:guide id="11" orient="horz" pos="418">
          <p15:clr>
            <a:srgbClr val="F26B43"/>
          </p15:clr>
        </p15:guide>
        <p15:guide id="12" pos="4830">
          <p15:clr>
            <a:srgbClr val="F26B43"/>
          </p15:clr>
        </p15:guide>
        <p15:guide id="13" orient="horz" pos="1008">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719999" y="1548000"/>
            <a:ext cx="6948000" cy="3060000"/>
          </a:xfrm>
          <a:prstGeom prst="rect">
            <a:avLst/>
          </a:prstGeom>
        </p:spPr>
        <p:txBody>
          <a:bodyPr vert="horz" lIns="0" tIns="0" rIns="0" bIns="0" rtlCol="0">
            <a:noAutofit/>
          </a:bodyPr>
          <a:lstStyle/>
          <a:p>
            <a:pPr lvl="0"/>
            <a:r>
              <a:rPr lang="en-GB" noProof="0" dirty="0"/>
              <a:t>Click to add VTT content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13" name="Date Placeholder 3">
            <a:extLst>
              <a:ext uri="{FF2B5EF4-FFF2-40B4-BE49-F238E27FC236}">
                <a16:creationId xmlns:a16="http://schemas.microsoft.com/office/drawing/2014/main" id="{F3F89EB9-CD78-4294-817D-18595041810A}"/>
              </a:ext>
            </a:extLst>
          </p:cNvPr>
          <p:cNvSpPr>
            <a:spLocks noGrp="1"/>
          </p:cNvSpPr>
          <p:nvPr>
            <p:ph type="dt" sz="half" idx="2"/>
          </p:nvPr>
        </p:nvSpPr>
        <p:spPr>
          <a:xfrm>
            <a:off x="4997105" y="4852760"/>
            <a:ext cx="720000" cy="288000"/>
          </a:xfrm>
          <a:prstGeom prst="rect">
            <a:avLst/>
          </a:prstGeom>
        </p:spPr>
        <p:txBody>
          <a:bodyPr lIns="0" tIns="0" rIns="0" bIns="0"/>
          <a:lstStyle>
            <a:lvl1pPr>
              <a:defRPr sz="850" b="1" i="0" spc="0">
                <a:solidFill>
                  <a:schemeClr val="bg1"/>
                </a:solidFill>
                <a:latin typeface="Arial" charset="0"/>
                <a:ea typeface="Arial" charset="0"/>
                <a:cs typeface="Arial" charset="0"/>
              </a:defRPr>
            </a:lvl1pPr>
          </a:lstStyle>
          <a:p>
            <a:fld id="{CA81B119-A842-497F-BF18-F3C3E327A301}" type="datetime1">
              <a:rPr lang="en-GB" smtClean="0"/>
              <a:t>30/05/2025</a:t>
            </a:fld>
            <a:endParaRPr lang="en-GB" dirty="0"/>
          </a:p>
        </p:txBody>
      </p:sp>
      <p:sp>
        <p:nvSpPr>
          <p:cNvPr id="14" name="Footer Placeholder 4">
            <a:extLst>
              <a:ext uri="{FF2B5EF4-FFF2-40B4-BE49-F238E27FC236}">
                <a16:creationId xmlns:a16="http://schemas.microsoft.com/office/drawing/2014/main" id="{092C31D9-EEC5-46F5-9D83-6C7E22D558D3}"/>
              </a:ext>
            </a:extLst>
          </p:cNvPr>
          <p:cNvSpPr>
            <a:spLocks noGrp="1"/>
          </p:cNvSpPr>
          <p:nvPr>
            <p:ph type="ftr" sz="quarter" idx="3"/>
          </p:nvPr>
        </p:nvSpPr>
        <p:spPr>
          <a:xfrm>
            <a:off x="5721868" y="4852800"/>
            <a:ext cx="2447407" cy="288000"/>
          </a:xfrm>
          <a:prstGeom prst="rect">
            <a:avLst/>
          </a:prstGeom>
        </p:spPr>
        <p:txBody>
          <a:bodyPr lIns="0" tIns="0" rIns="0" bIns="0" anchor="t" anchorCtr="0"/>
          <a:lstStyle>
            <a:lvl1pPr algn="l">
              <a:defRPr sz="850" b="1" i="0" spc="0">
                <a:solidFill>
                  <a:schemeClr val="bg1"/>
                </a:solidFill>
                <a:latin typeface="Arial" charset="0"/>
                <a:ea typeface="Arial" charset="0"/>
                <a:cs typeface="Arial" charset="0"/>
              </a:defRPr>
            </a:lvl1pPr>
          </a:lstStyle>
          <a:p>
            <a:r>
              <a:rPr lang="en-GB"/>
              <a:t>VTT – beyond the obvious</a:t>
            </a:r>
            <a:endParaRPr lang="en-GB" dirty="0"/>
          </a:p>
        </p:txBody>
      </p:sp>
      <p:sp>
        <p:nvSpPr>
          <p:cNvPr id="15" name="Slide Number Placeholder 5">
            <a:extLst>
              <a:ext uri="{FF2B5EF4-FFF2-40B4-BE49-F238E27FC236}">
                <a16:creationId xmlns:a16="http://schemas.microsoft.com/office/drawing/2014/main" id="{E5D6F0F1-E903-4F17-8A44-9E11C6FB99BB}"/>
              </a:ext>
            </a:extLst>
          </p:cNvPr>
          <p:cNvSpPr>
            <a:spLocks noGrp="1"/>
          </p:cNvSpPr>
          <p:nvPr>
            <p:ph type="sldNum" sz="quarter" idx="4"/>
          </p:nvPr>
        </p:nvSpPr>
        <p:spPr>
          <a:xfrm>
            <a:off x="8174038" y="4852972"/>
            <a:ext cx="971550" cy="288000"/>
          </a:xfrm>
          <a:prstGeom prst="rect">
            <a:avLst/>
          </a:prstGeom>
        </p:spPr>
        <p:txBody>
          <a:bodyPr lIns="0" tIns="0" rIns="0" bIns="0" anchor="t" anchorCtr="0"/>
          <a:lstStyle>
            <a:lvl1pPr algn="ctr">
              <a:defRPr sz="850" b="1" i="0" spc="0">
                <a:solidFill>
                  <a:schemeClr val="bg1"/>
                </a:solidFill>
                <a:latin typeface="Arial" charset="0"/>
                <a:ea typeface="Arial" charset="0"/>
                <a:cs typeface="Arial" charset="0"/>
              </a:defRPr>
            </a:lvl1pPr>
          </a:lstStyle>
          <a:p>
            <a:fld id="{B89A5CCE-AC13-A746-9A72-5D19050CC0B7}" type="slidenum">
              <a:rPr lang="en-GB" smtClean="0"/>
              <a:pPr/>
              <a:t>‹#›</a:t>
            </a:fld>
            <a:endParaRPr lang="en-GB" dirty="0"/>
          </a:p>
        </p:txBody>
      </p:sp>
      <p:sp>
        <p:nvSpPr>
          <p:cNvPr id="2" name="Title Placeholder 1"/>
          <p:cNvSpPr>
            <a:spLocks noGrp="1"/>
          </p:cNvSpPr>
          <p:nvPr>
            <p:ph type="title"/>
          </p:nvPr>
        </p:nvSpPr>
        <p:spPr>
          <a:xfrm>
            <a:off x="5001867" y="1386000"/>
            <a:ext cx="3172171" cy="2756648"/>
          </a:xfrm>
          <a:prstGeom prst="rect">
            <a:avLst/>
          </a:prstGeom>
        </p:spPr>
        <p:txBody>
          <a:bodyPr vert="horz" lIns="0" tIns="0" rIns="0" bIns="0" rtlCol="0" anchor="b" anchorCtr="0">
            <a:noAutofit/>
          </a:bodyPr>
          <a:lstStyle/>
          <a:p>
            <a:r>
              <a:rPr lang="en-GB" noProof="0" dirty="0"/>
              <a:t>Click to add a short VTT headline.</a:t>
            </a:r>
          </a:p>
        </p:txBody>
      </p:sp>
    </p:spTree>
    <p:extLst>
      <p:ext uri="{BB962C8B-B14F-4D97-AF65-F5344CB8AC3E}">
        <p14:creationId xmlns:p14="http://schemas.microsoft.com/office/powerpoint/2010/main" val="1755376357"/>
      </p:ext>
    </p:extLst>
  </p:cSld>
  <p:clrMap bg1="lt1" tx1="dk1" bg2="lt2" tx2="dk2" accent1="accent1" accent2="accent2" accent3="accent3" accent4="accent4" accent5="accent5" accent6="accent6" hlink="hlink" folHlink="folHlink"/>
  <p:sldLayoutIdLst>
    <p:sldLayoutId id="2147483907" r:id="rId1"/>
    <p:sldLayoutId id="2147483908" r:id="rId2"/>
    <p:sldLayoutId id="2147483909" r:id="rId3"/>
    <p:sldLayoutId id="2147483910" r:id="rId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p:txStyles>
    <p:titleStyle>
      <a:lvl1pPr algn="l" defTabSz="457209" rtl="0" eaLnBrk="1" latinLnBrk="0" hangingPunct="1">
        <a:lnSpc>
          <a:spcPct val="90000"/>
        </a:lnSpc>
        <a:spcBef>
          <a:spcPct val="0"/>
        </a:spcBef>
        <a:buNone/>
        <a:defRPr sz="3000" b="1" i="0" kern="1200" spc="0">
          <a:solidFill>
            <a:srgbClr val="000000"/>
          </a:solidFill>
          <a:latin typeface="Arial" charset="0"/>
          <a:ea typeface="Arial" charset="0"/>
          <a:cs typeface="Arial" charset="0"/>
        </a:defRPr>
      </a:lvl1pPr>
    </p:titleStyle>
    <p:bodyStyle>
      <a:lvl1pPr marL="0" indent="0" algn="l" defTabSz="457209" rtl="0" eaLnBrk="1" latinLnBrk="0" hangingPunct="1">
        <a:lnSpc>
          <a:spcPct val="100000"/>
        </a:lnSpc>
        <a:spcBef>
          <a:spcPts val="0"/>
        </a:spcBef>
        <a:buClr>
          <a:schemeClr val="bg1"/>
        </a:buClr>
        <a:buSzPct val="100000"/>
        <a:buFont typeface="Arial" panose="020B0604020202020204" pitchFamily="34" charset="0"/>
        <a:buNone/>
        <a:tabLst/>
        <a:defRPr sz="2400" b="1" i="0" kern="1200" spc="0" baseline="0">
          <a:solidFill>
            <a:srgbClr val="000000"/>
          </a:solidFill>
          <a:latin typeface="Arial" charset="0"/>
          <a:ea typeface="Arial" charset="0"/>
          <a:cs typeface="Arial" charset="0"/>
        </a:defRPr>
      </a:lvl1pPr>
      <a:lvl2pPr marL="180000" indent="0" algn="l" defTabSz="457209" rtl="0" eaLnBrk="1" latinLnBrk="0" hangingPunct="1">
        <a:lnSpc>
          <a:spcPct val="100000"/>
        </a:lnSpc>
        <a:spcBef>
          <a:spcPts val="0"/>
        </a:spcBef>
        <a:buClr>
          <a:schemeClr val="bg1"/>
        </a:buClr>
        <a:buFont typeface="Arial" charset="0"/>
        <a:buNone/>
        <a:tabLst/>
        <a:defRPr sz="1600" b="0" i="0" kern="1200" spc="0">
          <a:solidFill>
            <a:srgbClr val="000000"/>
          </a:solidFill>
          <a:latin typeface="Arial" charset="0"/>
          <a:ea typeface="Arial" charset="0"/>
          <a:cs typeface="Arial" charset="0"/>
        </a:defRPr>
      </a:lvl2pPr>
      <a:lvl3pPr marL="359025" indent="0" algn="l" defTabSz="457209" rtl="0" eaLnBrk="1" latinLnBrk="0" hangingPunct="1">
        <a:lnSpc>
          <a:spcPct val="100000"/>
        </a:lnSpc>
        <a:spcBef>
          <a:spcPts val="0"/>
        </a:spcBef>
        <a:buClr>
          <a:schemeClr val="bg1"/>
        </a:buClr>
        <a:buFont typeface="Arial" charset="0"/>
        <a:buNone/>
        <a:tabLst/>
        <a:defRPr sz="1600" b="0" i="0" kern="1200" spc="0">
          <a:solidFill>
            <a:srgbClr val="000000"/>
          </a:solidFill>
          <a:latin typeface="Arial" charset="0"/>
          <a:ea typeface="Arial" charset="0"/>
          <a:cs typeface="Arial" charset="0"/>
        </a:defRPr>
      </a:lvl3pPr>
      <a:lvl4pPr marL="540612" indent="0" algn="l" defTabSz="457209" rtl="0" eaLnBrk="1" latinLnBrk="0" hangingPunct="1">
        <a:lnSpc>
          <a:spcPct val="100000"/>
        </a:lnSpc>
        <a:spcBef>
          <a:spcPts val="0"/>
        </a:spcBef>
        <a:buClr>
          <a:schemeClr val="bg1"/>
        </a:buClr>
        <a:buFont typeface="Arial" charset="0"/>
        <a:buNone/>
        <a:tabLst/>
        <a:defRPr sz="1600" b="0" i="0" kern="1200" spc="0">
          <a:solidFill>
            <a:srgbClr val="000000"/>
          </a:solidFill>
          <a:latin typeface="Arial" charset="0"/>
          <a:ea typeface="Arial" charset="0"/>
          <a:cs typeface="Arial" charset="0"/>
        </a:defRPr>
      </a:lvl4pPr>
      <a:lvl5pPr marL="720000" indent="0" algn="l" defTabSz="457209" rtl="0" eaLnBrk="1" latinLnBrk="0" hangingPunct="1">
        <a:lnSpc>
          <a:spcPct val="100000"/>
        </a:lnSpc>
        <a:spcBef>
          <a:spcPts val="0"/>
        </a:spcBef>
        <a:buClr>
          <a:schemeClr val="bg1"/>
        </a:buClr>
        <a:buFont typeface="Arial" charset="0"/>
        <a:buNone/>
        <a:tabLst/>
        <a:defRPr sz="1600" b="0" i="0" kern="1200" spc="0">
          <a:solidFill>
            <a:srgbClr val="000000"/>
          </a:solidFill>
          <a:latin typeface="Arial" charset="0"/>
          <a:ea typeface="Arial" charset="0"/>
          <a:cs typeface="Arial" charset="0"/>
        </a:defRPr>
      </a:lvl5pPr>
      <a:lvl6pPr marL="2514647" indent="-228604" algn="l" defTabSz="457209" rtl="0" eaLnBrk="1" latinLnBrk="0" hangingPunct="1">
        <a:spcBef>
          <a:spcPct val="20000"/>
        </a:spcBef>
        <a:buFont typeface="Arial"/>
        <a:buChar char="•"/>
        <a:defRPr sz="2000" kern="1200">
          <a:solidFill>
            <a:schemeClr val="tx1"/>
          </a:solidFill>
          <a:latin typeface="+mn-lt"/>
          <a:ea typeface="+mn-ea"/>
          <a:cs typeface="+mn-cs"/>
        </a:defRPr>
      </a:lvl6pPr>
      <a:lvl7pPr marL="2971855" indent="-228604" algn="l" defTabSz="457209" rtl="0" eaLnBrk="1" latinLnBrk="0" hangingPunct="1">
        <a:spcBef>
          <a:spcPct val="20000"/>
        </a:spcBef>
        <a:buFont typeface="Arial"/>
        <a:buChar char="•"/>
        <a:defRPr sz="2000" kern="1200">
          <a:solidFill>
            <a:schemeClr val="tx1"/>
          </a:solidFill>
          <a:latin typeface="+mn-lt"/>
          <a:ea typeface="+mn-ea"/>
          <a:cs typeface="+mn-cs"/>
        </a:defRPr>
      </a:lvl7pPr>
      <a:lvl8pPr marL="3429064" indent="-228604" algn="l" defTabSz="457209" rtl="0" eaLnBrk="1" latinLnBrk="0" hangingPunct="1">
        <a:spcBef>
          <a:spcPct val="20000"/>
        </a:spcBef>
        <a:buFont typeface="Arial"/>
        <a:buChar char="•"/>
        <a:defRPr sz="2000" kern="1200">
          <a:solidFill>
            <a:schemeClr val="tx1"/>
          </a:solidFill>
          <a:latin typeface="+mn-lt"/>
          <a:ea typeface="+mn-ea"/>
          <a:cs typeface="+mn-cs"/>
        </a:defRPr>
      </a:lvl8pPr>
      <a:lvl9pPr marL="3886273" indent="-228604" algn="l" defTabSz="45720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9" rtl="0" eaLnBrk="1" latinLnBrk="0" hangingPunct="1">
        <a:defRPr sz="1800" kern="1200">
          <a:solidFill>
            <a:schemeClr val="tx1"/>
          </a:solidFill>
          <a:latin typeface="+mn-lt"/>
          <a:ea typeface="+mn-ea"/>
          <a:cs typeface="+mn-cs"/>
        </a:defRPr>
      </a:lvl1pPr>
      <a:lvl2pPr marL="457209" algn="l" defTabSz="457209" rtl="0" eaLnBrk="1" latinLnBrk="0" hangingPunct="1">
        <a:defRPr sz="1800" kern="1200">
          <a:solidFill>
            <a:schemeClr val="tx1"/>
          </a:solidFill>
          <a:latin typeface="+mn-lt"/>
          <a:ea typeface="+mn-ea"/>
          <a:cs typeface="+mn-cs"/>
        </a:defRPr>
      </a:lvl2pPr>
      <a:lvl3pPr marL="914417" algn="l" defTabSz="457209" rtl="0" eaLnBrk="1" latinLnBrk="0" hangingPunct="1">
        <a:defRPr sz="1800" kern="1200">
          <a:solidFill>
            <a:schemeClr val="tx1"/>
          </a:solidFill>
          <a:latin typeface="+mn-lt"/>
          <a:ea typeface="+mn-ea"/>
          <a:cs typeface="+mn-cs"/>
        </a:defRPr>
      </a:lvl3pPr>
      <a:lvl4pPr marL="1371626" algn="l" defTabSz="457209" rtl="0" eaLnBrk="1" latinLnBrk="0" hangingPunct="1">
        <a:defRPr sz="1800" kern="1200">
          <a:solidFill>
            <a:schemeClr val="tx1"/>
          </a:solidFill>
          <a:latin typeface="+mn-lt"/>
          <a:ea typeface="+mn-ea"/>
          <a:cs typeface="+mn-cs"/>
        </a:defRPr>
      </a:lvl4pPr>
      <a:lvl5pPr marL="1828834" algn="l" defTabSz="457209" rtl="0" eaLnBrk="1" latinLnBrk="0" hangingPunct="1">
        <a:defRPr sz="1800" kern="1200">
          <a:solidFill>
            <a:schemeClr val="tx1"/>
          </a:solidFill>
          <a:latin typeface="+mn-lt"/>
          <a:ea typeface="+mn-ea"/>
          <a:cs typeface="+mn-cs"/>
        </a:defRPr>
      </a:lvl5pPr>
      <a:lvl6pPr marL="2286042" algn="l" defTabSz="457209" rtl="0" eaLnBrk="1" latinLnBrk="0" hangingPunct="1">
        <a:defRPr sz="1800" kern="1200">
          <a:solidFill>
            <a:schemeClr val="tx1"/>
          </a:solidFill>
          <a:latin typeface="+mn-lt"/>
          <a:ea typeface="+mn-ea"/>
          <a:cs typeface="+mn-cs"/>
        </a:defRPr>
      </a:lvl6pPr>
      <a:lvl7pPr marL="2743251" algn="l" defTabSz="457209" rtl="0" eaLnBrk="1" latinLnBrk="0" hangingPunct="1">
        <a:defRPr sz="1800" kern="1200">
          <a:solidFill>
            <a:schemeClr val="tx1"/>
          </a:solidFill>
          <a:latin typeface="+mn-lt"/>
          <a:ea typeface="+mn-ea"/>
          <a:cs typeface="+mn-cs"/>
        </a:defRPr>
      </a:lvl7pPr>
      <a:lvl8pPr marL="3200460" algn="l" defTabSz="457209" rtl="0" eaLnBrk="1" latinLnBrk="0" hangingPunct="1">
        <a:defRPr sz="1800" kern="1200">
          <a:solidFill>
            <a:schemeClr val="tx1"/>
          </a:solidFill>
          <a:latin typeface="+mn-lt"/>
          <a:ea typeface="+mn-ea"/>
          <a:cs typeface="+mn-cs"/>
        </a:defRPr>
      </a:lvl8pPr>
      <a:lvl9pPr marL="3657668" algn="l" defTabSz="457209"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5148">
          <p15:clr>
            <a:srgbClr val="F26B43"/>
          </p15:clr>
        </p15:guide>
        <p15:guide id="7" orient="horz" pos="894">
          <p15:clr>
            <a:srgbClr val="F26B43"/>
          </p15:clr>
        </p15:guide>
        <p15:guide id="10" pos="453">
          <p15:clr>
            <a:srgbClr val="F26B43"/>
          </p15:clr>
        </p15:guide>
        <p15:guide id="11" orient="horz" pos="418">
          <p15:clr>
            <a:srgbClr val="F26B43"/>
          </p15:clr>
        </p15:guide>
        <p15:guide id="12" pos="483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3.xml"/><Relationship Id="rId1" Type="http://schemas.openxmlformats.org/officeDocument/2006/relationships/slideLayout" Target="../slideLayouts/slideLayout15.xml"/><Relationship Id="rId5" Type="http://schemas.openxmlformats.org/officeDocument/2006/relationships/image" Target="../media/image11.jpeg"/><Relationship Id="rId4" Type="http://schemas.openxmlformats.org/officeDocument/2006/relationships/image" Target="../media/image10.jpe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13" Type="http://schemas.openxmlformats.org/officeDocument/2006/relationships/image" Target="../media/image23.png"/><Relationship Id="rId18" Type="http://schemas.openxmlformats.org/officeDocument/2006/relationships/image" Target="../media/image28.jpeg"/><Relationship Id="rId26" Type="http://schemas.openxmlformats.org/officeDocument/2006/relationships/image" Target="../media/image36.png"/><Relationship Id="rId39" Type="http://schemas.openxmlformats.org/officeDocument/2006/relationships/image" Target="../media/image49.png"/><Relationship Id="rId21" Type="http://schemas.openxmlformats.org/officeDocument/2006/relationships/image" Target="../media/image31.png"/><Relationship Id="rId34" Type="http://schemas.openxmlformats.org/officeDocument/2006/relationships/image" Target="../media/image44.png"/><Relationship Id="rId42" Type="http://schemas.openxmlformats.org/officeDocument/2006/relationships/image" Target="../media/image52.jpeg"/><Relationship Id="rId47" Type="http://schemas.openxmlformats.org/officeDocument/2006/relationships/image" Target="../media/image57.jpeg"/><Relationship Id="rId50" Type="http://schemas.openxmlformats.org/officeDocument/2006/relationships/image" Target="../media/image60.png"/><Relationship Id="rId7" Type="http://schemas.openxmlformats.org/officeDocument/2006/relationships/image" Target="../media/image17.png"/><Relationship Id="rId2" Type="http://schemas.openxmlformats.org/officeDocument/2006/relationships/notesSlide" Target="../notesSlides/notesSlide5.xml"/><Relationship Id="rId16" Type="http://schemas.openxmlformats.org/officeDocument/2006/relationships/image" Target="../media/image26.jpeg"/><Relationship Id="rId29" Type="http://schemas.openxmlformats.org/officeDocument/2006/relationships/image" Target="../media/image39.png"/><Relationship Id="rId11" Type="http://schemas.openxmlformats.org/officeDocument/2006/relationships/image" Target="../media/image21.jpeg"/><Relationship Id="rId24" Type="http://schemas.openxmlformats.org/officeDocument/2006/relationships/image" Target="../media/image34.png"/><Relationship Id="rId32" Type="http://schemas.openxmlformats.org/officeDocument/2006/relationships/image" Target="../media/image42.jpeg"/><Relationship Id="rId37" Type="http://schemas.openxmlformats.org/officeDocument/2006/relationships/image" Target="../media/image47.png"/><Relationship Id="rId40" Type="http://schemas.openxmlformats.org/officeDocument/2006/relationships/image" Target="../media/image50.jpg"/><Relationship Id="rId45" Type="http://schemas.openxmlformats.org/officeDocument/2006/relationships/image" Target="../media/image55.jpeg"/><Relationship Id="rId5" Type="http://schemas.openxmlformats.org/officeDocument/2006/relationships/image" Target="../media/image15.png"/><Relationship Id="rId15" Type="http://schemas.openxmlformats.org/officeDocument/2006/relationships/image" Target="../media/image25.jpeg"/><Relationship Id="rId23" Type="http://schemas.openxmlformats.org/officeDocument/2006/relationships/image" Target="../media/image33.jpeg"/><Relationship Id="rId28" Type="http://schemas.openxmlformats.org/officeDocument/2006/relationships/image" Target="../media/image38.jpeg"/><Relationship Id="rId36" Type="http://schemas.openxmlformats.org/officeDocument/2006/relationships/image" Target="../media/image46.png"/><Relationship Id="rId49" Type="http://schemas.openxmlformats.org/officeDocument/2006/relationships/image" Target="../media/image59.jpeg"/><Relationship Id="rId10" Type="http://schemas.openxmlformats.org/officeDocument/2006/relationships/image" Target="../media/image20.png"/><Relationship Id="rId19" Type="http://schemas.openxmlformats.org/officeDocument/2006/relationships/image" Target="../media/image29.png"/><Relationship Id="rId31" Type="http://schemas.openxmlformats.org/officeDocument/2006/relationships/image" Target="../media/image41.png"/><Relationship Id="rId44" Type="http://schemas.openxmlformats.org/officeDocument/2006/relationships/image" Target="../media/image54.png"/><Relationship Id="rId4" Type="http://schemas.openxmlformats.org/officeDocument/2006/relationships/image" Target="../media/image14.png"/><Relationship Id="rId9" Type="http://schemas.openxmlformats.org/officeDocument/2006/relationships/image" Target="../media/image19.jpeg"/><Relationship Id="rId14" Type="http://schemas.openxmlformats.org/officeDocument/2006/relationships/image" Target="../media/image24.jpeg"/><Relationship Id="rId22" Type="http://schemas.openxmlformats.org/officeDocument/2006/relationships/image" Target="../media/image32.jpeg"/><Relationship Id="rId27" Type="http://schemas.openxmlformats.org/officeDocument/2006/relationships/image" Target="../media/image37.png"/><Relationship Id="rId30" Type="http://schemas.openxmlformats.org/officeDocument/2006/relationships/image" Target="../media/image40.jpeg"/><Relationship Id="rId35" Type="http://schemas.openxmlformats.org/officeDocument/2006/relationships/image" Target="../media/image45.jpeg"/><Relationship Id="rId43" Type="http://schemas.openxmlformats.org/officeDocument/2006/relationships/image" Target="../media/image53.jpeg"/><Relationship Id="rId48" Type="http://schemas.openxmlformats.org/officeDocument/2006/relationships/image" Target="../media/image58.jpeg"/><Relationship Id="rId8" Type="http://schemas.openxmlformats.org/officeDocument/2006/relationships/image" Target="../media/image18.png"/><Relationship Id="rId3" Type="http://schemas.openxmlformats.org/officeDocument/2006/relationships/image" Target="../media/image13.png"/><Relationship Id="rId12" Type="http://schemas.openxmlformats.org/officeDocument/2006/relationships/image" Target="../media/image22.jpeg"/><Relationship Id="rId17" Type="http://schemas.openxmlformats.org/officeDocument/2006/relationships/image" Target="../media/image27.jpeg"/><Relationship Id="rId25" Type="http://schemas.openxmlformats.org/officeDocument/2006/relationships/image" Target="../media/image35.jpeg"/><Relationship Id="rId33" Type="http://schemas.openxmlformats.org/officeDocument/2006/relationships/image" Target="../media/image43.jpeg"/><Relationship Id="rId38" Type="http://schemas.openxmlformats.org/officeDocument/2006/relationships/image" Target="../media/image48.png"/><Relationship Id="rId46" Type="http://schemas.openxmlformats.org/officeDocument/2006/relationships/image" Target="../media/image56.jpeg"/><Relationship Id="rId20" Type="http://schemas.openxmlformats.org/officeDocument/2006/relationships/image" Target="../media/image30.jpeg"/><Relationship Id="rId41" Type="http://schemas.openxmlformats.org/officeDocument/2006/relationships/image" Target="../media/image51.png"/><Relationship Id="rId1" Type="http://schemas.openxmlformats.org/officeDocument/2006/relationships/slideLayout" Target="../slideLayouts/slideLayout16.xml"/><Relationship Id="rId6" Type="http://schemas.openxmlformats.org/officeDocument/2006/relationships/image" Target="../media/image16.png"/></Relationships>
</file>

<file path=ppt/slides/_rels/slide6.xml.rels><?xml version="1.0" encoding="UTF-8" standalone="yes"?>
<Relationships xmlns="http://schemas.openxmlformats.org/package/2006/relationships"><Relationship Id="rId8" Type="http://schemas.openxmlformats.org/officeDocument/2006/relationships/image" Target="../media/image66.svg"/><Relationship Id="rId3" Type="http://schemas.openxmlformats.org/officeDocument/2006/relationships/image" Target="../media/image61.png"/><Relationship Id="rId7" Type="http://schemas.openxmlformats.org/officeDocument/2006/relationships/image" Target="../media/image65.png"/><Relationship Id="rId12" Type="http://schemas.openxmlformats.org/officeDocument/2006/relationships/image" Target="../media/image70.svg"/><Relationship Id="rId2" Type="http://schemas.openxmlformats.org/officeDocument/2006/relationships/notesSlide" Target="../notesSlides/notesSlide6.xml"/><Relationship Id="rId1" Type="http://schemas.openxmlformats.org/officeDocument/2006/relationships/slideLayout" Target="../slideLayouts/slideLayout15.xml"/><Relationship Id="rId6" Type="http://schemas.openxmlformats.org/officeDocument/2006/relationships/image" Target="../media/image64.svg"/><Relationship Id="rId11" Type="http://schemas.openxmlformats.org/officeDocument/2006/relationships/image" Target="../media/image69.png"/><Relationship Id="rId5" Type="http://schemas.openxmlformats.org/officeDocument/2006/relationships/image" Target="../media/image63.png"/><Relationship Id="rId10" Type="http://schemas.openxmlformats.org/officeDocument/2006/relationships/image" Target="../media/image68.svg"/><Relationship Id="rId4" Type="http://schemas.openxmlformats.org/officeDocument/2006/relationships/image" Target="../media/image62.svg"/><Relationship Id="rId9" Type="http://schemas.openxmlformats.org/officeDocument/2006/relationships/image" Target="../media/image67.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3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71.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8.xml"/><Relationship Id="rId1" Type="http://schemas.openxmlformats.org/officeDocument/2006/relationships/slideLayout" Target="../slideLayouts/slideLayout37.xml"/><Relationship Id="rId4" Type="http://schemas.openxmlformats.org/officeDocument/2006/relationships/image" Target="../media/image73.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FC41724-A23B-16EA-7E34-4EA25E22563F}"/>
              </a:ext>
            </a:extLst>
          </p:cNvPr>
          <p:cNvSpPr>
            <a:spLocks noGrp="1"/>
          </p:cNvSpPr>
          <p:nvPr>
            <p:ph type="title"/>
          </p:nvPr>
        </p:nvSpPr>
        <p:spPr/>
        <p:txBody>
          <a:bodyPr/>
          <a:lstStyle/>
          <a:p>
            <a:r>
              <a:rPr lang="en-GB" sz="2800" dirty="0">
                <a:latin typeface="Arial"/>
                <a:cs typeface="Arial"/>
              </a:rPr>
              <a:t>VTT – your research, development and innovation partner</a:t>
            </a:r>
            <a:endParaRPr lang="en-GB" dirty="0"/>
          </a:p>
        </p:txBody>
      </p:sp>
    </p:spTree>
    <p:extLst>
      <p:ext uri="{BB962C8B-B14F-4D97-AF65-F5344CB8AC3E}">
        <p14:creationId xmlns:p14="http://schemas.microsoft.com/office/powerpoint/2010/main" val="40429497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418565-49DB-57F3-B781-486F892BA6F3}"/>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76736A8E-A1EB-AD5D-8DBB-80E85D67049D}"/>
              </a:ext>
            </a:extLst>
          </p:cNvPr>
          <p:cNvSpPr>
            <a:spLocks noGrp="1"/>
          </p:cNvSpPr>
          <p:nvPr>
            <p:ph type="title"/>
          </p:nvPr>
        </p:nvSpPr>
        <p:spPr>
          <a:xfrm>
            <a:off x="719137" y="587375"/>
            <a:ext cx="7128213" cy="390988"/>
          </a:xfrm>
        </p:spPr>
        <p:txBody>
          <a:bodyPr/>
          <a:lstStyle/>
          <a:p>
            <a:r>
              <a:rPr lang="fi-FI" dirty="0" err="1"/>
              <a:t>Search-augmented</a:t>
            </a:r>
            <a:r>
              <a:rPr lang="fi-FI" dirty="0"/>
              <a:t> </a:t>
            </a:r>
            <a:r>
              <a:rPr lang="fi-FI" dirty="0" err="1"/>
              <a:t>genertation</a:t>
            </a:r>
            <a:endParaRPr lang="en-GB" dirty="0"/>
          </a:p>
        </p:txBody>
      </p:sp>
      <p:sp>
        <p:nvSpPr>
          <p:cNvPr id="7" name="TextBox 6">
            <a:extLst>
              <a:ext uri="{FF2B5EF4-FFF2-40B4-BE49-F238E27FC236}">
                <a16:creationId xmlns:a16="http://schemas.microsoft.com/office/drawing/2014/main" id="{CCAF47C1-7A7C-1BEE-91CA-5AECFE59FD31}"/>
              </a:ext>
            </a:extLst>
          </p:cNvPr>
          <p:cNvSpPr txBox="1"/>
          <p:nvPr/>
        </p:nvSpPr>
        <p:spPr>
          <a:xfrm>
            <a:off x="625385" y="1159169"/>
            <a:ext cx="7282344" cy="646331"/>
          </a:xfrm>
          <a:prstGeom prst="rect">
            <a:avLst/>
          </a:prstGeom>
          <a:noFill/>
        </p:spPr>
        <p:txBody>
          <a:bodyPr wrap="square">
            <a:spAutoFit/>
          </a:bodyPr>
          <a:lstStyle/>
          <a:p>
            <a:pPr marL="0" marR="0" lvl="0" indent="0" algn="l" defTabSz="342854"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srgbClr val="000000"/>
                </a:solidFill>
                <a:effectLst/>
                <a:uLnTx/>
                <a:uFillTx/>
                <a:latin typeface="Arial" panose="020B0604020202020204"/>
                <a:ea typeface="+mn-ea"/>
                <a:cs typeface="+mn-cs"/>
              </a:rPr>
              <a:t>We help our customers and partners to build new business and find sustainable solutions to global challenges through science and technology. </a:t>
            </a:r>
            <a:r>
              <a:rPr kumimoji="0" lang="en-US" sz="1200" b="0" i="0" u="none" strike="noStrike" kern="1200" cap="none" spc="0" normalizeH="0" baseline="0" noProof="0" dirty="0">
                <a:ln>
                  <a:noFill/>
                </a:ln>
                <a:solidFill>
                  <a:srgbClr val="000000"/>
                </a:solidFill>
                <a:effectLst/>
                <a:uLnTx/>
                <a:uFillTx/>
                <a:latin typeface="Arial" panose="020B0604020202020204"/>
                <a:ea typeface="+mn-ea"/>
                <a:cs typeface="+mn-cs"/>
              </a:rPr>
              <a:t>Our role is to promote the utilisation and commercialisation of research and technology in business and society. </a:t>
            </a:r>
          </a:p>
        </p:txBody>
      </p:sp>
    </p:spTree>
    <p:extLst>
      <p:ext uri="{BB962C8B-B14F-4D97-AF65-F5344CB8AC3E}">
        <p14:creationId xmlns:p14="http://schemas.microsoft.com/office/powerpoint/2010/main" val="174176558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719137" y="587375"/>
            <a:ext cx="7128213" cy="390988"/>
          </a:xfrm>
        </p:spPr>
        <p:txBody>
          <a:bodyPr/>
          <a:lstStyle/>
          <a:p>
            <a:r>
              <a:rPr lang="en-gb" dirty="0"/>
              <a:t>We </a:t>
            </a:r>
            <a:r>
              <a:rPr lang="en-GB" dirty="0"/>
              <a:t>create</a:t>
            </a:r>
            <a:r>
              <a:rPr lang="en-gb" dirty="0"/>
              <a:t> solutions in three business areas </a:t>
            </a:r>
            <a:endParaRPr lang="en-GB" dirty="0"/>
          </a:p>
        </p:txBody>
      </p:sp>
      <p:sp>
        <p:nvSpPr>
          <p:cNvPr id="19" name="Rectangle 18">
            <a:extLst>
              <a:ext uri="{FF2B5EF4-FFF2-40B4-BE49-F238E27FC236}">
                <a16:creationId xmlns:a16="http://schemas.microsoft.com/office/drawing/2014/main" id="{DF285D25-086B-244B-94C4-D78C245C89EA}"/>
              </a:ext>
            </a:extLst>
          </p:cNvPr>
          <p:cNvSpPr/>
          <p:nvPr/>
        </p:nvSpPr>
        <p:spPr>
          <a:xfrm>
            <a:off x="5657574" y="4200852"/>
            <a:ext cx="1964118" cy="369332"/>
          </a:xfrm>
          <a:prstGeom prst="rect">
            <a:avLst/>
          </a:prstGeom>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
                <a:srgbClr val="E35F00"/>
              </a:buClr>
              <a:buSzTx/>
              <a:buFontTx/>
              <a:buNone/>
              <a:tabLst/>
              <a:defRPr/>
            </a:pPr>
            <a:r>
              <a:rPr kumimoji="0" lang="en-GB" sz="1200" b="1" i="0" u="none" strike="noStrike" kern="1200" cap="none" spc="0" normalizeH="0" baseline="0" noProof="0" dirty="0">
                <a:ln>
                  <a:noFill/>
                </a:ln>
                <a:solidFill>
                  <a:srgbClr val="000000"/>
                </a:solidFill>
                <a:effectLst/>
                <a:uLnTx/>
                <a:uFillTx/>
                <a:latin typeface="Arial" panose="020B0604020202020204"/>
                <a:ea typeface="+mn-ea"/>
                <a:cs typeface="Arial" panose="020B0604020202020204" pitchFamily="34" charset="0"/>
              </a:rPr>
              <a:t>Sustainable products and materials </a:t>
            </a:r>
            <a:endParaRPr kumimoji="0" lang="en-gb" sz="1200" b="1" i="0" u="none" strike="noStrike" kern="1200" cap="none" spc="0" normalizeH="0" baseline="0" noProof="0" dirty="0">
              <a:ln>
                <a:noFill/>
              </a:ln>
              <a:solidFill>
                <a:srgbClr val="000000"/>
              </a:solidFill>
              <a:effectLst/>
              <a:uLnTx/>
              <a:uFillTx/>
              <a:latin typeface="Arial" panose="020B0604020202020204"/>
              <a:ea typeface="+mn-ea"/>
              <a:cs typeface="Arial" panose="020B0604020202020204" pitchFamily="34" charset="0"/>
            </a:endParaRPr>
          </a:p>
        </p:txBody>
      </p:sp>
      <p:sp>
        <p:nvSpPr>
          <p:cNvPr id="20" name="Rectangle 19">
            <a:extLst>
              <a:ext uri="{FF2B5EF4-FFF2-40B4-BE49-F238E27FC236}">
                <a16:creationId xmlns:a16="http://schemas.microsoft.com/office/drawing/2014/main" id="{20084F59-75CB-D546-A6A5-DF95B86239DD}"/>
              </a:ext>
            </a:extLst>
          </p:cNvPr>
          <p:cNvSpPr/>
          <p:nvPr/>
        </p:nvSpPr>
        <p:spPr>
          <a:xfrm>
            <a:off x="3164350" y="4210836"/>
            <a:ext cx="1964119" cy="369332"/>
          </a:xfrm>
          <a:prstGeom prst="rect">
            <a:avLst/>
          </a:prstGeom>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
                <a:srgbClr val="E35F00"/>
              </a:buClr>
              <a:buSzTx/>
              <a:buFontTx/>
              <a:buNone/>
              <a:tabLst/>
              <a:defRPr/>
            </a:pPr>
            <a:r>
              <a:rPr kumimoji="0" lang="en-GB" sz="1200" b="1" i="0" u="none" strike="noStrike" kern="1200" cap="none" spc="0" normalizeH="0" baseline="0" noProof="0" dirty="0">
                <a:ln>
                  <a:noFill/>
                </a:ln>
                <a:solidFill>
                  <a:srgbClr val="000000"/>
                </a:solidFill>
                <a:effectLst/>
                <a:uLnTx/>
                <a:uFillTx/>
                <a:latin typeface="Arial" panose="020B0604020202020204"/>
                <a:ea typeface="+mn-ea"/>
                <a:cs typeface="Arial" panose="020B0604020202020204" pitchFamily="34" charset="0"/>
              </a:rPr>
              <a:t>Digital technologies</a:t>
            </a:r>
          </a:p>
          <a:p>
            <a:pPr marL="0" marR="0" lvl="0" indent="0" algn="ctr" defTabSz="914400" rtl="0" eaLnBrk="1" fontAlgn="auto" latinLnBrk="0" hangingPunct="1">
              <a:lnSpc>
                <a:spcPct val="100000"/>
              </a:lnSpc>
              <a:spcBef>
                <a:spcPts val="0"/>
              </a:spcBef>
              <a:spcAft>
                <a:spcPts val="0"/>
              </a:spcAft>
              <a:buClr>
                <a:srgbClr val="E35F00"/>
              </a:buClr>
              <a:buSzTx/>
              <a:buFontTx/>
              <a:buNone/>
              <a:tabLst/>
              <a:defRPr/>
            </a:pPr>
            <a:endParaRPr kumimoji="0" lang="en-gb" sz="1200" b="1" i="0" u="none" strike="noStrike" kern="1200" cap="none" spc="0" normalizeH="0" baseline="0" noProof="0" dirty="0">
              <a:ln>
                <a:noFill/>
              </a:ln>
              <a:solidFill>
                <a:srgbClr val="000000"/>
              </a:solidFill>
              <a:effectLst/>
              <a:uLnTx/>
              <a:uFillTx/>
              <a:latin typeface="Arial" panose="020B0604020202020204"/>
              <a:ea typeface="+mn-ea"/>
              <a:cs typeface="Arial" panose="020B0604020202020204" pitchFamily="34" charset="0"/>
            </a:endParaRPr>
          </a:p>
        </p:txBody>
      </p:sp>
      <p:sp>
        <p:nvSpPr>
          <p:cNvPr id="21" name="Rectangle 20">
            <a:extLst>
              <a:ext uri="{FF2B5EF4-FFF2-40B4-BE49-F238E27FC236}">
                <a16:creationId xmlns:a16="http://schemas.microsoft.com/office/drawing/2014/main" id="{810BD0BE-8EB8-214A-97A7-66F1D8F565E7}"/>
              </a:ext>
            </a:extLst>
          </p:cNvPr>
          <p:cNvSpPr/>
          <p:nvPr/>
        </p:nvSpPr>
        <p:spPr>
          <a:xfrm>
            <a:off x="767946" y="4200852"/>
            <a:ext cx="1770479" cy="390556"/>
          </a:xfrm>
          <a:prstGeom prst="rect">
            <a:avLst/>
          </a:prstGeom>
        </p:spPr>
        <p:txBody>
          <a:bodyPr wrap="square" lIns="0" tIns="0" rIns="0" bIns="0" rtlCol="0">
            <a:spAutoFit/>
          </a:bodyPr>
          <a:lstStyle/>
          <a:p>
            <a:pPr marL="0" marR="0" lvl="0" indent="0" algn="ctr" defTabSz="342854" rtl="0" eaLnBrk="1" fontAlgn="auto" latinLnBrk="0" hangingPunct="1">
              <a:lnSpc>
                <a:spcPct val="110000"/>
              </a:lnSpc>
              <a:spcBef>
                <a:spcPts val="0"/>
              </a:spcBef>
              <a:spcAft>
                <a:spcPts val="0"/>
              </a:spcAft>
              <a:buClrTx/>
              <a:buSzTx/>
              <a:buFontTx/>
              <a:buNone/>
              <a:tabLst/>
              <a:defRPr/>
            </a:pPr>
            <a:r>
              <a:rPr kumimoji="0" lang="en-GB" sz="1200" b="1" i="0" u="none" strike="noStrike" kern="1200" cap="none" spc="0" normalizeH="0" baseline="0" noProof="0" dirty="0">
                <a:ln>
                  <a:noFill/>
                </a:ln>
                <a:solidFill>
                  <a:srgbClr val="000000"/>
                </a:solidFill>
                <a:effectLst/>
                <a:uLnTx/>
                <a:uFillTx/>
                <a:latin typeface="Arial" panose="020B0604020202020204"/>
                <a:ea typeface="+mn-ea"/>
                <a:cs typeface="Arial" panose="020B0604020202020204" pitchFamily="34" charset="0"/>
              </a:rPr>
              <a:t>Carbon neutral solutions </a:t>
            </a:r>
            <a:endParaRPr kumimoji="0" lang="fi-FI" sz="1100" b="1" i="0" u="none" strike="noStrike" kern="1200" cap="none" spc="0" normalizeH="0" baseline="0" noProof="0" dirty="0">
              <a:ln>
                <a:noFill/>
              </a:ln>
              <a:solidFill>
                <a:srgbClr val="000000"/>
              </a:solidFill>
              <a:effectLst/>
              <a:uLnTx/>
              <a:uFillTx/>
              <a:latin typeface="Arial" panose="020B0604020202020204"/>
              <a:ea typeface="+mn-ea"/>
              <a:cs typeface="Arial" panose="020B0604020202020204" pitchFamily="34" charset="0"/>
            </a:endParaRPr>
          </a:p>
        </p:txBody>
      </p:sp>
      <p:pic>
        <p:nvPicPr>
          <p:cNvPr id="11" name="Picture 10">
            <a:extLst>
              <a:ext uri="{FF2B5EF4-FFF2-40B4-BE49-F238E27FC236}">
                <a16:creationId xmlns:a16="http://schemas.microsoft.com/office/drawing/2014/main" id="{327A71BF-0C75-4FED-AD2C-1372A5C87D1E}"/>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625385" y="1958032"/>
            <a:ext cx="2055600" cy="2055600"/>
          </a:xfrm>
          <a:prstGeom prst="flowChartConnector">
            <a:avLst/>
          </a:prstGeom>
        </p:spPr>
      </p:pic>
      <p:sp>
        <p:nvSpPr>
          <p:cNvPr id="7" name="TextBox 6">
            <a:extLst>
              <a:ext uri="{FF2B5EF4-FFF2-40B4-BE49-F238E27FC236}">
                <a16:creationId xmlns:a16="http://schemas.microsoft.com/office/drawing/2014/main" id="{D1F79579-0ECC-44C8-9015-E4FA4EA0C3C0}"/>
              </a:ext>
            </a:extLst>
          </p:cNvPr>
          <p:cNvSpPr txBox="1"/>
          <p:nvPr/>
        </p:nvSpPr>
        <p:spPr>
          <a:xfrm>
            <a:off x="625385" y="1159169"/>
            <a:ext cx="7282344" cy="646331"/>
          </a:xfrm>
          <a:prstGeom prst="rect">
            <a:avLst/>
          </a:prstGeom>
          <a:noFill/>
        </p:spPr>
        <p:txBody>
          <a:bodyPr wrap="square">
            <a:spAutoFit/>
          </a:bodyPr>
          <a:lstStyle/>
          <a:p>
            <a:pPr marL="0" marR="0" lvl="0" indent="0" algn="l" defTabSz="342854"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srgbClr val="000000"/>
                </a:solidFill>
                <a:effectLst/>
                <a:uLnTx/>
                <a:uFillTx/>
                <a:latin typeface="Arial" panose="020B0604020202020204"/>
                <a:ea typeface="+mn-ea"/>
                <a:cs typeface="+mn-cs"/>
              </a:rPr>
              <a:t>We help our customers and partners to build new business and find sustainable solutions to global challenges through science and technology. </a:t>
            </a:r>
            <a:r>
              <a:rPr kumimoji="0" lang="en-US" sz="1200" b="0" i="0" u="none" strike="noStrike" kern="1200" cap="none" spc="0" normalizeH="0" baseline="0" noProof="0" dirty="0">
                <a:ln>
                  <a:noFill/>
                </a:ln>
                <a:solidFill>
                  <a:srgbClr val="000000"/>
                </a:solidFill>
                <a:effectLst/>
                <a:uLnTx/>
                <a:uFillTx/>
                <a:latin typeface="Arial" panose="020B0604020202020204"/>
                <a:ea typeface="+mn-ea"/>
                <a:cs typeface="+mn-cs"/>
              </a:rPr>
              <a:t>Our role is to promote the utilisation and commercialisation of research and technology in business and society. </a:t>
            </a:r>
          </a:p>
        </p:txBody>
      </p:sp>
      <p:pic>
        <p:nvPicPr>
          <p:cNvPr id="4" name="Picture 3">
            <a:extLst>
              <a:ext uri="{FF2B5EF4-FFF2-40B4-BE49-F238E27FC236}">
                <a16:creationId xmlns:a16="http://schemas.microsoft.com/office/drawing/2014/main" id="{5D94E617-3611-3C83-A34D-0B78B6AD3177}"/>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5657574" y="1984142"/>
            <a:ext cx="2055600" cy="2055600"/>
          </a:xfrm>
          <a:prstGeom prst="flowChartConnector">
            <a:avLst/>
          </a:prstGeom>
        </p:spPr>
      </p:pic>
      <p:pic>
        <p:nvPicPr>
          <p:cNvPr id="6" name="Picture 5">
            <a:extLst>
              <a:ext uri="{FF2B5EF4-FFF2-40B4-BE49-F238E27FC236}">
                <a16:creationId xmlns:a16="http://schemas.microsoft.com/office/drawing/2014/main" id="{A6E4DA83-E51E-CB13-1477-C91059B8F901}"/>
              </a:ext>
            </a:extLst>
          </p:cNvPr>
          <p:cNvPicPr>
            <a:picLocks noChangeAspect="1"/>
          </p:cNvPicPr>
          <p:nvPr/>
        </p:nvPicPr>
        <p:blipFill rotWithShape="1">
          <a:blip r:embed="rId5" cstate="hqprint">
            <a:extLst>
              <a:ext uri="{28A0092B-C50C-407E-A947-70E740481C1C}">
                <a14:useLocalDpi xmlns:a14="http://schemas.microsoft.com/office/drawing/2010/main"/>
              </a:ext>
            </a:extLst>
          </a:blip>
          <a:srcRect/>
          <a:stretch/>
        </p:blipFill>
        <p:spPr>
          <a:xfrm>
            <a:off x="3164350" y="1978186"/>
            <a:ext cx="2055601" cy="2059750"/>
          </a:xfrm>
          <a:prstGeom prst="flowChartConnector">
            <a:avLst/>
          </a:prstGeom>
        </p:spPr>
      </p:pic>
    </p:spTree>
    <p:extLst>
      <p:ext uri="{BB962C8B-B14F-4D97-AF65-F5344CB8AC3E}">
        <p14:creationId xmlns:p14="http://schemas.microsoft.com/office/powerpoint/2010/main" val="33830022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7" name="Group 1026">
            <a:extLst>
              <a:ext uri="{FF2B5EF4-FFF2-40B4-BE49-F238E27FC236}">
                <a16:creationId xmlns:a16="http://schemas.microsoft.com/office/drawing/2014/main" id="{B0A95137-E77C-8412-69AD-47CC1089A218}"/>
              </a:ext>
            </a:extLst>
          </p:cNvPr>
          <p:cNvGrpSpPr/>
          <p:nvPr/>
        </p:nvGrpSpPr>
        <p:grpSpPr>
          <a:xfrm>
            <a:off x="3125641" y="1662328"/>
            <a:ext cx="1705143" cy="2053144"/>
            <a:chOff x="3125641" y="1330413"/>
            <a:chExt cx="1705143" cy="2237919"/>
          </a:xfrm>
        </p:grpSpPr>
        <p:sp>
          <p:nvSpPr>
            <p:cNvPr id="57" name="Rectangle 56">
              <a:extLst>
                <a:ext uri="{FF2B5EF4-FFF2-40B4-BE49-F238E27FC236}">
                  <a16:creationId xmlns:a16="http://schemas.microsoft.com/office/drawing/2014/main" id="{C4BE542E-CEC8-240C-0BB0-E9E17CCBC485}"/>
                </a:ext>
              </a:extLst>
            </p:cNvPr>
            <p:cNvSpPr/>
            <p:nvPr/>
          </p:nvSpPr>
          <p:spPr>
            <a:xfrm>
              <a:off x="3125641" y="1330413"/>
              <a:ext cx="1705143" cy="2237919"/>
            </a:xfrm>
            <a:prstGeom prst="rect">
              <a:avLst/>
            </a:prstGeom>
            <a:solidFill>
              <a:srgbClr val="EBEBEB"/>
            </a:solidFill>
            <a:ln w="9525">
              <a:noFill/>
            </a:ln>
            <a:effectLst/>
          </p:spPr>
          <p:style>
            <a:lnRef idx="1">
              <a:schemeClr val="dk1"/>
            </a:lnRef>
            <a:fillRef idx="3">
              <a:schemeClr val="dk1"/>
            </a:fillRef>
            <a:effectRef idx="2">
              <a:schemeClr val="dk1"/>
            </a:effectRef>
            <a:fontRef idx="minor">
              <a:schemeClr val="lt1"/>
            </a:fontRef>
          </p:style>
          <p:txBody>
            <a:bodyPr rtlCol="0" anchor="ctr"/>
            <a:lstStyle/>
            <a:p>
              <a:pPr algn="ctr"/>
              <a:endParaRPr lang="en-GB" dirty="0"/>
            </a:p>
          </p:txBody>
        </p:sp>
        <p:cxnSp>
          <p:nvCxnSpPr>
            <p:cNvPr id="62" name="Straight Arrow Connector 61">
              <a:extLst>
                <a:ext uri="{FF2B5EF4-FFF2-40B4-BE49-F238E27FC236}">
                  <a16:creationId xmlns:a16="http://schemas.microsoft.com/office/drawing/2014/main" id="{3C805877-6BFD-C724-C474-927F2D738621}"/>
                </a:ext>
              </a:extLst>
            </p:cNvPr>
            <p:cNvCxnSpPr/>
            <p:nvPr/>
          </p:nvCxnSpPr>
          <p:spPr>
            <a:xfrm>
              <a:off x="3125641" y="1608704"/>
              <a:ext cx="1705143" cy="0"/>
            </a:xfrm>
            <a:prstGeom prst="straightConnector1">
              <a:avLst/>
            </a:prstGeom>
            <a:ln>
              <a:solidFill>
                <a:schemeClr val="tx1"/>
              </a:solidFill>
              <a:prstDash val="dash"/>
              <a:headEnd type="triangle"/>
              <a:tailEnd type="triangle"/>
            </a:ln>
          </p:spPr>
          <p:style>
            <a:lnRef idx="1">
              <a:schemeClr val="dk1"/>
            </a:lnRef>
            <a:fillRef idx="0">
              <a:schemeClr val="dk1"/>
            </a:fillRef>
            <a:effectRef idx="0">
              <a:schemeClr val="dk1"/>
            </a:effectRef>
            <a:fontRef idx="minor">
              <a:schemeClr val="tx1"/>
            </a:fontRef>
          </p:style>
        </p:cxnSp>
        <p:sp>
          <p:nvSpPr>
            <p:cNvPr id="63" name="TextBox 62">
              <a:extLst>
                <a:ext uri="{FF2B5EF4-FFF2-40B4-BE49-F238E27FC236}">
                  <a16:creationId xmlns:a16="http://schemas.microsoft.com/office/drawing/2014/main" id="{9409E179-9902-C1DF-9B6D-86718CA0061B}"/>
                </a:ext>
              </a:extLst>
            </p:cNvPr>
            <p:cNvSpPr txBox="1"/>
            <p:nvPr/>
          </p:nvSpPr>
          <p:spPr>
            <a:xfrm>
              <a:off x="3617474" y="1569526"/>
              <a:ext cx="739400" cy="116099"/>
            </a:xfrm>
            <a:prstGeom prst="rect">
              <a:avLst/>
            </a:prstGeom>
            <a:solidFill>
              <a:srgbClr val="EBEBEB"/>
            </a:solidFill>
          </p:spPr>
          <p:txBody>
            <a:bodyPr wrap="square" lIns="0" tIns="0" rIns="0" bIns="0" rtlCol="0">
              <a:noAutofit/>
            </a:bodyPr>
            <a:lstStyle/>
            <a:p>
              <a:pPr marL="0" indent="0" algn="ctr">
                <a:lnSpc>
                  <a:spcPts val="800"/>
                </a:lnSpc>
                <a:buClr>
                  <a:schemeClr val="accent1"/>
                </a:buClr>
                <a:buFont typeface="Wingdings" pitchFamily="2" charset="2"/>
                <a:buNone/>
              </a:pPr>
              <a:r>
                <a:rPr lang="en-GB" sz="800" dirty="0"/>
                <a:t>Valley of death</a:t>
              </a:r>
            </a:p>
          </p:txBody>
        </p:sp>
      </p:grpSp>
      <p:sp>
        <p:nvSpPr>
          <p:cNvPr id="4" name="Title 3">
            <a:extLst>
              <a:ext uri="{FF2B5EF4-FFF2-40B4-BE49-F238E27FC236}">
                <a16:creationId xmlns:a16="http://schemas.microsoft.com/office/drawing/2014/main" id="{3064E0ED-9FCE-01B8-6A6C-E12A1F52A862}"/>
              </a:ext>
            </a:extLst>
          </p:cNvPr>
          <p:cNvSpPr>
            <a:spLocks noGrp="1"/>
          </p:cNvSpPr>
          <p:nvPr>
            <p:ph type="title"/>
          </p:nvPr>
        </p:nvSpPr>
        <p:spPr/>
        <p:txBody>
          <a:bodyPr/>
          <a:lstStyle/>
          <a:p>
            <a:r>
              <a:rPr lang="en-GB" dirty="0"/>
              <a:t>We help our customers </a:t>
            </a:r>
            <a:r>
              <a:rPr lang="en-GB" dirty="0">
                <a:solidFill>
                  <a:schemeClr val="accent1"/>
                </a:solidFill>
              </a:rPr>
              <a:t>turn </a:t>
            </a:r>
            <a:r>
              <a:rPr lang="en-gb" dirty="0">
                <a:solidFill>
                  <a:schemeClr val="accent1"/>
                </a:solidFill>
              </a:rPr>
              <a:t>science into practical </a:t>
            </a:r>
            <a:r>
              <a:rPr lang="en-GB" dirty="0">
                <a:solidFill>
                  <a:schemeClr val="accent1"/>
                </a:solidFill>
              </a:rPr>
              <a:t>innovations</a:t>
            </a:r>
            <a:endParaRPr lang="en-GB" dirty="0"/>
          </a:p>
        </p:txBody>
      </p:sp>
      <p:cxnSp>
        <p:nvCxnSpPr>
          <p:cNvPr id="11" name="Straight Arrow Connector 10">
            <a:extLst>
              <a:ext uri="{FF2B5EF4-FFF2-40B4-BE49-F238E27FC236}">
                <a16:creationId xmlns:a16="http://schemas.microsoft.com/office/drawing/2014/main" id="{9FA90314-554C-0ACF-2671-0212CE731D3B}"/>
              </a:ext>
            </a:extLst>
          </p:cNvPr>
          <p:cNvCxnSpPr>
            <a:cxnSpLocks/>
          </p:cNvCxnSpPr>
          <p:nvPr/>
        </p:nvCxnSpPr>
        <p:spPr>
          <a:xfrm flipV="1">
            <a:off x="716670" y="1614198"/>
            <a:ext cx="0" cy="239525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nvGrpSpPr>
          <p:cNvPr id="50" name="Group 49">
            <a:extLst>
              <a:ext uri="{FF2B5EF4-FFF2-40B4-BE49-F238E27FC236}">
                <a16:creationId xmlns:a16="http://schemas.microsoft.com/office/drawing/2014/main" id="{071C3A08-57A1-A974-FD4E-2DE99754E68A}"/>
              </a:ext>
            </a:extLst>
          </p:cNvPr>
          <p:cNvGrpSpPr/>
          <p:nvPr/>
        </p:nvGrpSpPr>
        <p:grpSpPr>
          <a:xfrm>
            <a:off x="716670" y="4009456"/>
            <a:ext cx="6876316" cy="783808"/>
            <a:chOff x="795651" y="3862316"/>
            <a:chExt cx="6355022" cy="783808"/>
          </a:xfrm>
        </p:grpSpPr>
        <p:cxnSp>
          <p:nvCxnSpPr>
            <p:cNvPr id="12" name="Straight Arrow Connector 11">
              <a:extLst>
                <a:ext uri="{FF2B5EF4-FFF2-40B4-BE49-F238E27FC236}">
                  <a16:creationId xmlns:a16="http://schemas.microsoft.com/office/drawing/2014/main" id="{88586A70-1CA8-3B28-A488-2EF52B7219EE}"/>
                </a:ext>
              </a:extLst>
            </p:cNvPr>
            <p:cNvCxnSpPr>
              <a:cxnSpLocks/>
            </p:cNvCxnSpPr>
            <p:nvPr/>
          </p:nvCxnSpPr>
          <p:spPr>
            <a:xfrm flipV="1">
              <a:off x="795651" y="3862316"/>
              <a:ext cx="6355022" cy="227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nvGrpSpPr>
            <p:cNvPr id="49" name="Group 48">
              <a:extLst>
                <a:ext uri="{FF2B5EF4-FFF2-40B4-BE49-F238E27FC236}">
                  <a16:creationId xmlns:a16="http://schemas.microsoft.com/office/drawing/2014/main" id="{29CA52EF-DFEC-9D64-9880-EC1F1B09AC08}"/>
                </a:ext>
              </a:extLst>
            </p:cNvPr>
            <p:cNvGrpSpPr/>
            <p:nvPr/>
          </p:nvGrpSpPr>
          <p:grpSpPr>
            <a:xfrm>
              <a:off x="1146121" y="4061229"/>
              <a:ext cx="5694763" cy="584895"/>
              <a:chOff x="1146121" y="4061229"/>
              <a:chExt cx="5694763" cy="584895"/>
            </a:xfrm>
          </p:grpSpPr>
          <p:sp>
            <p:nvSpPr>
              <p:cNvPr id="27" name="TextBox 26">
                <a:extLst>
                  <a:ext uri="{FF2B5EF4-FFF2-40B4-BE49-F238E27FC236}">
                    <a16:creationId xmlns:a16="http://schemas.microsoft.com/office/drawing/2014/main" id="{82BD675A-F3F5-5F44-0DCF-B4EA768D80CF}"/>
                  </a:ext>
                </a:extLst>
              </p:cNvPr>
              <p:cNvSpPr txBox="1"/>
              <p:nvPr/>
            </p:nvSpPr>
            <p:spPr>
              <a:xfrm>
                <a:off x="1146121" y="4067543"/>
                <a:ext cx="434834" cy="354332"/>
              </a:xfrm>
              <a:prstGeom prst="rect">
                <a:avLst/>
              </a:prstGeom>
              <a:noFill/>
            </p:spPr>
            <p:txBody>
              <a:bodyPr wrap="square" lIns="0" tIns="0" rIns="0" bIns="0" rtlCol="0">
                <a:noAutofit/>
              </a:bodyPr>
              <a:lstStyle/>
              <a:p>
                <a:pPr marL="0" indent="0" algn="ctr">
                  <a:lnSpc>
                    <a:spcPts val="800"/>
                  </a:lnSpc>
                  <a:buClr>
                    <a:schemeClr val="accent1"/>
                  </a:buClr>
                  <a:buFont typeface="Wingdings" pitchFamily="2" charset="2"/>
                  <a:buNone/>
                </a:pPr>
                <a:r>
                  <a:rPr lang="en-GB" sz="800" dirty="0"/>
                  <a:t>1</a:t>
                </a:r>
              </a:p>
              <a:p>
                <a:pPr marL="0" indent="0" algn="ctr">
                  <a:lnSpc>
                    <a:spcPts val="800"/>
                  </a:lnSpc>
                  <a:buClr>
                    <a:schemeClr val="accent1"/>
                  </a:buClr>
                  <a:buFont typeface="Wingdings" pitchFamily="2" charset="2"/>
                  <a:buNone/>
                </a:pPr>
                <a:r>
                  <a:rPr lang="en-GB" sz="800" dirty="0"/>
                  <a:t>Basic principles</a:t>
                </a:r>
              </a:p>
            </p:txBody>
          </p:sp>
          <p:sp>
            <p:nvSpPr>
              <p:cNvPr id="30" name="TextBox 29">
                <a:extLst>
                  <a:ext uri="{FF2B5EF4-FFF2-40B4-BE49-F238E27FC236}">
                    <a16:creationId xmlns:a16="http://schemas.microsoft.com/office/drawing/2014/main" id="{AE91FB17-C907-16E8-EAE0-A85DE95A920A}"/>
                  </a:ext>
                </a:extLst>
              </p:cNvPr>
              <p:cNvSpPr txBox="1"/>
              <p:nvPr/>
            </p:nvSpPr>
            <p:spPr>
              <a:xfrm>
                <a:off x="1746023" y="4069930"/>
                <a:ext cx="549704" cy="354332"/>
              </a:xfrm>
              <a:prstGeom prst="rect">
                <a:avLst/>
              </a:prstGeom>
              <a:noFill/>
            </p:spPr>
            <p:txBody>
              <a:bodyPr wrap="square" lIns="0" tIns="0" rIns="0" bIns="0" rtlCol="0">
                <a:noAutofit/>
              </a:bodyPr>
              <a:lstStyle/>
              <a:p>
                <a:pPr marL="0" indent="0" algn="ctr">
                  <a:lnSpc>
                    <a:spcPts val="800"/>
                  </a:lnSpc>
                  <a:buClr>
                    <a:schemeClr val="accent1"/>
                  </a:buClr>
                  <a:buFont typeface="Wingdings" pitchFamily="2" charset="2"/>
                  <a:buNone/>
                </a:pPr>
                <a:r>
                  <a:rPr lang="en-GB" sz="800" dirty="0"/>
                  <a:t>2</a:t>
                </a:r>
              </a:p>
              <a:p>
                <a:pPr marL="0" indent="0" algn="ctr">
                  <a:lnSpc>
                    <a:spcPts val="800"/>
                  </a:lnSpc>
                  <a:buClr>
                    <a:schemeClr val="accent1"/>
                  </a:buClr>
                  <a:buFont typeface="Wingdings" pitchFamily="2" charset="2"/>
                  <a:buNone/>
                </a:pPr>
                <a:r>
                  <a:rPr lang="en-GB" sz="800" dirty="0"/>
                  <a:t>Technology concept</a:t>
                </a:r>
              </a:p>
            </p:txBody>
          </p:sp>
          <p:sp>
            <p:nvSpPr>
              <p:cNvPr id="31" name="TextBox 30">
                <a:extLst>
                  <a:ext uri="{FF2B5EF4-FFF2-40B4-BE49-F238E27FC236}">
                    <a16:creationId xmlns:a16="http://schemas.microsoft.com/office/drawing/2014/main" id="{E7CA4F3D-BC0C-3CED-C7A6-180F477D0696}"/>
                  </a:ext>
                </a:extLst>
              </p:cNvPr>
              <p:cNvSpPr txBox="1"/>
              <p:nvPr/>
            </p:nvSpPr>
            <p:spPr>
              <a:xfrm>
                <a:off x="2414178" y="4068563"/>
                <a:ext cx="486188" cy="354332"/>
              </a:xfrm>
              <a:prstGeom prst="rect">
                <a:avLst/>
              </a:prstGeom>
              <a:noFill/>
            </p:spPr>
            <p:txBody>
              <a:bodyPr wrap="square" lIns="0" tIns="0" rIns="0" bIns="0" rtlCol="0">
                <a:noAutofit/>
              </a:bodyPr>
              <a:lstStyle/>
              <a:p>
                <a:pPr marL="0" indent="0" algn="ctr">
                  <a:lnSpc>
                    <a:spcPts val="800"/>
                  </a:lnSpc>
                  <a:buClr>
                    <a:schemeClr val="accent1"/>
                  </a:buClr>
                  <a:buFont typeface="Wingdings" pitchFamily="2" charset="2"/>
                  <a:buNone/>
                </a:pPr>
                <a:r>
                  <a:rPr lang="en-GB" sz="800" dirty="0"/>
                  <a:t>3</a:t>
                </a:r>
              </a:p>
              <a:p>
                <a:pPr marL="0" indent="0" algn="ctr">
                  <a:lnSpc>
                    <a:spcPts val="800"/>
                  </a:lnSpc>
                  <a:buClr>
                    <a:schemeClr val="accent1"/>
                  </a:buClr>
                  <a:buFont typeface="Wingdings" pitchFamily="2" charset="2"/>
                  <a:buNone/>
                </a:pPr>
                <a:r>
                  <a:rPr lang="en-GB" sz="800" dirty="0"/>
                  <a:t>Proof of concept</a:t>
                </a:r>
              </a:p>
            </p:txBody>
          </p:sp>
          <p:sp>
            <p:nvSpPr>
              <p:cNvPr id="32" name="TextBox 31">
                <a:extLst>
                  <a:ext uri="{FF2B5EF4-FFF2-40B4-BE49-F238E27FC236}">
                    <a16:creationId xmlns:a16="http://schemas.microsoft.com/office/drawing/2014/main" id="{55E814A9-05D8-5B7F-5AC1-35797B472162}"/>
                  </a:ext>
                </a:extLst>
              </p:cNvPr>
              <p:cNvSpPr txBox="1"/>
              <p:nvPr/>
            </p:nvSpPr>
            <p:spPr>
              <a:xfrm>
                <a:off x="3087749" y="4069583"/>
                <a:ext cx="432779" cy="354332"/>
              </a:xfrm>
              <a:prstGeom prst="rect">
                <a:avLst/>
              </a:prstGeom>
              <a:noFill/>
            </p:spPr>
            <p:txBody>
              <a:bodyPr wrap="square" lIns="0" tIns="0" rIns="0" bIns="0" rtlCol="0">
                <a:noAutofit/>
              </a:bodyPr>
              <a:lstStyle/>
              <a:p>
                <a:pPr marL="0" indent="0" algn="ctr">
                  <a:lnSpc>
                    <a:spcPts val="800"/>
                  </a:lnSpc>
                  <a:buClr>
                    <a:schemeClr val="accent1"/>
                  </a:buClr>
                  <a:buFont typeface="Wingdings" pitchFamily="2" charset="2"/>
                  <a:buNone/>
                </a:pPr>
                <a:r>
                  <a:rPr lang="en-GB" sz="800" dirty="0"/>
                  <a:t>4</a:t>
                </a:r>
              </a:p>
              <a:p>
                <a:pPr marL="0" indent="0" algn="ctr">
                  <a:lnSpc>
                    <a:spcPts val="800"/>
                  </a:lnSpc>
                  <a:buClr>
                    <a:schemeClr val="accent1"/>
                  </a:buClr>
                  <a:buFont typeface="Wingdings" pitchFamily="2" charset="2"/>
                  <a:buNone/>
                </a:pPr>
                <a:r>
                  <a:rPr lang="en-GB" sz="800" dirty="0"/>
                  <a:t>Tech validated in lab</a:t>
                </a:r>
              </a:p>
            </p:txBody>
          </p:sp>
          <p:sp>
            <p:nvSpPr>
              <p:cNvPr id="33" name="TextBox 32">
                <a:extLst>
                  <a:ext uri="{FF2B5EF4-FFF2-40B4-BE49-F238E27FC236}">
                    <a16:creationId xmlns:a16="http://schemas.microsoft.com/office/drawing/2014/main" id="{BC080FFB-EA44-75F9-AB99-F50DBFD2B982}"/>
                  </a:ext>
                </a:extLst>
              </p:cNvPr>
              <p:cNvSpPr txBox="1"/>
              <p:nvPr/>
            </p:nvSpPr>
            <p:spPr>
              <a:xfrm>
                <a:off x="3622689" y="4080706"/>
                <a:ext cx="598751" cy="565418"/>
              </a:xfrm>
              <a:prstGeom prst="rect">
                <a:avLst/>
              </a:prstGeom>
              <a:noFill/>
            </p:spPr>
            <p:txBody>
              <a:bodyPr wrap="square" lIns="0" tIns="0" rIns="0" bIns="0" rtlCol="0" anchor="t">
                <a:noAutofit/>
              </a:bodyPr>
              <a:lstStyle/>
              <a:p>
                <a:pPr marL="0" indent="0" algn="ctr">
                  <a:lnSpc>
                    <a:spcPts val="800"/>
                  </a:lnSpc>
                  <a:buClr>
                    <a:schemeClr val="accent1"/>
                  </a:buClr>
                  <a:buFont typeface="Wingdings" pitchFamily="2" charset="2"/>
                  <a:buNone/>
                </a:pPr>
                <a:r>
                  <a:rPr lang="en-GB" sz="800" dirty="0"/>
                  <a:t>5</a:t>
                </a:r>
              </a:p>
              <a:p>
                <a:pPr marL="0" indent="0" algn="ctr">
                  <a:lnSpc>
                    <a:spcPts val="800"/>
                  </a:lnSpc>
                  <a:buClr>
                    <a:schemeClr val="accent1"/>
                  </a:buClr>
                  <a:buFont typeface="Wingdings" pitchFamily="2" charset="2"/>
                  <a:buNone/>
                </a:pPr>
                <a:r>
                  <a:rPr lang="en-GB" sz="800" dirty="0"/>
                  <a:t>Tech validated</a:t>
                </a:r>
                <a:br>
                  <a:rPr lang="en-GB" sz="800" dirty="0"/>
                </a:br>
                <a:r>
                  <a:rPr lang="en-GB" sz="800" dirty="0"/>
                  <a:t>in relevant environment</a:t>
                </a:r>
              </a:p>
            </p:txBody>
          </p:sp>
          <p:sp>
            <p:nvSpPr>
              <p:cNvPr id="34" name="TextBox 33">
                <a:extLst>
                  <a:ext uri="{FF2B5EF4-FFF2-40B4-BE49-F238E27FC236}">
                    <a16:creationId xmlns:a16="http://schemas.microsoft.com/office/drawing/2014/main" id="{F0942CA9-45A3-60C0-A196-0945AA48346B}"/>
                  </a:ext>
                </a:extLst>
              </p:cNvPr>
              <p:cNvSpPr txBox="1"/>
              <p:nvPr/>
            </p:nvSpPr>
            <p:spPr>
              <a:xfrm>
                <a:off x="4291262" y="4061229"/>
                <a:ext cx="613221" cy="354332"/>
              </a:xfrm>
              <a:prstGeom prst="rect">
                <a:avLst/>
              </a:prstGeom>
              <a:noFill/>
            </p:spPr>
            <p:txBody>
              <a:bodyPr wrap="square" lIns="0" tIns="0" rIns="0" bIns="0" rtlCol="0">
                <a:noAutofit/>
              </a:bodyPr>
              <a:lstStyle/>
              <a:p>
                <a:pPr marL="0" indent="0" algn="ctr">
                  <a:lnSpc>
                    <a:spcPts val="800"/>
                  </a:lnSpc>
                  <a:buClr>
                    <a:schemeClr val="accent1"/>
                  </a:buClr>
                  <a:buFont typeface="Wingdings" pitchFamily="2" charset="2"/>
                  <a:buNone/>
                </a:pPr>
                <a:r>
                  <a:rPr lang="en-GB" sz="800" dirty="0"/>
                  <a:t>6</a:t>
                </a:r>
              </a:p>
              <a:p>
                <a:pPr marL="0" indent="0" algn="ctr">
                  <a:lnSpc>
                    <a:spcPts val="800"/>
                  </a:lnSpc>
                  <a:buClr>
                    <a:schemeClr val="accent1"/>
                  </a:buClr>
                  <a:buFont typeface="Wingdings" pitchFamily="2" charset="2"/>
                  <a:buNone/>
                </a:pPr>
                <a:r>
                  <a:rPr lang="en-GB" sz="800" dirty="0"/>
                  <a:t>Tech demonstrated</a:t>
                </a:r>
              </a:p>
            </p:txBody>
          </p:sp>
          <p:sp>
            <p:nvSpPr>
              <p:cNvPr id="35" name="TextBox 34">
                <a:extLst>
                  <a:ext uri="{FF2B5EF4-FFF2-40B4-BE49-F238E27FC236}">
                    <a16:creationId xmlns:a16="http://schemas.microsoft.com/office/drawing/2014/main" id="{272806F7-C716-CCC6-1617-639EC5D81241}"/>
                  </a:ext>
                </a:extLst>
              </p:cNvPr>
              <p:cNvSpPr txBox="1"/>
              <p:nvPr/>
            </p:nvSpPr>
            <p:spPr>
              <a:xfrm>
                <a:off x="4956357" y="4061229"/>
                <a:ext cx="613221" cy="354332"/>
              </a:xfrm>
              <a:prstGeom prst="rect">
                <a:avLst/>
              </a:prstGeom>
              <a:noFill/>
            </p:spPr>
            <p:txBody>
              <a:bodyPr wrap="square" lIns="0" tIns="0" rIns="0" bIns="0" rtlCol="0">
                <a:noAutofit/>
              </a:bodyPr>
              <a:lstStyle/>
              <a:p>
                <a:pPr marL="0" indent="0" algn="ctr">
                  <a:lnSpc>
                    <a:spcPts val="800"/>
                  </a:lnSpc>
                  <a:buClr>
                    <a:schemeClr val="accent1"/>
                  </a:buClr>
                  <a:buFont typeface="Wingdings" pitchFamily="2" charset="2"/>
                  <a:buNone/>
                </a:pPr>
                <a:r>
                  <a:rPr lang="en-GB" sz="800" dirty="0"/>
                  <a:t>7 </a:t>
                </a:r>
              </a:p>
              <a:p>
                <a:pPr marL="0" indent="0" algn="ctr">
                  <a:lnSpc>
                    <a:spcPts val="800"/>
                  </a:lnSpc>
                  <a:buClr>
                    <a:schemeClr val="accent1"/>
                  </a:buClr>
                  <a:buFont typeface="Wingdings" pitchFamily="2" charset="2"/>
                  <a:buNone/>
                </a:pPr>
                <a:r>
                  <a:rPr lang="en-GB" sz="800" dirty="0"/>
                  <a:t>System prototype</a:t>
                </a:r>
              </a:p>
            </p:txBody>
          </p:sp>
          <p:sp>
            <p:nvSpPr>
              <p:cNvPr id="36" name="TextBox 35">
                <a:extLst>
                  <a:ext uri="{FF2B5EF4-FFF2-40B4-BE49-F238E27FC236}">
                    <a16:creationId xmlns:a16="http://schemas.microsoft.com/office/drawing/2014/main" id="{C1EAD8A2-5CC8-2917-A279-D02E75499AD8}"/>
                  </a:ext>
                </a:extLst>
              </p:cNvPr>
              <p:cNvSpPr txBox="1"/>
              <p:nvPr/>
            </p:nvSpPr>
            <p:spPr>
              <a:xfrm>
                <a:off x="5580796" y="4069583"/>
                <a:ext cx="613221" cy="354332"/>
              </a:xfrm>
              <a:prstGeom prst="rect">
                <a:avLst/>
              </a:prstGeom>
              <a:noFill/>
            </p:spPr>
            <p:txBody>
              <a:bodyPr wrap="square" lIns="0" tIns="0" rIns="0" bIns="0" rtlCol="0">
                <a:noAutofit/>
              </a:bodyPr>
              <a:lstStyle/>
              <a:p>
                <a:pPr marL="0" indent="0" algn="ctr">
                  <a:lnSpc>
                    <a:spcPts val="800"/>
                  </a:lnSpc>
                  <a:buClr>
                    <a:schemeClr val="accent1"/>
                  </a:buClr>
                  <a:buFont typeface="Wingdings" pitchFamily="2" charset="2"/>
                  <a:buNone/>
                </a:pPr>
                <a:r>
                  <a:rPr lang="en-GB" sz="800" dirty="0"/>
                  <a:t>8</a:t>
                </a:r>
              </a:p>
              <a:p>
                <a:pPr marL="0" indent="0" algn="ctr">
                  <a:lnSpc>
                    <a:spcPts val="800"/>
                  </a:lnSpc>
                  <a:buClr>
                    <a:schemeClr val="accent1"/>
                  </a:buClr>
                  <a:buFont typeface="Wingdings" pitchFamily="2" charset="2"/>
                  <a:buNone/>
                </a:pPr>
                <a:r>
                  <a:rPr lang="en-GB" sz="800" dirty="0"/>
                  <a:t>System complete and qualified</a:t>
                </a:r>
              </a:p>
            </p:txBody>
          </p:sp>
          <p:sp>
            <p:nvSpPr>
              <p:cNvPr id="37" name="TextBox 36">
                <a:extLst>
                  <a:ext uri="{FF2B5EF4-FFF2-40B4-BE49-F238E27FC236}">
                    <a16:creationId xmlns:a16="http://schemas.microsoft.com/office/drawing/2014/main" id="{89B14114-1CC7-FD17-6E3E-FC870E55B628}"/>
                  </a:ext>
                </a:extLst>
              </p:cNvPr>
              <p:cNvSpPr txBox="1"/>
              <p:nvPr/>
            </p:nvSpPr>
            <p:spPr>
              <a:xfrm>
                <a:off x="6227663" y="4066054"/>
                <a:ext cx="613221" cy="354332"/>
              </a:xfrm>
              <a:prstGeom prst="rect">
                <a:avLst/>
              </a:prstGeom>
              <a:noFill/>
            </p:spPr>
            <p:txBody>
              <a:bodyPr wrap="square" lIns="0" tIns="0" rIns="0" bIns="0" rtlCol="0">
                <a:noAutofit/>
              </a:bodyPr>
              <a:lstStyle/>
              <a:p>
                <a:pPr marL="0" indent="0" algn="ctr">
                  <a:lnSpc>
                    <a:spcPts val="800"/>
                  </a:lnSpc>
                  <a:buClr>
                    <a:schemeClr val="accent1"/>
                  </a:buClr>
                  <a:buFont typeface="Wingdings" pitchFamily="2" charset="2"/>
                  <a:buNone/>
                </a:pPr>
                <a:r>
                  <a:rPr lang="en-GB" sz="800" dirty="0"/>
                  <a:t>9</a:t>
                </a:r>
              </a:p>
              <a:p>
                <a:pPr marL="0" indent="0" algn="ctr">
                  <a:lnSpc>
                    <a:spcPts val="800"/>
                  </a:lnSpc>
                  <a:buClr>
                    <a:schemeClr val="accent1"/>
                  </a:buClr>
                  <a:buFont typeface="Wingdings" pitchFamily="2" charset="2"/>
                  <a:buNone/>
                </a:pPr>
                <a:r>
                  <a:rPr lang="en-GB" sz="800" dirty="0"/>
                  <a:t>System deployed</a:t>
                </a:r>
              </a:p>
            </p:txBody>
          </p:sp>
        </p:grpSp>
      </p:grpSp>
      <p:sp>
        <p:nvSpPr>
          <p:cNvPr id="38" name="TextBox 37">
            <a:extLst>
              <a:ext uri="{FF2B5EF4-FFF2-40B4-BE49-F238E27FC236}">
                <a16:creationId xmlns:a16="http://schemas.microsoft.com/office/drawing/2014/main" id="{9B758D82-BE26-A8E6-0213-80D26F933A47}"/>
              </a:ext>
            </a:extLst>
          </p:cNvPr>
          <p:cNvSpPr txBox="1"/>
          <p:nvPr/>
        </p:nvSpPr>
        <p:spPr>
          <a:xfrm rot="16200000">
            <a:off x="239090" y="2872556"/>
            <a:ext cx="661664" cy="116603"/>
          </a:xfrm>
          <a:prstGeom prst="rect">
            <a:avLst/>
          </a:prstGeom>
          <a:noFill/>
        </p:spPr>
        <p:txBody>
          <a:bodyPr wrap="square" lIns="0" tIns="0" rIns="0" bIns="0" rtlCol="0">
            <a:noAutofit/>
          </a:bodyPr>
          <a:lstStyle/>
          <a:p>
            <a:pPr marL="0" indent="0" algn="ctr">
              <a:lnSpc>
                <a:spcPts val="800"/>
              </a:lnSpc>
              <a:buClr>
                <a:schemeClr val="accent1"/>
              </a:buClr>
              <a:buFont typeface="Wingdings" pitchFamily="2" charset="2"/>
              <a:buNone/>
            </a:pPr>
            <a:r>
              <a:rPr lang="en-GB" sz="800" dirty="0"/>
              <a:t>Investment</a:t>
            </a:r>
          </a:p>
        </p:txBody>
      </p:sp>
      <p:sp>
        <p:nvSpPr>
          <p:cNvPr id="40" name="TextBox 39">
            <a:extLst>
              <a:ext uri="{FF2B5EF4-FFF2-40B4-BE49-F238E27FC236}">
                <a16:creationId xmlns:a16="http://schemas.microsoft.com/office/drawing/2014/main" id="{53EFADD9-5085-E6EC-E4D5-656AD75604F9}"/>
              </a:ext>
            </a:extLst>
          </p:cNvPr>
          <p:cNvSpPr txBox="1"/>
          <p:nvPr/>
        </p:nvSpPr>
        <p:spPr>
          <a:xfrm>
            <a:off x="1080000" y="3847745"/>
            <a:ext cx="1088453" cy="106211"/>
          </a:xfrm>
          <a:prstGeom prst="rect">
            <a:avLst/>
          </a:prstGeom>
          <a:noFill/>
        </p:spPr>
        <p:txBody>
          <a:bodyPr wrap="square" lIns="0" tIns="0" rIns="0" bIns="0" rtlCol="0">
            <a:noAutofit/>
          </a:bodyPr>
          <a:lstStyle/>
          <a:p>
            <a:pPr marL="0" indent="0" algn="ctr">
              <a:lnSpc>
                <a:spcPts val="800"/>
              </a:lnSpc>
              <a:buClr>
                <a:schemeClr val="accent1"/>
              </a:buClr>
              <a:buFont typeface="Wingdings" pitchFamily="2" charset="2"/>
              <a:buNone/>
            </a:pPr>
            <a:r>
              <a:rPr lang="en-GB" sz="800" dirty="0"/>
              <a:t>Basic research</a:t>
            </a:r>
          </a:p>
        </p:txBody>
      </p:sp>
      <p:cxnSp>
        <p:nvCxnSpPr>
          <p:cNvPr id="41" name="Straight Connector 40">
            <a:extLst>
              <a:ext uri="{FF2B5EF4-FFF2-40B4-BE49-F238E27FC236}">
                <a16:creationId xmlns:a16="http://schemas.microsoft.com/office/drawing/2014/main" id="{E6EE14F3-2AB9-A748-79EB-FD44F61252BC}"/>
              </a:ext>
            </a:extLst>
          </p:cNvPr>
          <p:cNvCxnSpPr>
            <a:cxnSpLocks/>
          </p:cNvCxnSpPr>
          <p:nvPr/>
        </p:nvCxnSpPr>
        <p:spPr>
          <a:xfrm>
            <a:off x="2385052" y="3823593"/>
            <a:ext cx="0" cy="180000"/>
          </a:xfrm>
          <a:prstGeom prst="line">
            <a:avLst/>
          </a:prstGeom>
          <a:ln>
            <a:solidFill>
              <a:schemeClr val="tx1"/>
            </a:solidFill>
            <a:prstDash val="dash"/>
          </a:ln>
        </p:spPr>
        <p:style>
          <a:lnRef idx="1">
            <a:schemeClr val="dk1"/>
          </a:lnRef>
          <a:fillRef idx="0">
            <a:schemeClr val="dk1"/>
          </a:fillRef>
          <a:effectRef idx="0">
            <a:schemeClr val="dk1"/>
          </a:effectRef>
          <a:fontRef idx="minor">
            <a:schemeClr val="tx1"/>
          </a:fontRef>
        </p:style>
      </p:cxnSp>
      <p:cxnSp>
        <p:nvCxnSpPr>
          <p:cNvPr id="43" name="Straight Connector 42">
            <a:extLst>
              <a:ext uri="{FF2B5EF4-FFF2-40B4-BE49-F238E27FC236}">
                <a16:creationId xmlns:a16="http://schemas.microsoft.com/office/drawing/2014/main" id="{BB371350-89E2-6F44-50C4-E246FDC21365}"/>
              </a:ext>
            </a:extLst>
          </p:cNvPr>
          <p:cNvCxnSpPr>
            <a:cxnSpLocks/>
          </p:cNvCxnSpPr>
          <p:nvPr/>
        </p:nvCxnSpPr>
        <p:spPr>
          <a:xfrm>
            <a:off x="4130854" y="3829055"/>
            <a:ext cx="0" cy="180000"/>
          </a:xfrm>
          <a:prstGeom prst="line">
            <a:avLst/>
          </a:prstGeom>
          <a:ln>
            <a:solidFill>
              <a:schemeClr val="tx1"/>
            </a:solidFill>
            <a:prstDash val="dash"/>
          </a:ln>
        </p:spPr>
        <p:style>
          <a:lnRef idx="1">
            <a:schemeClr val="dk1"/>
          </a:lnRef>
          <a:fillRef idx="0">
            <a:schemeClr val="dk1"/>
          </a:fillRef>
          <a:effectRef idx="0">
            <a:schemeClr val="dk1"/>
          </a:effectRef>
          <a:fontRef idx="minor">
            <a:schemeClr val="tx1"/>
          </a:fontRef>
        </p:style>
      </p:cxnSp>
      <p:cxnSp>
        <p:nvCxnSpPr>
          <p:cNvPr id="44" name="Straight Connector 43">
            <a:extLst>
              <a:ext uri="{FF2B5EF4-FFF2-40B4-BE49-F238E27FC236}">
                <a16:creationId xmlns:a16="http://schemas.microsoft.com/office/drawing/2014/main" id="{4888DC42-3F45-9D56-C425-2D8A6A799B72}"/>
              </a:ext>
            </a:extLst>
          </p:cNvPr>
          <p:cNvCxnSpPr>
            <a:cxnSpLocks/>
          </p:cNvCxnSpPr>
          <p:nvPr/>
        </p:nvCxnSpPr>
        <p:spPr>
          <a:xfrm>
            <a:off x="5526755" y="3831731"/>
            <a:ext cx="0" cy="180000"/>
          </a:xfrm>
          <a:prstGeom prst="line">
            <a:avLst/>
          </a:prstGeom>
          <a:ln>
            <a:solidFill>
              <a:schemeClr val="tx1"/>
            </a:solidFill>
            <a:prstDash val="dash"/>
          </a:ln>
        </p:spPr>
        <p:style>
          <a:lnRef idx="1">
            <a:schemeClr val="dk1"/>
          </a:lnRef>
          <a:fillRef idx="0">
            <a:schemeClr val="dk1"/>
          </a:fillRef>
          <a:effectRef idx="0">
            <a:schemeClr val="dk1"/>
          </a:effectRef>
          <a:fontRef idx="minor">
            <a:schemeClr val="tx1"/>
          </a:fontRef>
        </p:style>
      </p:cxnSp>
      <p:sp>
        <p:nvSpPr>
          <p:cNvPr id="45" name="TextBox 44">
            <a:extLst>
              <a:ext uri="{FF2B5EF4-FFF2-40B4-BE49-F238E27FC236}">
                <a16:creationId xmlns:a16="http://schemas.microsoft.com/office/drawing/2014/main" id="{92E732F6-3BEB-CD29-9FCB-D49320D4AD99}"/>
              </a:ext>
            </a:extLst>
          </p:cNvPr>
          <p:cNvSpPr txBox="1"/>
          <p:nvPr/>
        </p:nvSpPr>
        <p:spPr>
          <a:xfrm>
            <a:off x="2739471" y="3845984"/>
            <a:ext cx="1088453" cy="106211"/>
          </a:xfrm>
          <a:prstGeom prst="rect">
            <a:avLst/>
          </a:prstGeom>
          <a:noFill/>
        </p:spPr>
        <p:txBody>
          <a:bodyPr wrap="square" lIns="0" tIns="0" rIns="0" bIns="0" rtlCol="0">
            <a:noAutofit/>
          </a:bodyPr>
          <a:lstStyle/>
          <a:p>
            <a:pPr marL="0" indent="0" algn="ctr">
              <a:lnSpc>
                <a:spcPts val="800"/>
              </a:lnSpc>
              <a:buClr>
                <a:schemeClr val="accent1"/>
              </a:buClr>
              <a:buFont typeface="Wingdings" pitchFamily="2" charset="2"/>
              <a:buNone/>
            </a:pPr>
            <a:r>
              <a:rPr lang="en-GB" sz="800" dirty="0"/>
              <a:t>Applied research</a:t>
            </a:r>
          </a:p>
        </p:txBody>
      </p:sp>
      <p:sp>
        <p:nvSpPr>
          <p:cNvPr id="46" name="TextBox 45">
            <a:extLst>
              <a:ext uri="{FF2B5EF4-FFF2-40B4-BE49-F238E27FC236}">
                <a16:creationId xmlns:a16="http://schemas.microsoft.com/office/drawing/2014/main" id="{3D5AC28A-D649-6F88-363D-9F51282126C2}"/>
              </a:ext>
            </a:extLst>
          </p:cNvPr>
          <p:cNvSpPr txBox="1"/>
          <p:nvPr/>
        </p:nvSpPr>
        <p:spPr>
          <a:xfrm>
            <a:off x="4231776" y="3850428"/>
            <a:ext cx="1198015" cy="119850"/>
          </a:xfrm>
          <a:prstGeom prst="rect">
            <a:avLst/>
          </a:prstGeom>
          <a:noFill/>
        </p:spPr>
        <p:txBody>
          <a:bodyPr wrap="square" lIns="0" tIns="0" rIns="0" bIns="0" rtlCol="0">
            <a:noAutofit/>
          </a:bodyPr>
          <a:lstStyle/>
          <a:p>
            <a:pPr marL="0" indent="0" algn="ctr">
              <a:lnSpc>
                <a:spcPts val="800"/>
              </a:lnSpc>
              <a:buClr>
                <a:schemeClr val="accent1"/>
              </a:buClr>
              <a:buFont typeface="Wingdings" pitchFamily="2" charset="2"/>
              <a:buNone/>
            </a:pPr>
            <a:r>
              <a:rPr lang="en-GB" sz="800" dirty="0"/>
              <a:t>Technology development</a:t>
            </a:r>
          </a:p>
        </p:txBody>
      </p:sp>
      <p:sp>
        <p:nvSpPr>
          <p:cNvPr id="47" name="TextBox 46">
            <a:extLst>
              <a:ext uri="{FF2B5EF4-FFF2-40B4-BE49-F238E27FC236}">
                <a16:creationId xmlns:a16="http://schemas.microsoft.com/office/drawing/2014/main" id="{83CDDF8F-11DE-A8A8-4065-D29E0F7A125F}"/>
              </a:ext>
            </a:extLst>
          </p:cNvPr>
          <p:cNvSpPr txBox="1"/>
          <p:nvPr/>
        </p:nvSpPr>
        <p:spPr>
          <a:xfrm>
            <a:off x="5673507" y="3845439"/>
            <a:ext cx="1671017" cy="110698"/>
          </a:xfrm>
          <a:prstGeom prst="rect">
            <a:avLst/>
          </a:prstGeom>
          <a:noFill/>
        </p:spPr>
        <p:txBody>
          <a:bodyPr wrap="square" lIns="0" tIns="0" rIns="0" bIns="0" rtlCol="0">
            <a:noAutofit/>
          </a:bodyPr>
          <a:lstStyle/>
          <a:p>
            <a:pPr marL="0" indent="0" algn="ctr">
              <a:lnSpc>
                <a:spcPts val="800"/>
              </a:lnSpc>
              <a:buClr>
                <a:schemeClr val="accent1"/>
              </a:buClr>
              <a:buFont typeface="Wingdings" pitchFamily="2" charset="2"/>
              <a:buNone/>
            </a:pPr>
            <a:r>
              <a:rPr lang="en-GB" sz="800" dirty="0"/>
              <a:t>Prototype and system development</a:t>
            </a:r>
          </a:p>
        </p:txBody>
      </p:sp>
      <p:sp>
        <p:nvSpPr>
          <p:cNvPr id="55" name="Freeform: Shape 54">
            <a:extLst>
              <a:ext uri="{FF2B5EF4-FFF2-40B4-BE49-F238E27FC236}">
                <a16:creationId xmlns:a16="http://schemas.microsoft.com/office/drawing/2014/main" id="{5B87C4D2-89C1-0456-169C-898D7780A847}"/>
              </a:ext>
            </a:extLst>
          </p:cNvPr>
          <p:cNvSpPr/>
          <p:nvPr/>
        </p:nvSpPr>
        <p:spPr>
          <a:xfrm>
            <a:off x="720000" y="2505615"/>
            <a:ext cx="4811282" cy="1203004"/>
          </a:xfrm>
          <a:custGeom>
            <a:avLst/>
            <a:gdLst>
              <a:gd name="connsiteX0" fmla="*/ 0 w 4811282"/>
              <a:gd name="connsiteY0" fmla="*/ 1182071 h 1217451"/>
              <a:gd name="connsiteX1" fmla="*/ 2085174 w 4811282"/>
              <a:gd name="connsiteY1" fmla="*/ 2751 h 1217451"/>
              <a:gd name="connsiteX2" fmla="*/ 2897024 w 4811282"/>
              <a:gd name="connsiteY2" fmla="*/ 865876 h 1217451"/>
              <a:gd name="connsiteX3" fmla="*/ 3640508 w 4811282"/>
              <a:gd name="connsiteY3" fmla="*/ 1182071 h 1217451"/>
              <a:gd name="connsiteX4" fmla="*/ 4811282 w 4811282"/>
              <a:gd name="connsiteY4" fmla="*/ 1182071 h 1217451"/>
              <a:gd name="connsiteX0" fmla="*/ 0 w 4811282"/>
              <a:gd name="connsiteY0" fmla="*/ 1250245 h 1285625"/>
              <a:gd name="connsiteX1" fmla="*/ 1623701 w 4811282"/>
              <a:gd name="connsiteY1" fmla="*/ 2559 h 1285625"/>
              <a:gd name="connsiteX2" fmla="*/ 2897024 w 4811282"/>
              <a:gd name="connsiteY2" fmla="*/ 934050 h 1285625"/>
              <a:gd name="connsiteX3" fmla="*/ 3640508 w 4811282"/>
              <a:gd name="connsiteY3" fmla="*/ 1250245 h 1285625"/>
              <a:gd name="connsiteX4" fmla="*/ 4811282 w 4811282"/>
              <a:gd name="connsiteY4" fmla="*/ 1250245 h 1285625"/>
              <a:gd name="connsiteX0" fmla="*/ 0 w 4811282"/>
              <a:gd name="connsiteY0" fmla="*/ 1247689 h 1283069"/>
              <a:gd name="connsiteX1" fmla="*/ 1623701 w 4811282"/>
              <a:gd name="connsiteY1" fmla="*/ 3 h 1283069"/>
              <a:gd name="connsiteX2" fmla="*/ 2897024 w 4811282"/>
              <a:gd name="connsiteY2" fmla="*/ 931494 h 1283069"/>
              <a:gd name="connsiteX3" fmla="*/ 3640508 w 4811282"/>
              <a:gd name="connsiteY3" fmla="*/ 1247689 h 1283069"/>
              <a:gd name="connsiteX4" fmla="*/ 4811282 w 4811282"/>
              <a:gd name="connsiteY4" fmla="*/ 1247689 h 1283069"/>
              <a:gd name="connsiteX0" fmla="*/ 0 w 4811282"/>
              <a:gd name="connsiteY0" fmla="*/ 1247689 h 1283069"/>
              <a:gd name="connsiteX1" fmla="*/ 1623701 w 4811282"/>
              <a:gd name="connsiteY1" fmla="*/ 3 h 1283069"/>
              <a:gd name="connsiteX2" fmla="*/ 2897024 w 4811282"/>
              <a:gd name="connsiteY2" fmla="*/ 931494 h 1283069"/>
              <a:gd name="connsiteX3" fmla="*/ 3640508 w 4811282"/>
              <a:gd name="connsiteY3" fmla="*/ 1247689 h 1283069"/>
              <a:gd name="connsiteX4" fmla="*/ 4811282 w 4811282"/>
              <a:gd name="connsiteY4" fmla="*/ 1247689 h 1283069"/>
              <a:gd name="connsiteX0" fmla="*/ 0 w 4811282"/>
              <a:gd name="connsiteY0" fmla="*/ 1247689 h 1283069"/>
              <a:gd name="connsiteX1" fmla="*/ 1589518 w 4811282"/>
              <a:gd name="connsiteY1" fmla="*/ 3 h 1283069"/>
              <a:gd name="connsiteX2" fmla="*/ 2897024 w 4811282"/>
              <a:gd name="connsiteY2" fmla="*/ 931494 h 1283069"/>
              <a:gd name="connsiteX3" fmla="*/ 3640508 w 4811282"/>
              <a:gd name="connsiteY3" fmla="*/ 1247689 h 1283069"/>
              <a:gd name="connsiteX4" fmla="*/ 4811282 w 4811282"/>
              <a:gd name="connsiteY4" fmla="*/ 1247689 h 1283069"/>
              <a:gd name="connsiteX0" fmla="*/ 0 w 4811282"/>
              <a:gd name="connsiteY0" fmla="*/ 1247689 h 1283069"/>
              <a:gd name="connsiteX1" fmla="*/ 1623701 w 4811282"/>
              <a:gd name="connsiteY1" fmla="*/ 3 h 1283069"/>
              <a:gd name="connsiteX2" fmla="*/ 2897024 w 4811282"/>
              <a:gd name="connsiteY2" fmla="*/ 931494 h 1283069"/>
              <a:gd name="connsiteX3" fmla="*/ 3640508 w 4811282"/>
              <a:gd name="connsiteY3" fmla="*/ 1247689 h 1283069"/>
              <a:gd name="connsiteX4" fmla="*/ 4811282 w 4811282"/>
              <a:gd name="connsiteY4" fmla="*/ 1247689 h 1283069"/>
              <a:gd name="connsiteX0" fmla="*/ 0 w 4811282"/>
              <a:gd name="connsiteY0" fmla="*/ 1250745 h 1286125"/>
              <a:gd name="connsiteX1" fmla="*/ 1623701 w 4811282"/>
              <a:gd name="connsiteY1" fmla="*/ 3059 h 1286125"/>
              <a:gd name="connsiteX2" fmla="*/ 2811566 w 4811282"/>
              <a:gd name="connsiteY2" fmla="*/ 908913 h 1286125"/>
              <a:gd name="connsiteX3" fmla="*/ 3640508 w 4811282"/>
              <a:gd name="connsiteY3" fmla="*/ 1250745 h 1286125"/>
              <a:gd name="connsiteX4" fmla="*/ 4811282 w 4811282"/>
              <a:gd name="connsiteY4" fmla="*/ 1250745 h 1286125"/>
              <a:gd name="connsiteX0" fmla="*/ 0 w 4811282"/>
              <a:gd name="connsiteY0" fmla="*/ 1247692 h 1283072"/>
              <a:gd name="connsiteX1" fmla="*/ 1623701 w 4811282"/>
              <a:gd name="connsiteY1" fmla="*/ 6 h 1283072"/>
              <a:gd name="connsiteX2" fmla="*/ 2811566 w 4811282"/>
              <a:gd name="connsiteY2" fmla="*/ 905860 h 1283072"/>
              <a:gd name="connsiteX3" fmla="*/ 3640508 w 4811282"/>
              <a:gd name="connsiteY3" fmla="*/ 1247692 h 1283072"/>
              <a:gd name="connsiteX4" fmla="*/ 4811282 w 4811282"/>
              <a:gd name="connsiteY4" fmla="*/ 1247692 h 1283072"/>
              <a:gd name="connsiteX0" fmla="*/ 0 w 4811282"/>
              <a:gd name="connsiteY0" fmla="*/ 1247692 h 1283072"/>
              <a:gd name="connsiteX1" fmla="*/ 1623701 w 4811282"/>
              <a:gd name="connsiteY1" fmla="*/ 6 h 1283072"/>
              <a:gd name="connsiteX2" fmla="*/ 2811566 w 4811282"/>
              <a:gd name="connsiteY2" fmla="*/ 905860 h 1283072"/>
              <a:gd name="connsiteX3" fmla="*/ 3640508 w 4811282"/>
              <a:gd name="connsiteY3" fmla="*/ 1247692 h 1283072"/>
              <a:gd name="connsiteX4" fmla="*/ 4811282 w 4811282"/>
              <a:gd name="connsiteY4" fmla="*/ 1247692 h 1283072"/>
              <a:gd name="connsiteX0" fmla="*/ 0 w 4811282"/>
              <a:gd name="connsiteY0" fmla="*/ 1247692 h 1283072"/>
              <a:gd name="connsiteX1" fmla="*/ 1623701 w 4811282"/>
              <a:gd name="connsiteY1" fmla="*/ 6 h 1283072"/>
              <a:gd name="connsiteX2" fmla="*/ 2811566 w 4811282"/>
              <a:gd name="connsiteY2" fmla="*/ 905860 h 1283072"/>
              <a:gd name="connsiteX3" fmla="*/ 3640508 w 4811282"/>
              <a:gd name="connsiteY3" fmla="*/ 1247692 h 1283072"/>
              <a:gd name="connsiteX4" fmla="*/ 4811282 w 4811282"/>
              <a:gd name="connsiteY4" fmla="*/ 1247692 h 1283072"/>
              <a:gd name="connsiteX0" fmla="*/ 0 w 4811282"/>
              <a:gd name="connsiteY0" fmla="*/ 1247692 h 1283072"/>
              <a:gd name="connsiteX1" fmla="*/ 1623701 w 4811282"/>
              <a:gd name="connsiteY1" fmla="*/ 6 h 1283072"/>
              <a:gd name="connsiteX2" fmla="*/ 2811566 w 4811282"/>
              <a:gd name="connsiteY2" fmla="*/ 905860 h 1283072"/>
              <a:gd name="connsiteX3" fmla="*/ 3640508 w 4811282"/>
              <a:gd name="connsiteY3" fmla="*/ 1247692 h 1283072"/>
              <a:gd name="connsiteX4" fmla="*/ 4811282 w 4811282"/>
              <a:gd name="connsiteY4" fmla="*/ 1247692 h 1283072"/>
              <a:gd name="connsiteX0" fmla="*/ 0 w 4811282"/>
              <a:gd name="connsiteY0" fmla="*/ 1247743 h 1283123"/>
              <a:gd name="connsiteX1" fmla="*/ 1623701 w 4811282"/>
              <a:gd name="connsiteY1" fmla="*/ 57 h 1283123"/>
              <a:gd name="connsiteX2" fmla="*/ 2811566 w 4811282"/>
              <a:gd name="connsiteY2" fmla="*/ 905911 h 1283123"/>
              <a:gd name="connsiteX3" fmla="*/ 3640508 w 4811282"/>
              <a:gd name="connsiteY3" fmla="*/ 1247743 h 1283123"/>
              <a:gd name="connsiteX4" fmla="*/ 4811282 w 4811282"/>
              <a:gd name="connsiteY4" fmla="*/ 1247743 h 1283123"/>
              <a:gd name="connsiteX0" fmla="*/ 0 w 4811282"/>
              <a:gd name="connsiteY0" fmla="*/ 1247702 h 1283082"/>
              <a:gd name="connsiteX1" fmla="*/ 1623701 w 4811282"/>
              <a:gd name="connsiteY1" fmla="*/ 16 h 1283082"/>
              <a:gd name="connsiteX2" fmla="*/ 2811566 w 4811282"/>
              <a:gd name="connsiteY2" fmla="*/ 905870 h 1283082"/>
              <a:gd name="connsiteX3" fmla="*/ 3640508 w 4811282"/>
              <a:gd name="connsiteY3" fmla="*/ 1247702 h 1283082"/>
              <a:gd name="connsiteX4" fmla="*/ 4811282 w 4811282"/>
              <a:gd name="connsiteY4" fmla="*/ 1247702 h 1283082"/>
              <a:gd name="connsiteX0" fmla="*/ 0 w 4811282"/>
              <a:gd name="connsiteY0" fmla="*/ 1247692 h 1283072"/>
              <a:gd name="connsiteX1" fmla="*/ 1623701 w 4811282"/>
              <a:gd name="connsiteY1" fmla="*/ 6 h 1283072"/>
              <a:gd name="connsiteX2" fmla="*/ 2811566 w 4811282"/>
              <a:gd name="connsiteY2" fmla="*/ 905860 h 1283072"/>
              <a:gd name="connsiteX3" fmla="*/ 3640508 w 4811282"/>
              <a:gd name="connsiteY3" fmla="*/ 1247692 h 1283072"/>
              <a:gd name="connsiteX4" fmla="*/ 4811282 w 4811282"/>
              <a:gd name="connsiteY4" fmla="*/ 1247692 h 1283072"/>
              <a:gd name="connsiteX0" fmla="*/ 0 w 4811282"/>
              <a:gd name="connsiteY0" fmla="*/ 1247692 h 1283072"/>
              <a:gd name="connsiteX1" fmla="*/ 1623701 w 4811282"/>
              <a:gd name="connsiteY1" fmla="*/ 6 h 1283072"/>
              <a:gd name="connsiteX2" fmla="*/ 2811566 w 4811282"/>
              <a:gd name="connsiteY2" fmla="*/ 905860 h 1283072"/>
              <a:gd name="connsiteX3" fmla="*/ 3640508 w 4811282"/>
              <a:gd name="connsiteY3" fmla="*/ 1247692 h 1283072"/>
              <a:gd name="connsiteX4" fmla="*/ 4811282 w 4811282"/>
              <a:gd name="connsiteY4" fmla="*/ 1247692 h 1283072"/>
              <a:gd name="connsiteX0" fmla="*/ 0 w 4811282"/>
              <a:gd name="connsiteY0" fmla="*/ 1247686 h 1283066"/>
              <a:gd name="connsiteX1" fmla="*/ 1623701 w 4811282"/>
              <a:gd name="connsiteY1" fmla="*/ 0 h 1283066"/>
              <a:gd name="connsiteX2" fmla="*/ 3640508 w 4811282"/>
              <a:gd name="connsiteY2" fmla="*/ 1247686 h 1283066"/>
              <a:gd name="connsiteX3" fmla="*/ 4811282 w 4811282"/>
              <a:gd name="connsiteY3" fmla="*/ 1247686 h 1283066"/>
              <a:gd name="connsiteX0" fmla="*/ 0 w 4811282"/>
              <a:gd name="connsiteY0" fmla="*/ 1247764 h 1263019"/>
              <a:gd name="connsiteX1" fmla="*/ 1623701 w 4811282"/>
              <a:gd name="connsiteY1" fmla="*/ 78 h 1263019"/>
              <a:gd name="connsiteX2" fmla="*/ 3285666 w 4811282"/>
              <a:gd name="connsiteY2" fmla="*/ 1186349 h 1263019"/>
              <a:gd name="connsiteX3" fmla="*/ 4811282 w 4811282"/>
              <a:gd name="connsiteY3" fmla="*/ 1247764 h 1263019"/>
              <a:gd name="connsiteX0" fmla="*/ 0 w 4811282"/>
              <a:gd name="connsiteY0" fmla="*/ 1247777 h 1263032"/>
              <a:gd name="connsiteX1" fmla="*/ 1623701 w 4811282"/>
              <a:gd name="connsiteY1" fmla="*/ 91 h 1263032"/>
              <a:gd name="connsiteX2" fmla="*/ 3285666 w 4811282"/>
              <a:gd name="connsiteY2" fmla="*/ 1186362 h 1263032"/>
              <a:gd name="connsiteX3" fmla="*/ 4811282 w 4811282"/>
              <a:gd name="connsiteY3" fmla="*/ 1247777 h 1263032"/>
              <a:gd name="connsiteX0" fmla="*/ 0 w 4811282"/>
              <a:gd name="connsiteY0" fmla="*/ 1249410 h 1254266"/>
              <a:gd name="connsiteX1" fmla="*/ 1623701 w 4811282"/>
              <a:gd name="connsiteY1" fmla="*/ 1724 h 1254266"/>
              <a:gd name="connsiteX2" fmla="*/ 2944472 w 4811282"/>
              <a:gd name="connsiteY2" fmla="*/ 1003750 h 1254266"/>
              <a:gd name="connsiteX3" fmla="*/ 4811282 w 4811282"/>
              <a:gd name="connsiteY3" fmla="*/ 1249410 h 1254266"/>
              <a:gd name="connsiteX0" fmla="*/ 0 w 4811282"/>
              <a:gd name="connsiteY0" fmla="*/ 1249410 h 1302695"/>
              <a:gd name="connsiteX1" fmla="*/ 1623701 w 4811282"/>
              <a:gd name="connsiteY1" fmla="*/ 1724 h 1302695"/>
              <a:gd name="connsiteX2" fmla="*/ 2944472 w 4811282"/>
              <a:gd name="connsiteY2" fmla="*/ 1003750 h 1302695"/>
              <a:gd name="connsiteX3" fmla="*/ 4811282 w 4811282"/>
              <a:gd name="connsiteY3" fmla="*/ 1249410 h 1302695"/>
              <a:gd name="connsiteX0" fmla="*/ 0 w 4811282"/>
              <a:gd name="connsiteY0" fmla="*/ 1249410 h 1281222"/>
              <a:gd name="connsiteX1" fmla="*/ 1623701 w 4811282"/>
              <a:gd name="connsiteY1" fmla="*/ 1724 h 1281222"/>
              <a:gd name="connsiteX2" fmla="*/ 2944472 w 4811282"/>
              <a:gd name="connsiteY2" fmla="*/ 1003750 h 1281222"/>
              <a:gd name="connsiteX3" fmla="*/ 4811282 w 4811282"/>
              <a:gd name="connsiteY3" fmla="*/ 1249410 h 1281222"/>
              <a:gd name="connsiteX0" fmla="*/ 0 w 4811282"/>
              <a:gd name="connsiteY0" fmla="*/ 1249410 h 1272243"/>
              <a:gd name="connsiteX1" fmla="*/ 1623701 w 4811282"/>
              <a:gd name="connsiteY1" fmla="*/ 1724 h 1272243"/>
              <a:gd name="connsiteX2" fmla="*/ 2944472 w 4811282"/>
              <a:gd name="connsiteY2" fmla="*/ 1003750 h 1272243"/>
              <a:gd name="connsiteX3" fmla="*/ 4811282 w 4811282"/>
              <a:gd name="connsiteY3" fmla="*/ 1249410 h 1272243"/>
              <a:gd name="connsiteX0" fmla="*/ 0 w 4811282"/>
              <a:gd name="connsiteY0" fmla="*/ 1249320 h 1272153"/>
              <a:gd name="connsiteX1" fmla="*/ 1623701 w 4811282"/>
              <a:gd name="connsiteY1" fmla="*/ 1634 h 1272153"/>
              <a:gd name="connsiteX2" fmla="*/ 2944472 w 4811282"/>
              <a:gd name="connsiteY2" fmla="*/ 1003660 h 1272153"/>
              <a:gd name="connsiteX3" fmla="*/ 4811282 w 4811282"/>
              <a:gd name="connsiteY3" fmla="*/ 1249320 h 1272153"/>
              <a:gd name="connsiteX0" fmla="*/ 0 w 4811282"/>
              <a:gd name="connsiteY0" fmla="*/ 1249323 h 1272156"/>
              <a:gd name="connsiteX1" fmla="*/ 1623701 w 4811282"/>
              <a:gd name="connsiteY1" fmla="*/ 1637 h 1272156"/>
              <a:gd name="connsiteX2" fmla="*/ 2944472 w 4811282"/>
              <a:gd name="connsiteY2" fmla="*/ 1003663 h 1272156"/>
              <a:gd name="connsiteX3" fmla="*/ 4811282 w 4811282"/>
              <a:gd name="connsiteY3" fmla="*/ 1249323 h 1272156"/>
              <a:gd name="connsiteX0" fmla="*/ 0 w 4811282"/>
              <a:gd name="connsiteY0" fmla="*/ 1249122 h 1258902"/>
              <a:gd name="connsiteX1" fmla="*/ 1623701 w 4811282"/>
              <a:gd name="connsiteY1" fmla="*/ 1436 h 1258902"/>
              <a:gd name="connsiteX2" fmla="*/ 2944472 w 4811282"/>
              <a:gd name="connsiteY2" fmla="*/ 1003462 h 1258902"/>
              <a:gd name="connsiteX3" fmla="*/ 4811282 w 4811282"/>
              <a:gd name="connsiteY3" fmla="*/ 1249122 h 1258902"/>
              <a:gd name="connsiteX0" fmla="*/ 0 w 4811282"/>
              <a:gd name="connsiteY0" fmla="*/ 1247800 h 1257580"/>
              <a:gd name="connsiteX1" fmla="*/ 1623701 w 4811282"/>
              <a:gd name="connsiteY1" fmla="*/ 114 h 1257580"/>
              <a:gd name="connsiteX2" fmla="*/ 2944472 w 4811282"/>
              <a:gd name="connsiteY2" fmla="*/ 1002140 h 1257580"/>
              <a:gd name="connsiteX3" fmla="*/ 4811282 w 4811282"/>
              <a:gd name="connsiteY3" fmla="*/ 1247800 h 1257580"/>
              <a:gd name="connsiteX0" fmla="*/ 0 w 4811282"/>
              <a:gd name="connsiteY0" fmla="*/ 1247800 h 1257580"/>
              <a:gd name="connsiteX1" fmla="*/ 1623701 w 4811282"/>
              <a:gd name="connsiteY1" fmla="*/ 114 h 1257580"/>
              <a:gd name="connsiteX2" fmla="*/ 2944472 w 4811282"/>
              <a:gd name="connsiteY2" fmla="*/ 1002140 h 1257580"/>
              <a:gd name="connsiteX3" fmla="*/ 4811282 w 4811282"/>
              <a:gd name="connsiteY3" fmla="*/ 1247800 h 1257580"/>
              <a:gd name="connsiteX0" fmla="*/ 0 w 4811282"/>
              <a:gd name="connsiteY0" fmla="*/ 1247800 h 1275559"/>
              <a:gd name="connsiteX1" fmla="*/ 1623701 w 4811282"/>
              <a:gd name="connsiteY1" fmla="*/ 114 h 1275559"/>
              <a:gd name="connsiteX2" fmla="*/ 2944472 w 4811282"/>
              <a:gd name="connsiteY2" fmla="*/ 1002140 h 1275559"/>
              <a:gd name="connsiteX3" fmla="*/ 4811282 w 4811282"/>
              <a:gd name="connsiteY3" fmla="*/ 1247800 h 1275559"/>
              <a:gd name="connsiteX0" fmla="*/ 0 w 4811282"/>
              <a:gd name="connsiteY0" fmla="*/ 1247800 h 1275559"/>
              <a:gd name="connsiteX1" fmla="*/ 1623701 w 4811282"/>
              <a:gd name="connsiteY1" fmla="*/ 114 h 1275559"/>
              <a:gd name="connsiteX2" fmla="*/ 2944472 w 4811282"/>
              <a:gd name="connsiteY2" fmla="*/ 1002140 h 1275559"/>
              <a:gd name="connsiteX3" fmla="*/ 4811282 w 4811282"/>
              <a:gd name="connsiteY3" fmla="*/ 1247800 h 1275559"/>
              <a:gd name="connsiteX0" fmla="*/ 0 w 4811282"/>
              <a:gd name="connsiteY0" fmla="*/ 1242485 h 1253012"/>
              <a:gd name="connsiteX1" fmla="*/ 1692813 w 4811282"/>
              <a:gd name="connsiteY1" fmla="*/ 115 h 1253012"/>
              <a:gd name="connsiteX2" fmla="*/ 2944472 w 4811282"/>
              <a:gd name="connsiteY2" fmla="*/ 996825 h 1253012"/>
              <a:gd name="connsiteX3" fmla="*/ 4811282 w 4811282"/>
              <a:gd name="connsiteY3" fmla="*/ 1242485 h 1253012"/>
              <a:gd name="connsiteX0" fmla="*/ 0 w 4811282"/>
              <a:gd name="connsiteY0" fmla="*/ 1237168 h 1247632"/>
              <a:gd name="connsiteX1" fmla="*/ 1650283 w 4811282"/>
              <a:gd name="connsiteY1" fmla="*/ 115 h 1247632"/>
              <a:gd name="connsiteX2" fmla="*/ 2944472 w 4811282"/>
              <a:gd name="connsiteY2" fmla="*/ 991508 h 1247632"/>
              <a:gd name="connsiteX3" fmla="*/ 4811282 w 4811282"/>
              <a:gd name="connsiteY3" fmla="*/ 1237168 h 1247632"/>
              <a:gd name="connsiteX0" fmla="*/ 0 w 4811282"/>
              <a:gd name="connsiteY0" fmla="*/ 1237168 h 1287962"/>
              <a:gd name="connsiteX1" fmla="*/ 1650283 w 4811282"/>
              <a:gd name="connsiteY1" fmla="*/ 115 h 1287962"/>
              <a:gd name="connsiteX2" fmla="*/ 2944472 w 4811282"/>
              <a:gd name="connsiteY2" fmla="*/ 991508 h 1287962"/>
              <a:gd name="connsiteX3" fmla="*/ 4811282 w 4811282"/>
              <a:gd name="connsiteY3" fmla="*/ 1279698 h 1287962"/>
              <a:gd name="connsiteX0" fmla="*/ 0 w 4811282"/>
              <a:gd name="connsiteY0" fmla="*/ 1237168 h 1281249"/>
              <a:gd name="connsiteX1" fmla="*/ 1650283 w 4811282"/>
              <a:gd name="connsiteY1" fmla="*/ 115 h 1281249"/>
              <a:gd name="connsiteX2" fmla="*/ 2944472 w 4811282"/>
              <a:gd name="connsiteY2" fmla="*/ 991508 h 1281249"/>
              <a:gd name="connsiteX3" fmla="*/ 4811282 w 4811282"/>
              <a:gd name="connsiteY3" fmla="*/ 1279698 h 1281249"/>
              <a:gd name="connsiteX0" fmla="*/ 0 w 4811282"/>
              <a:gd name="connsiteY0" fmla="*/ 1237168 h 1282477"/>
              <a:gd name="connsiteX1" fmla="*/ 1650283 w 4811282"/>
              <a:gd name="connsiteY1" fmla="*/ 115 h 1282477"/>
              <a:gd name="connsiteX2" fmla="*/ 2944472 w 4811282"/>
              <a:gd name="connsiteY2" fmla="*/ 991508 h 1282477"/>
              <a:gd name="connsiteX3" fmla="*/ 4811282 w 4811282"/>
              <a:gd name="connsiteY3" fmla="*/ 1279698 h 1282477"/>
              <a:gd name="connsiteX0" fmla="*/ 0 w 4811282"/>
              <a:gd name="connsiteY0" fmla="*/ 1237168 h 1282924"/>
              <a:gd name="connsiteX1" fmla="*/ 1650283 w 4811282"/>
              <a:gd name="connsiteY1" fmla="*/ 115 h 1282924"/>
              <a:gd name="connsiteX2" fmla="*/ 2944472 w 4811282"/>
              <a:gd name="connsiteY2" fmla="*/ 991508 h 1282924"/>
              <a:gd name="connsiteX3" fmla="*/ 4811282 w 4811282"/>
              <a:gd name="connsiteY3" fmla="*/ 1279698 h 1282924"/>
              <a:gd name="connsiteX0" fmla="*/ 0 w 4811282"/>
              <a:gd name="connsiteY0" fmla="*/ 1238296 h 1285893"/>
              <a:gd name="connsiteX1" fmla="*/ 1650283 w 4811282"/>
              <a:gd name="connsiteY1" fmla="*/ 1243 h 1285893"/>
              <a:gd name="connsiteX2" fmla="*/ 3018900 w 4811282"/>
              <a:gd name="connsiteY2" fmla="*/ 1019217 h 1285893"/>
              <a:gd name="connsiteX3" fmla="*/ 4811282 w 4811282"/>
              <a:gd name="connsiteY3" fmla="*/ 1280826 h 1285893"/>
              <a:gd name="connsiteX0" fmla="*/ 0 w 4811282"/>
              <a:gd name="connsiteY0" fmla="*/ 1237076 h 1284673"/>
              <a:gd name="connsiteX1" fmla="*/ 1650283 w 4811282"/>
              <a:gd name="connsiteY1" fmla="*/ 23 h 1284673"/>
              <a:gd name="connsiteX2" fmla="*/ 3018900 w 4811282"/>
              <a:gd name="connsiteY2" fmla="*/ 1017997 h 1284673"/>
              <a:gd name="connsiteX3" fmla="*/ 4811282 w 4811282"/>
              <a:gd name="connsiteY3" fmla="*/ 1279606 h 1284673"/>
            </a:gdLst>
            <a:ahLst/>
            <a:cxnLst>
              <a:cxn ang="0">
                <a:pos x="connsiteX0" y="connsiteY0"/>
              </a:cxn>
              <a:cxn ang="0">
                <a:pos x="connsiteX1" y="connsiteY1"/>
              </a:cxn>
              <a:cxn ang="0">
                <a:pos x="connsiteX2" y="connsiteY2"/>
              </a:cxn>
              <a:cxn ang="0">
                <a:pos x="connsiteX3" y="connsiteY3"/>
              </a:cxn>
            </a:cxnLst>
            <a:rect l="l" t="t" r="r" b="b"/>
            <a:pathLst>
              <a:path w="4811282" h="1284673">
                <a:moveTo>
                  <a:pt x="0" y="1237076"/>
                </a:moveTo>
                <a:cubicBezTo>
                  <a:pt x="698618" y="1195058"/>
                  <a:pt x="891952" y="-5994"/>
                  <a:pt x="1650283" y="23"/>
                </a:cubicBezTo>
                <a:cubicBezTo>
                  <a:pt x="2408614" y="6040"/>
                  <a:pt x="2497384" y="740938"/>
                  <a:pt x="3018900" y="1017997"/>
                </a:cubicBezTo>
                <a:cubicBezTo>
                  <a:pt x="3540416" y="1295056"/>
                  <a:pt x="4594789" y="1294330"/>
                  <a:pt x="4811282" y="1279606"/>
                </a:cubicBezTo>
              </a:path>
            </a:pathLst>
          </a:custGeom>
          <a:noFill/>
          <a:ln w="57150">
            <a:solidFill>
              <a:schemeClr val="accent1"/>
            </a:solidFill>
          </a:ln>
          <a:effectLst/>
        </p:spPr>
        <p:style>
          <a:lnRef idx="1">
            <a:schemeClr val="dk1"/>
          </a:lnRef>
          <a:fillRef idx="3">
            <a:schemeClr val="dk1"/>
          </a:fillRef>
          <a:effectRef idx="2">
            <a:schemeClr val="dk1"/>
          </a:effectRef>
          <a:fontRef idx="minor">
            <a:schemeClr val="lt1"/>
          </a:fontRef>
        </p:style>
        <p:txBody>
          <a:bodyPr rtlCol="0" anchor="ctr"/>
          <a:lstStyle/>
          <a:p>
            <a:pPr algn="ctr"/>
            <a:endParaRPr lang="en-GB"/>
          </a:p>
        </p:txBody>
      </p:sp>
      <p:sp>
        <p:nvSpPr>
          <p:cNvPr id="56" name="Freeform: Shape 55">
            <a:extLst>
              <a:ext uri="{FF2B5EF4-FFF2-40B4-BE49-F238E27FC236}">
                <a16:creationId xmlns:a16="http://schemas.microsoft.com/office/drawing/2014/main" id="{5C02433D-0FE6-CA94-DB9E-6234EB10175E}"/>
              </a:ext>
            </a:extLst>
          </p:cNvPr>
          <p:cNvSpPr/>
          <p:nvPr/>
        </p:nvSpPr>
        <p:spPr>
          <a:xfrm flipH="1">
            <a:off x="3130959" y="1881699"/>
            <a:ext cx="4278246" cy="1851974"/>
          </a:xfrm>
          <a:custGeom>
            <a:avLst/>
            <a:gdLst>
              <a:gd name="connsiteX0" fmla="*/ 0 w 4811282"/>
              <a:gd name="connsiteY0" fmla="*/ 1182071 h 1217451"/>
              <a:gd name="connsiteX1" fmla="*/ 2085174 w 4811282"/>
              <a:gd name="connsiteY1" fmla="*/ 2751 h 1217451"/>
              <a:gd name="connsiteX2" fmla="*/ 2897024 w 4811282"/>
              <a:gd name="connsiteY2" fmla="*/ 865876 h 1217451"/>
              <a:gd name="connsiteX3" fmla="*/ 3640508 w 4811282"/>
              <a:gd name="connsiteY3" fmla="*/ 1182071 h 1217451"/>
              <a:gd name="connsiteX4" fmla="*/ 4811282 w 4811282"/>
              <a:gd name="connsiteY4" fmla="*/ 1182071 h 1217451"/>
              <a:gd name="connsiteX0" fmla="*/ 0 w 4811282"/>
              <a:gd name="connsiteY0" fmla="*/ 1250245 h 1285625"/>
              <a:gd name="connsiteX1" fmla="*/ 1623701 w 4811282"/>
              <a:gd name="connsiteY1" fmla="*/ 2559 h 1285625"/>
              <a:gd name="connsiteX2" fmla="*/ 2897024 w 4811282"/>
              <a:gd name="connsiteY2" fmla="*/ 934050 h 1285625"/>
              <a:gd name="connsiteX3" fmla="*/ 3640508 w 4811282"/>
              <a:gd name="connsiteY3" fmla="*/ 1250245 h 1285625"/>
              <a:gd name="connsiteX4" fmla="*/ 4811282 w 4811282"/>
              <a:gd name="connsiteY4" fmla="*/ 1250245 h 1285625"/>
              <a:gd name="connsiteX0" fmla="*/ 0 w 4811282"/>
              <a:gd name="connsiteY0" fmla="*/ 1247689 h 1283069"/>
              <a:gd name="connsiteX1" fmla="*/ 1623701 w 4811282"/>
              <a:gd name="connsiteY1" fmla="*/ 3 h 1283069"/>
              <a:gd name="connsiteX2" fmla="*/ 2897024 w 4811282"/>
              <a:gd name="connsiteY2" fmla="*/ 931494 h 1283069"/>
              <a:gd name="connsiteX3" fmla="*/ 3640508 w 4811282"/>
              <a:gd name="connsiteY3" fmla="*/ 1247689 h 1283069"/>
              <a:gd name="connsiteX4" fmla="*/ 4811282 w 4811282"/>
              <a:gd name="connsiteY4" fmla="*/ 1247689 h 1283069"/>
              <a:gd name="connsiteX0" fmla="*/ 0 w 4811282"/>
              <a:gd name="connsiteY0" fmla="*/ 1247689 h 1283069"/>
              <a:gd name="connsiteX1" fmla="*/ 1623701 w 4811282"/>
              <a:gd name="connsiteY1" fmla="*/ 3 h 1283069"/>
              <a:gd name="connsiteX2" fmla="*/ 2897024 w 4811282"/>
              <a:gd name="connsiteY2" fmla="*/ 931494 h 1283069"/>
              <a:gd name="connsiteX3" fmla="*/ 3640508 w 4811282"/>
              <a:gd name="connsiteY3" fmla="*/ 1247689 h 1283069"/>
              <a:gd name="connsiteX4" fmla="*/ 4811282 w 4811282"/>
              <a:gd name="connsiteY4" fmla="*/ 1247689 h 1283069"/>
              <a:gd name="connsiteX0" fmla="*/ 0 w 4811282"/>
              <a:gd name="connsiteY0" fmla="*/ 1247689 h 1283069"/>
              <a:gd name="connsiteX1" fmla="*/ 1589518 w 4811282"/>
              <a:gd name="connsiteY1" fmla="*/ 3 h 1283069"/>
              <a:gd name="connsiteX2" fmla="*/ 2897024 w 4811282"/>
              <a:gd name="connsiteY2" fmla="*/ 931494 h 1283069"/>
              <a:gd name="connsiteX3" fmla="*/ 3640508 w 4811282"/>
              <a:gd name="connsiteY3" fmla="*/ 1247689 h 1283069"/>
              <a:gd name="connsiteX4" fmla="*/ 4811282 w 4811282"/>
              <a:gd name="connsiteY4" fmla="*/ 1247689 h 1283069"/>
              <a:gd name="connsiteX0" fmla="*/ 0 w 4811282"/>
              <a:gd name="connsiteY0" fmla="*/ 1247689 h 1283069"/>
              <a:gd name="connsiteX1" fmla="*/ 1623701 w 4811282"/>
              <a:gd name="connsiteY1" fmla="*/ 3 h 1283069"/>
              <a:gd name="connsiteX2" fmla="*/ 2897024 w 4811282"/>
              <a:gd name="connsiteY2" fmla="*/ 931494 h 1283069"/>
              <a:gd name="connsiteX3" fmla="*/ 3640508 w 4811282"/>
              <a:gd name="connsiteY3" fmla="*/ 1247689 h 1283069"/>
              <a:gd name="connsiteX4" fmla="*/ 4811282 w 4811282"/>
              <a:gd name="connsiteY4" fmla="*/ 1247689 h 1283069"/>
              <a:gd name="connsiteX0" fmla="*/ 0 w 4811282"/>
              <a:gd name="connsiteY0" fmla="*/ 1250745 h 1286125"/>
              <a:gd name="connsiteX1" fmla="*/ 1623701 w 4811282"/>
              <a:gd name="connsiteY1" fmla="*/ 3059 h 1286125"/>
              <a:gd name="connsiteX2" fmla="*/ 2811566 w 4811282"/>
              <a:gd name="connsiteY2" fmla="*/ 908913 h 1286125"/>
              <a:gd name="connsiteX3" fmla="*/ 3640508 w 4811282"/>
              <a:gd name="connsiteY3" fmla="*/ 1250745 h 1286125"/>
              <a:gd name="connsiteX4" fmla="*/ 4811282 w 4811282"/>
              <a:gd name="connsiteY4" fmla="*/ 1250745 h 1286125"/>
              <a:gd name="connsiteX0" fmla="*/ 0 w 4811282"/>
              <a:gd name="connsiteY0" fmla="*/ 1247692 h 1283072"/>
              <a:gd name="connsiteX1" fmla="*/ 1623701 w 4811282"/>
              <a:gd name="connsiteY1" fmla="*/ 6 h 1283072"/>
              <a:gd name="connsiteX2" fmla="*/ 2811566 w 4811282"/>
              <a:gd name="connsiteY2" fmla="*/ 905860 h 1283072"/>
              <a:gd name="connsiteX3" fmla="*/ 3640508 w 4811282"/>
              <a:gd name="connsiteY3" fmla="*/ 1247692 h 1283072"/>
              <a:gd name="connsiteX4" fmla="*/ 4811282 w 4811282"/>
              <a:gd name="connsiteY4" fmla="*/ 1247692 h 1283072"/>
              <a:gd name="connsiteX0" fmla="*/ 0 w 4811282"/>
              <a:gd name="connsiteY0" fmla="*/ 1247692 h 1283072"/>
              <a:gd name="connsiteX1" fmla="*/ 1623701 w 4811282"/>
              <a:gd name="connsiteY1" fmla="*/ 6 h 1283072"/>
              <a:gd name="connsiteX2" fmla="*/ 2811566 w 4811282"/>
              <a:gd name="connsiteY2" fmla="*/ 905860 h 1283072"/>
              <a:gd name="connsiteX3" fmla="*/ 3640508 w 4811282"/>
              <a:gd name="connsiteY3" fmla="*/ 1247692 h 1283072"/>
              <a:gd name="connsiteX4" fmla="*/ 4811282 w 4811282"/>
              <a:gd name="connsiteY4" fmla="*/ 1247692 h 1283072"/>
              <a:gd name="connsiteX0" fmla="*/ 0 w 4811282"/>
              <a:gd name="connsiteY0" fmla="*/ 1257764 h 1293144"/>
              <a:gd name="connsiteX1" fmla="*/ 1623701 w 4811282"/>
              <a:gd name="connsiteY1" fmla="*/ 10078 h 1293144"/>
              <a:gd name="connsiteX2" fmla="*/ 3038909 w 4811282"/>
              <a:gd name="connsiteY2" fmla="*/ 700129 h 1293144"/>
              <a:gd name="connsiteX3" fmla="*/ 3640508 w 4811282"/>
              <a:gd name="connsiteY3" fmla="*/ 1257764 h 1293144"/>
              <a:gd name="connsiteX4" fmla="*/ 4811282 w 4811282"/>
              <a:gd name="connsiteY4" fmla="*/ 1257764 h 1293144"/>
              <a:gd name="connsiteX0" fmla="*/ 0 w 4811282"/>
              <a:gd name="connsiteY0" fmla="*/ 1257573 h 1270528"/>
              <a:gd name="connsiteX1" fmla="*/ 1623701 w 4811282"/>
              <a:gd name="connsiteY1" fmla="*/ 9887 h 1270528"/>
              <a:gd name="connsiteX2" fmla="*/ 3038909 w 4811282"/>
              <a:gd name="connsiteY2" fmla="*/ 699938 h 1270528"/>
              <a:gd name="connsiteX3" fmla="*/ 3820487 w 4811282"/>
              <a:gd name="connsiteY3" fmla="*/ 1180105 h 1270528"/>
              <a:gd name="connsiteX4" fmla="*/ 4811282 w 4811282"/>
              <a:gd name="connsiteY4" fmla="*/ 1257573 h 1270528"/>
              <a:gd name="connsiteX0" fmla="*/ 0 w 4811282"/>
              <a:gd name="connsiteY0" fmla="*/ 1257573 h 1270528"/>
              <a:gd name="connsiteX1" fmla="*/ 1623701 w 4811282"/>
              <a:gd name="connsiteY1" fmla="*/ 9887 h 1270528"/>
              <a:gd name="connsiteX2" fmla="*/ 3038909 w 4811282"/>
              <a:gd name="connsiteY2" fmla="*/ 699938 h 1270528"/>
              <a:gd name="connsiteX3" fmla="*/ 3820487 w 4811282"/>
              <a:gd name="connsiteY3" fmla="*/ 1180105 h 1270528"/>
              <a:gd name="connsiteX4" fmla="*/ 4811282 w 4811282"/>
              <a:gd name="connsiteY4" fmla="*/ 1257573 h 1270528"/>
              <a:gd name="connsiteX0" fmla="*/ 0 w 4811282"/>
              <a:gd name="connsiteY0" fmla="*/ 1257573 h 1278625"/>
              <a:gd name="connsiteX1" fmla="*/ 1623701 w 4811282"/>
              <a:gd name="connsiteY1" fmla="*/ 9887 h 1278625"/>
              <a:gd name="connsiteX2" fmla="*/ 3038909 w 4811282"/>
              <a:gd name="connsiteY2" fmla="*/ 699938 h 1278625"/>
              <a:gd name="connsiteX3" fmla="*/ 3820487 w 4811282"/>
              <a:gd name="connsiteY3" fmla="*/ 1180105 h 1278625"/>
              <a:gd name="connsiteX4" fmla="*/ 4811282 w 4811282"/>
              <a:gd name="connsiteY4" fmla="*/ 1257573 h 1278625"/>
              <a:gd name="connsiteX0" fmla="*/ 0 w 4811282"/>
              <a:gd name="connsiteY0" fmla="*/ 1257038 h 1278090"/>
              <a:gd name="connsiteX1" fmla="*/ 1623701 w 4811282"/>
              <a:gd name="connsiteY1" fmla="*/ 9352 h 1278090"/>
              <a:gd name="connsiteX2" fmla="*/ 3038909 w 4811282"/>
              <a:gd name="connsiteY2" fmla="*/ 699403 h 1278090"/>
              <a:gd name="connsiteX3" fmla="*/ 3820487 w 4811282"/>
              <a:gd name="connsiteY3" fmla="*/ 1179570 h 1278090"/>
              <a:gd name="connsiteX4" fmla="*/ 4811282 w 4811282"/>
              <a:gd name="connsiteY4" fmla="*/ 1257038 h 1278090"/>
              <a:gd name="connsiteX0" fmla="*/ 0 w 4811282"/>
              <a:gd name="connsiteY0" fmla="*/ 1249983 h 1271035"/>
              <a:gd name="connsiteX1" fmla="*/ 1623701 w 4811282"/>
              <a:gd name="connsiteY1" fmla="*/ 2297 h 1271035"/>
              <a:gd name="connsiteX2" fmla="*/ 3038909 w 4811282"/>
              <a:gd name="connsiteY2" fmla="*/ 692348 h 1271035"/>
              <a:gd name="connsiteX3" fmla="*/ 3820487 w 4811282"/>
              <a:gd name="connsiteY3" fmla="*/ 1172515 h 1271035"/>
              <a:gd name="connsiteX4" fmla="*/ 4811282 w 4811282"/>
              <a:gd name="connsiteY4" fmla="*/ 1249983 h 1271035"/>
              <a:gd name="connsiteX0" fmla="*/ 0 w 4868118"/>
              <a:gd name="connsiteY0" fmla="*/ 502136 h 1270198"/>
              <a:gd name="connsiteX1" fmla="*/ 1680537 w 4868118"/>
              <a:gd name="connsiteY1" fmla="*/ 1460 h 1270198"/>
              <a:gd name="connsiteX2" fmla="*/ 3095745 w 4868118"/>
              <a:gd name="connsiteY2" fmla="*/ 691511 h 1270198"/>
              <a:gd name="connsiteX3" fmla="*/ 3877323 w 4868118"/>
              <a:gd name="connsiteY3" fmla="*/ 1171678 h 1270198"/>
              <a:gd name="connsiteX4" fmla="*/ 4868118 w 4868118"/>
              <a:gd name="connsiteY4" fmla="*/ 1249146 h 1270198"/>
              <a:gd name="connsiteX0" fmla="*/ 0 w 4868118"/>
              <a:gd name="connsiteY0" fmla="*/ 500747 h 1268809"/>
              <a:gd name="connsiteX1" fmla="*/ 1680537 w 4868118"/>
              <a:gd name="connsiteY1" fmla="*/ 71 h 1268809"/>
              <a:gd name="connsiteX2" fmla="*/ 3095745 w 4868118"/>
              <a:gd name="connsiteY2" fmla="*/ 690122 h 1268809"/>
              <a:gd name="connsiteX3" fmla="*/ 3877323 w 4868118"/>
              <a:gd name="connsiteY3" fmla="*/ 1170289 h 1268809"/>
              <a:gd name="connsiteX4" fmla="*/ 4868118 w 4868118"/>
              <a:gd name="connsiteY4" fmla="*/ 1247757 h 1268809"/>
              <a:gd name="connsiteX0" fmla="*/ 0 w 4868118"/>
              <a:gd name="connsiteY0" fmla="*/ 500747 h 1268809"/>
              <a:gd name="connsiteX1" fmla="*/ 1680537 w 4868118"/>
              <a:gd name="connsiteY1" fmla="*/ 71 h 1268809"/>
              <a:gd name="connsiteX2" fmla="*/ 3095745 w 4868118"/>
              <a:gd name="connsiteY2" fmla="*/ 690122 h 1268809"/>
              <a:gd name="connsiteX3" fmla="*/ 3877323 w 4868118"/>
              <a:gd name="connsiteY3" fmla="*/ 1170289 h 1268809"/>
              <a:gd name="connsiteX4" fmla="*/ 4868118 w 4868118"/>
              <a:gd name="connsiteY4" fmla="*/ 1247757 h 1268809"/>
              <a:gd name="connsiteX0" fmla="*/ 0 w 4868118"/>
              <a:gd name="connsiteY0" fmla="*/ 500747 h 1268809"/>
              <a:gd name="connsiteX1" fmla="*/ 1680537 w 4868118"/>
              <a:gd name="connsiteY1" fmla="*/ 71 h 1268809"/>
              <a:gd name="connsiteX2" fmla="*/ 3095745 w 4868118"/>
              <a:gd name="connsiteY2" fmla="*/ 690122 h 1268809"/>
              <a:gd name="connsiteX3" fmla="*/ 3877323 w 4868118"/>
              <a:gd name="connsiteY3" fmla="*/ 1170289 h 1268809"/>
              <a:gd name="connsiteX4" fmla="*/ 4868118 w 4868118"/>
              <a:gd name="connsiteY4" fmla="*/ 1247757 h 1268809"/>
              <a:gd name="connsiteX0" fmla="*/ 0 w 4868118"/>
              <a:gd name="connsiteY0" fmla="*/ 500748 h 1268810"/>
              <a:gd name="connsiteX1" fmla="*/ 1680537 w 4868118"/>
              <a:gd name="connsiteY1" fmla="*/ 72 h 1268810"/>
              <a:gd name="connsiteX2" fmla="*/ 3095745 w 4868118"/>
              <a:gd name="connsiteY2" fmla="*/ 690123 h 1268810"/>
              <a:gd name="connsiteX3" fmla="*/ 3877323 w 4868118"/>
              <a:gd name="connsiteY3" fmla="*/ 1170290 h 1268810"/>
              <a:gd name="connsiteX4" fmla="*/ 4868118 w 4868118"/>
              <a:gd name="connsiteY4" fmla="*/ 1247758 h 1268810"/>
              <a:gd name="connsiteX0" fmla="*/ 0 w 4868118"/>
              <a:gd name="connsiteY0" fmla="*/ 500743 h 1268805"/>
              <a:gd name="connsiteX1" fmla="*/ 1680537 w 4868118"/>
              <a:gd name="connsiteY1" fmla="*/ 67 h 1268805"/>
              <a:gd name="connsiteX2" fmla="*/ 3095745 w 4868118"/>
              <a:gd name="connsiteY2" fmla="*/ 690118 h 1268805"/>
              <a:gd name="connsiteX3" fmla="*/ 3877323 w 4868118"/>
              <a:gd name="connsiteY3" fmla="*/ 1170285 h 1268805"/>
              <a:gd name="connsiteX4" fmla="*/ 4868118 w 4868118"/>
              <a:gd name="connsiteY4" fmla="*/ 1247753 h 1268805"/>
              <a:gd name="connsiteX0" fmla="*/ 0 w 4868118"/>
              <a:gd name="connsiteY0" fmla="*/ 500740 h 1268802"/>
              <a:gd name="connsiteX1" fmla="*/ 1680537 w 4868118"/>
              <a:gd name="connsiteY1" fmla="*/ 64 h 1268802"/>
              <a:gd name="connsiteX2" fmla="*/ 3095745 w 4868118"/>
              <a:gd name="connsiteY2" fmla="*/ 690115 h 1268802"/>
              <a:gd name="connsiteX3" fmla="*/ 3877323 w 4868118"/>
              <a:gd name="connsiteY3" fmla="*/ 1170282 h 1268802"/>
              <a:gd name="connsiteX4" fmla="*/ 4868118 w 4868118"/>
              <a:gd name="connsiteY4" fmla="*/ 1247750 h 1268802"/>
              <a:gd name="connsiteX0" fmla="*/ 0 w 4868118"/>
              <a:gd name="connsiteY0" fmla="*/ 502051 h 1270113"/>
              <a:gd name="connsiteX1" fmla="*/ 1680537 w 4868118"/>
              <a:gd name="connsiteY1" fmla="*/ 1375 h 1270113"/>
              <a:gd name="connsiteX2" fmla="*/ 3082027 w 4868118"/>
              <a:gd name="connsiteY2" fmla="*/ 685564 h 1270113"/>
              <a:gd name="connsiteX3" fmla="*/ 3877323 w 4868118"/>
              <a:gd name="connsiteY3" fmla="*/ 1171593 h 1270113"/>
              <a:gd name="connsiteX4" fmla="*/ 4868118 w 4868118"/>
              <a:gd name="connsiteY4" fmla="*/ 1249061 h 1270113"/>
              <a:gd name="connsiteX0" fmla="*/ 0 w 4868118"/>
              <a:gd name="connsiteY0" fmla="*/ 502051 h 1270113"/>
              <a:gd name="connsiteX1" fmla="*/ 1680537 w 4868118"/>
              <a:gd name="connsiteY1" fmla="*/ 1375 h 1270113"/>
              <a:gd name="connsiteX2" fmla="*/ 3082027 w 4868118"/>
              <a:gd name="connsiteY2" fmla="*/ 685564 h 1270113"/>
              <a:gd name="connsiteX3" fmla="*/ 3877323 w 4868118"/>
              <a:gd name="connsiteY3" fmla="*/ 1171593 h 1270113"/>
              <a:gd name="connsiteX4" fmla="*/ 4868118 w 4868118"/>
              <a:gd name="connsiteY4" fmla="*/ 1249061 h 1270113"/>
              <a:gd name="connsiteX0" fmla="*/ 0 w 4868118"/>
              <a:gd name="connsiteY0" fmla="*/ 502051 h 1270113"/>
              <a:gd name="connsiteX1" fmla="*/ 1680537 w 4868118"/>
              <a:gd name="connsiteY1" fmla="*/ 1375 h 1270113"/>
              <a:gd name="connsiteX2" fmla="*/ 3082027 w 4868118"/>
              <a:gd name="connsiteY2" fmla="*/ 685564 h 1270113"/>
              <a:gd name="connsiteX3" fmla="*/ 3877323 w 4868118"/>
              <a:gd name="connsiteY3" fmla="*/ 1171593 h 1270113"/>
              <a:gd name="connsiteX4" fmla="*/ 4868118 w 4868118"/>
              <a:gd name="connsiteY4" fmla="*/ 1249061 h 1270113"/>
              <a:gd name="connsiteX0" fmla="*/ 0 w 4868118"/>
              <a:gd name="connsiteY0" fmla="*/ 502193 h 1270255"/>
              <a:gd name="connsiteX1" fmla="*/ 1680537 w 4868118"/>
              <a:gd name="connsiteY1" fmla="*/ 1517 h 1270255"/>
              <a:gd name="connsiteX2" fmla="*/ 3030582 w 4868118"/>
              <a:gd name="connsiteY2" fmla="*/ 695476 h 1270255"/>
              <a:gd name="connsiteX3" fmla="*/ 3877323 w 4868118"/>
              <a:gd name="connsiteY3" fmla="*/ 1171735 h 1270255"/>
              <a:gd name="connsiteX4" fmla="*/ 4868118 w 4868118"/>
              <a:gd name="connsiteY4" fmla="*/ 1249203 h 1270255"/>
              <a:gd name="connsiteX0" fmla="*/ 0 w 4868118"/>
              <a:gd name="connsiteY0" fmla="*/ 500798 h 1268860"/>
              <a:gd name="connsiteX1" fmla="*/ 1680537 w 4868118"/>
              <a:gd name="connsiteY1" fmla="*/ 122 h 1268860"/>
              <a:gd name="connsiteX2" fmla="*/ 3030582 w 4868118"/>
              <a:gd name="connsiteY2" fmla="*/ 694081 h 1268860"/>
              <a:gd name="connsiteX3" fmla="*/ 3877323 w 4868118"/>
              <a:gd name="connsiteY3" fmla="*/ 1170340 h 1268860"/>
              <a:gd name="connsiteX4" fmla="*/ 4868118 w 4868118"/>
              <a:gd name="connsiteY4" fmla="*/ 1247808 h 1268860"/>
              <a:gd name="connsiteX0" fmla="*/ 0 w 4868118"/>
              <a:gd name="connsiteY0" fmla="*/ 515121 h 1283183"/>
              <a:gd name="connsiteX1" fmla="*/ 1680537 w 4868118"/>
              <a:gd name="connsiteY1" fmla="*/ 14445 h 1283183"/>
              <a:gd name="connsiteX2" fmla="*/ 3877323 w 4868118"/>
              <a:gd name="connsiteY2" fmla="*/ 1184663 h 1283183"/>
              <a:gd name="connsiteX3" fmla="*/ 4868118 w 4868118"/>
              <a:gd name="connsiteY3" fmla="*/ 1262131 h 1283183"/>
              <a:gd name="connsiteX0" fmla="*/ 0 w 4868118"/>
              <a:gd name="connsiteY0" fmla="*/ 500715 h 1268777"/>
              <a:gd name="connsiteX1" fmla="*/ 1680537 w 4868118"/>
              <a:gd name="connsiteY1" fmla="*/ 39 h 1268777"/>
              <a:gd name="connsiteX2" fmla="*/ 3877323 w 4868118"/>
              <a:gd name="connsiteY2" fmla="*/ 1170257 h 1268777"/>
              <a:gd name="connsiteX3" fmla="*/ 4868118 w 4868118"/>
              <a:gd name="connsiteY3" fmla="*/ 1247725 h 1268777"/>
              <a:gd name="connsiteX0" fmla="*/ 0 w 4868118"/>
              <a:gd name="connsiteY0" fmla="*/ 500715 h 1268777"/>
              <a:gd name="connsiteX1" fmla="*/ 1680537 w 4868118"/>
              <a:gd name="connsiteY1" fmla="*/ 39 h 1268777"/>
              <a:gd name="connsiteX2" fmla="*/ 3877323 w 4868118"/>
              <a:gd name="connsiteY2" fmla="*/ 1170257 h 1268777"/>
              <a:gd name="connsiteX3" fmla="*/ 4868118 w 4868118"/>
              <a:gd name="connsiteY3" fmla="*/ 1247725 h 1268777"/>
              <a:gd name="connsiteX0" fmla="*/ 0 w 4862075"/>
              <a:gd name="connsiteY0" fmla="*/ 500715 h 1279401"/>
              <a:gd name="connsiteX1" fmla="*/ 1680537 w 4862075"/>
              <a:gd name="connsiteY1" fmla="*/ 39 h 1279401"/>
              <a:gd name="connsiteX2" fmla="*/ 3877323 w 4862075"/>
              <a:gd name="connsiteY2" fmla="*/ 1170257 h 1279401"/>
              <a:gd name="connsiteX3" fmla="*/ 4862075 w 4862075"/>
              <a:gd name="connsiteY3" fmla="*/ 1261494 h 1279401"/>
              <a:gd name="connsiteX0" fmla="*/ 0 w 4862075"/>
              <a:gd name="connsiteY0" fmla="*/ 500715 h 1271897"/>
              <a:gd name="connsiteX1" fmla="*/ 1680537 w 4862075"/>
              <a:gd name="connsiteY1" fmla="*/ 39 h 1271897"/>
              <a:gd name="connsiteX2" fmla="*/ 3877323 w 4862075"/>
              <a:gd name="connsiteY2" fmla="*/ 1170257 h 1271897"/>
              <a:gd name="connsiteX3" fmla="*/ 4862075 w 4862075"/>
              <a:gd name="connsiteY3" fmla="*/ 1261494 h 1271897"/>
              <a:gd name="connsiteX0" fmla="*/ 0 w 4862075"/>
              <a:gd name="connsiteY0" fmla="*/ 500715 h 1280562"/>
              <a:gd name="connsiteX1" fmla="*/ 1680537 w 4862075"/>
              <a:gd name="connsiteY1" fmla="*/ 39 h 1280562"/>
              <a:gd name="connsiteX2" fmla="*/ 3877323 w 4862075"/>
              <a:gd name="connsiteY2" fmla="*/ 1170257 h 1280562"/>
              <a:gd name="connsiteX3" fmla="*/ 4862075 w 4862075"/>
              <a:gd name="connsiteY3" fmla="*/ 1271821 h 1280562"/>
            </a:gdLst>
            <a:ahLst/>
            <a:cxnLst>
              <a:cxn ang="0">
                <a:pos x="connsiteX0" y="connsiteY0"/>
              </a:cxn>
              <a:cxn ang="0">
                <a:pos x="connsiteX1" y="connsiteY1"/>
              </a:cxn>
              <a:cxn ang="0">
                <a:pos x="connsiteX2" y="connsiteY2"/>
              </a:cxn>
              <a:cxn ang="0">
                <a:pos x="connsiteX3" y="connsiteY3"/>
              </a:cxn>
            </a:cxnLst>
            <a:rect l="l" t="t" r="r" b="b"/>
            <a:pathLst>
              <a:path w="4862075" h="1280562">
                <a:moveTo>
                  <a:pt x="0" y="500715"/>
                </a:moveTo>
                <a:cubicBezTo>
                  <a:pt x="698618" y="458697"/>
                  <a:pt x="702019" y="-4840"/>
                  <a:pt x="1680537" y="39"/>
                </a:cubicBezTo>
                <a:cubicBezTo>
                  <a:pt x="2659055" y="4918"/>
                  <a:pt x="2753966" y="848714"/>
                  <a:pt x="3877323" y="1170257"/>
                </a:cubicBezTo>
                <a:cubicBezTo>
                  <a:pt x="4291092" y="1272757"/>
                  <a:pt x="4639539" y="1295915"/>
                  <a:pt x="4862075" y="1271821"/>
                </a:cubicBezTo>
              </a:path>
            </a:pathLst>
          </a:custGeom>
          <a:noFill/>
          <a:ln w="57150">
            <a:solidFill>
              <a:schemeClr val="tx2"/>
            </a:solidFill>
          </a:ln>
          <a:effectLst/>
        </p:spPr>
        <p:style>
          <a:lnRef idx="1">
            <a:schemeClr val="dk1"/>
          </a:lnRef>
          <a:fillRef idx="3">
            <a:schemeClr val="dk1"/>
          </a:fillRef>
          <a:effectRef idx="2">
            <a:schemeClr val="dk1"/>
          </a:effectRef>
          <a:fontRef idx="minor">
            <a:schemeClr val="lt1"/>
          </a:fontRef>
        </p:style>
        <p:txBody>
          <a:bodyPr rtlCol="0" anchor="ctr"/>
          <a:lstStyle/>
          <a:p>
            <a:pPr algn="ctr"/>
            <a:endParaRPr lang="en-GB" dirty="0"/>
          </a:p>
        </p:txBody>
      </p:sp>
      <p:sp>
        <p:nvSpPr>
          <p:cNvPr id="58" name="TextBox 57">
            <a:extLst>
              <a:ext uri="{FF2B5EF4-FFF2-40B4-BE49-F238E27FC236}">
                <a16:creationId xmlns:a16="http://schemas.microsoft.com/office/drawing/2014/main" id="{16E1A036-4B76-D104-34F4-543058C6ED31}"/>
              </a:ext>
            </a:extLst>
          </p:cNvPr>
          <p:cNvSpPr txBox="1"/>
          <p:nvPr/>
        </p:nvSpPr>
        <p:spPr>
          <a:xfrm>
            <a:off x="1970096" y="2215893"/>
            <a:ext cx="739400" cy="116099"/>
          </a:xfrm>
          <a:prstGeom prst="rect">
            <a:avLst/>
          </a:prstGeom>
          <a:noFill/>
        </p:spPr>
        <p:txBody>
          <a:bodyPr wrap="square" lIns="0" tIns="0" rIns="0" bIns="0" rtlCol="0">
            <a:noAutofit/>
          </a:bodyPr>
          <a:lstStyle/>
          <a:p>
            <a:pPr marL="0" indent="0" algn="ctr">
              <a:lnSpc>
                <a:spcPts val="800"/>
              </a:lnSpc>
              <a:buClr>
                <a:schemeClr val="accent1"/>
              </a:buClr>
              <a:buFont typeface="Wingdings" pitchFamily="2" charset="2"/>
              <a:buNone/>
            </a:pPr>
            <a:r>
              <a:rPr lang="en-GB" sz="800" dirty="0"/>
              <a:t>Governments and universities</a:t>
            </a:r>
          </a:p>
        </p:txBody>
      </p:sp>
      <p:sp>
        <p:nvSpPr>
          <p:cNvPr id="59" name="TextBox 58">
            <a:extLst>
              <a:ext uri="{FF2B5EF4-FFF2-40B4-BE49-F238E27FC236}">
                <a16:creationId xmlns:a16="http://schemas.microsoft.com/office/drawing/2014/main" id="{97DC2AED-A600-AA71-F2A7-EAD90AA49AB0}"/>
              </a:ext>
            </a:extLst>
          </p:cNvPr>
          <p:cNvSpPr txBox="1"/>
          <p:nvPr/>
        </p:nvSpPr>
        <p:spPr>
          <a:xfrm>
            <a:off x="5673507" y="1661842"/>
            <a:ext cx="739400" cy="116099"/>
          </a:xfrm>
          <a:prstGeom prst="rect">
            <a:avLst/>
          </a:prstGeom>
          <a:noFill/>
        </p:spPr>
        <p:txBody>
          <a:bodyPr wrap="square" lIns="0" tIns="0" rIns="0" bIns="0" rtlCol="0">
            <a:noAutofit/>
          </a:bodyPr>
          <a:lstStyle/>
          <a:p>
            <a:pPr marL="0" indent="0" algn="ctr">
              <a:lnSpc>
                <a:spcPts val="800"/>
              </a:lnSpc>
              <a:buClr>
                <a:schemeClr val="accent1"/>
              </a:buClr>
              <a:buFont typeface="Wingdings" pitchFamily="2" charset="2"/>
              <a:buNone/>
            </a:pPr>
            <a:r>
              <a:rPr lang="en-GB" sz="800" dirty="0"/>
              <a:t>Private sector</a:t>
            </a:r>
          </a:p>
        </p:txBody>
      </p:sp>
      <p:sp>
        <p:nvSpPr>
          <p:cNvPr id="1024" name="TextBox 1023">
            <a:extLst>
              <a:ext uri="{FF2B5EF4-FFF2-40B4-BE49-F238E27FC236}">
                <a16:creationId xmlns:a16="http://schemas.microsoft.com/office/drawing/2014/main" id="{1D33E593-75AE-5BE5-FFD2-17EE47712E43}"/>
              </a:ext>
            </a:extLst>
          </p:cNvPr>
          <p:cNvSpPr txBox="1"/>
          <p:nvPr/>
        </p:nvSpPr>
        <p:spPr>
          <a:xfrm>
            <a:off x="3589892" y="2118928"/>
            <a:ext cx="739400" cy="116099"/>
          </a:xfrm>
          <a:prstGeom prst="rect">
            <a:avLst/>
          </a:prstGeom>
          <a:noFill/>
        </p:spPr>
        <p:txBody>
          <a:bodyPr wrap="square" lIns="0" tIns="0" rIns="0" bIns="0" rtlCol="0">
            <a:noAutofit/>
          </a:bodyPr>
          <a:lstStyle/>
          <a:p>
            <a:pPr marL="0" indent="0" algn="ctr">
              <a:lnSpc>
                <a:spcPts val="800"/>
              </a:lnSpc>
              <a:buClr>
                <a:schemeClr val="accent1"/>
              </a:buClr>
              <a:buFont typeface="Wingdings" pitchFamily="2" charset="2"/>
              <a:buNone/>
            </a:pPr>
            <a:r>
              <a:rPr lang="en-GB" sz="800" dirty="0"/>
              <a:t>Public / Private collaboration</a:t>
            </a:r>
          </a:p>
        </p:txBody>
      </p:sp>
      <p:sp>
        <p:nvSpPr>
          <p:cNvPr id="1025" name="TextBox 1024">
            <a:extLst>
              <a:ext uri="{FF2B5EF4-FFF2-40B4-BE49-F238E27FC236}">
                <a16:creationId xmlns:a16="http://schemas.microsoft.com/office/drawing/2014/main" id="{0AC97B7B-8D30-824D-DE1D-3269DC852C09}"/>
              </a:ext>
            </a:extLst>
          </p:cNvPr>
          <p:cNvSpPr txBox="1"/>
          <p:nvPr/>
        </p:nvSpPr>
        <p:spPr>
          <a:xfrm>
            <a:off x="7810156" y="4014331"/>
            <a:ext cx="661664" cy="426714"/>
          </a:xfrm>
          <a:prstGeom prst="rect">
            <a:avLst/>
          </a:prstGeom>
          <a:noFill/>
        </p:spPr>
        <p:txBody>
          <a:bodyPr wrap="square" lIns="0" tIns="0" rIns="0" bIns="0" rtlCol="0">
            <a:noAutofit/>
          </a:bodyPr>
          <a:lstStyle/>
          <a:p>
            <a:pPr marL="0" indent="0" algn="ctr">
              <a:lnSpc>
                <a:spcPts val="800"/>
              </a:lnSpc>
              <a:buClr>
                <a:schemeClr val="accent1"/>
              </a:buClr>
              <a:buFont typeface="Wingdings" pitchFamily="2" charset="2"/>
              <a:buNone/>
            </a:pPr>
            <a:r>
              <a:rPr lang="en-GB" sz="800" dirty="0"/>
              <a:t>Technology Readiness Level (TRL)</a:t>
            </a:r>
          </a:p>
        </p:txBody>
      </p:sp>
      <p:pic>
        <p:nvPicPr>
          <p:cNvPr id="1029" name="Picture 1028" descr="A white text on an orange background&#10;&#10;Description automatically generated">
            <a:extLst>
              <a:ext uri="{FF2B5EF4-FFF2-40B4-BE49-F238E27FC236}">
                <a16:creationId xmlns:a16="http://schemas.microsoft.com/office/drawing/2014/main" id="{71FBC278-DB21-7920-8DEE-2E3693D6BBDD}"/>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3775379" y="2702238"/>
            <a:ext cx="405666" cy="272689"/>
          </a:xfrm>
          <a:prstGeom prst="rect">
            <a:avLst/>
          </a:prstGeom>
        </p:spPr>
      </p:pic>
    </p:spTree>
    <p:extLst>
      <p:ext uri="{BB962C8B-B14F-4D97-AF65-F5344CB8AC3E}">
        <p14:creationId xmlns:p14="http://schemas.microsoft.com/office/powerpoint/2010/main" val="31072539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solidFill>
                  <a:schemeClr val="accent1"/>
                </a:solidFill>
              </a:rPr>
              <a:t>Cooperation with us promotes sustainable </a:t>
            </a:r>
            <a:br>
              <a:rPr lang="en-GB" dirty="0">
                <a:solidFill>
                  <a:schemeClr val="accent1"/>
                </a:solidFill>
              </a:rPr>
            </a:br>
            <a:r>
              <a:rPr lang="en-GB" dirty="0">
                <a:solidFill>
                  <a:schemeClr val="accent1"/>
                </a:solidFill>
              </a:rPr>
              <a:t>renewal of trade and industry</a:t>
            </a:r>
            <a:endParaRPr lang="en-GB" dirty="0"/>
          </a:p>
        </p:txBody>
      </p:sp>
      <p:pic>
        <p:nvPicPr>
          <p:cNvPr id="5" name="Content Placeholder 7"/>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52527" y="1586809"/>
            <a:ext cx="505439" cy="200728"/>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549847" y="1524025"/>
            <a:ext cx="693259" cy="284236"/>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2410007" y="1560591"/>
            <a:ext cx="632173" cy="235038"/>
          </a:xfrm>
          <a:prstGeom prst="rect">
            <a:avLst/>
          </a:prstGeom>
        </p:spPr>
      </p:pic>
      <p:pic>
        <p:nvPicPr>
          <p:cNvPr id="8" name="Picture 7"/>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3926547" y="1416307"/>
            <a:ext cx="472991" cy="523606"/>
          </a:xfrm>
          <a:prstGeom prst="rect">
            <a:avLst/>
          </a:prstGeom>
        </p:spPr>
      </p:pic>
      <p:pic>
        <p:nvPicPr>
          <p:cNvPr id="9" name="Picture 8"/>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7246153" y="1464497"/>
            <a:ext cx="420865" cy="420865"/>
          </a:xfrm>
          <a:prstGeom prst="rect">
            <a:avLst/>
          </a:prstGeom>
        </p:spPr>
      </p:pic>
      <p:pic>
        <p:nvPicPr>
          <p:cNvPr id="11" name="Picture 10"/>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2477856" y="2105040"/>
            <a:ext cx="998744" cy="291201"/>
          </a:xfrm>
          <a:prstGeom prst="rect">
            <a:avLst/>
          </a:prstGeom>
        </p:spPr>
      </p:pic>
      <p:pic>
        <p:nvPicPr>
          <p:cNvPr id="12" name="Picture 11"/>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1461567" y="1979158"/>
            <a:ext cx="897514" cy="568891"/>
          </a:xfrm>
          <a:prstGeom prst="rect">
            <a:avLst/>
          </a:prstGeom>
        </p:spPr>
      </p:pic>
      <p:pic>
        <p:nvPicPr>
          <p:cNvPr id="13" name="Picture 12"/>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3719538" y="1954594"/>
            <a:ext cx="454912" cy="548737"/>
          </a:xfrm>
          <a:prstGeom prst="rect">
            <a:avLst/>
          </a:prstGeom>
        </p:spPr>
      </p:pic>
      <p:pic>
        <p:nvPicPr>
          <p:cNvPr id="14" name="Picture 13"/>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4365155" y="2123793"/>
            <a:ext cx="760892" cy="296727"/>
          </a:xfrm>
          <a:prstGeom prst="rect">
            <a:avLst/>
          </a:prstGeom>
        </p:spPr>
      </p:pic>
      <p:pic>
        <p:nvPicPr>
          <p:cNvPr id="15" name="Picture 14"/>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6294653" y="2126773"/>
            <a:ext cx="658067" cy="214618"/>
          </a:xfrm>
          <a:prstGeom prst="rect">
            <a:avLst/>
          </a:prstGeom>
        </p:spPr>
      </p:pic>
      <p:pic>
        <p:nvPicPr>
          <p:cNvPr id="16" name="Picture 15"/>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695632" y="2661000"/>
            <a:ext cx="900043" cy="282481"/>
          </a:xfrm>
          <a:prstGeom prst="rect">
            <a:avLst/>
          </a:prstGeom>
        </p:spPr>
      </p:pic>
      <p:pic>
        <p:nvPicPr>
          <p:cNvPr id="17" name="Picture 16"/>
          <p:cNvPicPr>
            <a:picLocks noChangeAspect="1"/>
          </p:cNvPicPr>
          <p:nvPr/>
        </p:nvPicPr>
        <p:blipFill>
          <a:blip r:embed="rId14" cstate="print">
            <a:extLst>
              <a:ext uri="{28A0092B-C50C-407E-A947-70E740481C1C}">
                <a14:useLocalDpi xmlns:a14="http://schemas.microsoft.com/office/drawing/2010/main"/>
              </a:ext>
            </a:extLst>
          </a:blip>
          <a:stretch>
            <a:fillRect/>
          </a:stretch>
        </p:blipFill>
        <p:spPr>
          <a:xfrm>
            <a:off x="1858537" y="2650988"/>
            <a:ext cx="562682" cy="297891"/>
          </a:xfrm>
          <a:prstGeom prst="rect">
            <a:avLst/>
          </a:prstGeom>
        </p:spPr>
      </p:pic>
      <p:pic>
        <p:nvPicPr>
          <p:cNvPr id="19" name="Picture 18"/>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6309241" y="2709413"/>
            <a:ext cx="641317" cy="210868"/>
          </a:xfrm>
          <a:prstGeom prst="rect">
            <a:avLst/>
          </a:prstGeom>
        </p:spPr>
      </p:pic>
      <p:pic>
        <p:nvPicPr>
          <p:cNvPr id="20" name="Picture 19"/>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7138372" y="2694843"/>
            <a:ext cx="729836" cy="249141"/>
          </a:xfrm>
          <a:prstGeom prst="rect">
            <a:avLst/>
          </a:prstGeom>
        </p:spPr>
      </p:pic>
      <p:pic>
        <p:nvPicPr>
          <p:cNvPr id="21" name="Picture 20"/>
          <p:cNvPicPr>
            <a:picLocks noChangeAspect="1"/>
          </p:cNvPicPr>
          <p:nvPr/>
        </p:nvPicPr>
        <p:blipFill>
          <a:blip r:embed="rId17" cstate="print">
            <a:extLst>
              <a:ext uri="{28A0092B-C50C-407E-A947-70E740481C1C}">
                <a14:useLocalDpi xmlns:a14="http://schemas.microsoft.com/office/drawing/2010/main"/>
              </a:ext>
            </a:extLst>
          </a:blip>
          <a:stretch>
            <a:fillRect/>
          </a:stretch>
        </p:blipFill>
        <p:spPr>
          <a:xfrm>
            <a:off x="767570" y="3174570"/>
            <a:ext cx="788308" cy="257025"/>
          </a:xfrm>
          <a:prstGeom prst="rect">
            <a:avLst/>
          </a:prstGeom>
        </p:spPr>
      </p:pic>
      <p:pic>
        <p:nvPicPr>
          <p:cNvPr id="22" name="Picture 21"/>
          <p:cNvPicPr>
            <a:picLocks noChangeAspect="1"/>
          </p:cNvPicPr>
          <p:nvPr/>
        </p:nvPicPr>
        <p:blipFill>
          <a:blip r:embed="rId18" cstate="print">
            <a:extLst>
              <a:ext uri="{28A0092B-C50C-407E-A947-70E740481C1C}">
                <a14:useLocalDpi xmlns:a14="http://schemas.microsoft.com/office/drawing/2010/main"/>
              </a:ext>
            </a:extLst>
          </a:blip>
          <a:stretch>
            <a:fillRect/>
          </a:stretch>
        </p:blipFill>
        <p:spPr>
          <a:xfrm>
            <a:off x="1688979" y="3181977"/>
            <a:ext cx="861045" cy="271707"/>
          </a:xfrm>
          <a:prstGeom prst="rect">
            <a:avLst/>
          </a:prstGeom>
        </p:spPr>
      </p:pic>
      <p:pic>
        <p:nvPicPr>
          <p:cNvPr id="23" name="Picture 22"/>
          <p:cNvPicPr>
            <a:picLocks noChangeAspect="1"/>
          </p:cNvPicPr>
          <p:nvPr/>
        </p:nvPicPr>
        <p:blipFill>
          <a:blip r:embed="rId19">
            <a:extLst>
              <a:ext uri="{28A0092B-C50C-407E-A947-70E740481C1C}">
                <a14:useLocalDpi xmlns:a14="http://schemas.microsoft.com/office/drawing/2010/main"/>
              </a:ext>
            </a:extLst>
          </a:blip>
          <a:stretch>
            <a:fillRect/>
          </a:stretch>
        </p:blipFill>
        <p:spPr>
          <a:xfrm>
            <a:off x="2807904" y="3118969"/>
            <a:ext cx="706383" cy="348663"/>
          </a:xfrm>
          <a:prstGeom prst="rect">
            <a:avLst/>
          </a:prstGeom>
        </p:spPr>
      </p:pic>
      <p:pic>
        <p:nvPicPr>
          <p:cNvPr id="25" name="Picture 24"/>
          <p:cNvPicPr>
            <a:picLocks noChangeAspect="1"/>
          </p:cNvPicPr>
          <p:nvPr/>
        </p:nvPicPr>
        <p:blipFill>
          <a:blip r:embed="rId20" cstate="print">
            <a:extLst>
              <a:ext uri="{28A0092B-C50C-407E-A947-70E740481C1C}">
                <a14:useLocalDpi xmlns:a14="http://schemas.microsoft.com/office/drawing/2010/main"/>
              </a:ext>
            </a:extLst>
          </a:blip>
          <a:stretch>
            <a:fillRect/>
          </a:stretch>
        </p:blipFill>
        <p:spPr>
          <a:xfrm>
            <a:off x="4703615" y="3159907"/>
            <a:ext cx="1036855" cy="330753"/>
          </a:xfrm>
          <a:prstGeom prst="rect">
            <a:avLst/>
          </a:prstGeom>
        </p:spPr>
      </p:pic>
      <p:pic>
        <p:nvPicPr>
          <p:cNvPr id="26" name="Picture 25"/>
          <p:cNvPicPr>
            <a:picLocks noChangeAspect="1"/>
          </p:cNvPicPr>
          <p:nvPr/>
        </p:nvPicPr>
        <p:blipFill>
          <a:blip r:embed="rId21" cstate="print">
            <a:extLst>
              <a:ext uri="{28A0092B-C50C-407E-A947-70E740481C1C}">
                <a14:useLocalDpi xmlns:a14="http://schemas.microsoft.com/office/drawing/2010/main"/>
              </a:ext>
            </a:extLst>
          </a:blip>
          <a:stretch>
            <a:fillRect/>
          </a:stretch>
        </p:blipFill>
        <p:spPr>
          <a:xfrm>
            <a:off x="4350870" y="2639734"/>
            <a:ext cx="744451" cy="297781"/>
          </a:xfrm>
          <a:prstGeom prst="rect">
            <a:avLst/>
          </a:prstGeom>
        </p:spPr>
      </p:pic>
      <p:pic>
        <p:nvPicPr>
          <p:cNvPr id="27" name="Picture 26"/>
          <p:cNvPicPr>
            <a:picLocks noChangeAspect="1"/>
          </p:cNvPicPr>
          <p:nvPr/>
        </p:nvPicPr>
        <p:blipFill>
          <a:blip r:embed="rId22" cstate="print">
            <a:extLst>
              <a:ext uri="{28A0092B-C50C-407E-A947-70E740481C1C}">
                <a14:useLocalDpi xmlns:a14="http://schemas.microsoft.com/office/drawing/2010/main"/>
              </a:ext>
            </a:extLst>
          </a:blip>
          <a:stretch>
            <a:fillRect/>
          </a:stretch>
        </p:blipFill>
        <p:spPr>
          <a:xfrm>
            <a:off x="7055296" y="3159907"/>
            <a:ext cx="633970" cy="256124"/>
          </a:xfrm>
          <a:prstGeom prst="rect">
            <a:avLst/>
          </a:prstGeom>
        </p:spPr>
      </p:pic>
      <p:pic>
        <p:nvPicPr>
          <p:cNvPr id="28" name="Picture 27"/>
          <p:cNvPicPr>
            <a:picLocks noChangeAspect="1"/>
          </p:cNvPicPr>
          <p:nvPr/>
        </p:nvPicPr>
        <p:blipFill>
          <a:blip r:embed="rId23" cstate="print">
            <a:extLst>
              <a:ext uri="{28A0092B-C50C-407E-A947-70E740481C1C}">
                <a14:useLocalDpi xmlns:a14="http://schemas.microsoft.com/office/drawing/2010/main"/>
              </a:ext>
            </a:extLst>
          </a:blip>
          <a:stretch>
            <a:fillRect/>
          </a:stretch>
        </p:blipFill>
        <p:spPr>
          <a:xfrm>
            <a:off x="6004011" y="3133707"/>
            <a:ext cx="801297" cy="351701"/>
          </a:xfrm>
          <a:prstGeom prst="rect">
            <a:avLst/>
          </a:prstGeom>
        </p:spPr>
      </p:pic>
      <p:pic>
        <p:nvPicPr>
          <p:cNvPr id="29" name="Picture 28"/>
          <p:cNvPicPr>
            <a:picLocks noChangeAspect="1"/>
          </p:cNvPicPr>
          <p:nvPr/>
        </p:nvPicPr>
        <p:blipFill>
          <a:blip r:embed="rId24" cstate="print">
            <a:extLst>
              <a:ext uri="{28A0092B-C50C-407E-A947-70E740481C1C}">
                <a14:useLocalDpi xmlns:a14="http://schemas.microsoft.com/office/drawing/2010/main"/>
              </a:ext>
            </a:extLst>
          </a:blip>
          <a:stretch>
            <a:fillRect/>
          </a:stretch>
        </p:blipFill>
        <p:spPr>
          <a:xfrm>
            <a:off x="1602017" y="3624175"/>
            <a:ext cx="588213" cy="326351"/>
          </a:xfrm>
          <a:prstGeom prst="rect">
            <a:avLst/>
          </a:prstGeom>
        </p:spPr>
      </p:pic>
      <p:pic>
        <p:nvPicPr>
          <p:cNvPr id="30" name="Picture 29"/>
          <p:cNvPicPr>
            <a:picLocks noChangeAspect="1"/>
          </p:cNvPicPr>
          <p:nvPr/>
        </p:nvPicPr>
        <p:blipFill>
          <a:blip r:embed="rId25" cstate="print">
            <a:extLst>
              <a:ext uri="{28A0092B-C50C-407E-A947-70E740481C1C}">
                <a14:useLocalDpi xmlns:a14="http://schemas.microsoft.com/office/drawing/2010/main"/>
              </a:ext>
            </a:extLst>
          </a:blip>
          <a:stretch>
            <a:fillRect/>
          </a:stretch>
        </p:blipFill>
        <p:spPr>
          <a:xfrm>
            <a:off x="2498489" y="3621301"/>
            <a:ext cx="974983" cy="336885"/>
          </a:xfrm>
          <a:prstGeom prst="rect">
            <a:avLst/>
          </a:prstGeom>
        </p:spPr>
      </p:pic>
      <p:pic>
        <p:nvPicPr>
          <p:cNvPr id="31" name="Picture 30"/>
          <p:cNvPicPr>
            <a:picLocks noChangeAspect="1"/>
          </p:cNvPicPr>
          <p:nvPr/>
        </p:nvPicPr>
        <p:blipFill>
          <a:blip r:embed="rId26" cstate="print">
            <a:extLst>
              <a:ext uri="{28A0092B-C50C-407E-A947-70E740481C1C}">
                <a14:useLocalDpi xmlns:a14="http://schemas.microsoft.com/office/drawing/2010/main"/>
              </a:ext>
            </a:extLst>
          </a:blip>
          <a:stretch>
            <a:fillRect/>
          </a:stretch>
        </p:blipFill>
        <p:spPr>
          <a:xfrm>
            <a:off x="3721661" y="3698793"/>
            <a:ext cx="483265" cy="251734"/>
          </a:xfrm>
          <a:prstGeom prst="rect">
            <a:avLst/>
          </a:prstGeom>
        </p:spPr>
      </p:pic>
      <p:pic>
        <p:nvPicPr>
          <p:cNvPr id="32" name="Picture 31"/>
          <p:cNvPicPr>
            <a:picLocks noChangeAspect="1"/>
          </p:cNvPicPr>
          <p:nvPr/>
        </p:nvPicPr>
        <p:blipFill>
          <a:blip r:embed="rId27" cstate="print">
            <a:extLst>
              <a:ext uri="{28A0092B-C50C-407E-A947-70E740481C1C}">
                <a14:useLocalDpi xmlns:a14="http://schemas.microsoft.com/office/drawing/2010/main"/>
              </a:ext>
            </a:extLst>
          </a:blip>
          <a:stretch>
            <a:fillRect/>
          </a:stretch>
        </p:blipFill>
        <p:spPr>
          <a:xfrm>
            <a:off x="5250467" y="3713236"/>
            <a:ext cx="704469" cy="187858"/>
          </a:xfrm>
          <a:prstGeom prst="rect">
            <a:avLst/>
          </a:prstGeom>
        </p:spPr>
      </p:pic>
      <p:pic>
        <p:nvPicPr>
          <p:cNvPr id="33" name="Picture 32"/>
          <p:cNvPicPr>
            <a:picLocks noChangeAspect="1"/>
          </p:cNvPicPr>
          <p:nvPr/>
        </p:nvPicPr>
        <p:blipFill>
          <a:blip r:embed="rId28" cstate="print">
            <a:extLst>
              <a:ext uri="{28A0092B-C50C-407E-A947-70E740481C1C}">
                <a14:useLocalDpi xmlns:a14="http://schemas.microsoft.com/office/drawing/2010/main"/>
              </a:ext>
            </a:extLst>
          </a:blip>
          <a:stretch>
            <a:fillRect/>
          </a:stretch>
        </p:blipFill>
        <p:spPr>
          <a:xfrm>
            <a:off x="811617" y="4248795"/>
            <a:ext cx="927295" cy="387222"/>
          </a:xfrm>
          <a:prstGeom prst="rect">
            <a:avLst/>
          </a:prstGeom>
        </p:spPr>
      </p:pic>
      <p:pic>
        <p:nvPicPr>
          <p:cNvPr id="34" name="Picture 33"/>
          <p:cNvPicPr>
            <a:picLocks noChangeAspect="1"/>
          </p:cNvPicPr>
          <p:nvPr/>
        </p:nvPicPr>
        <p:blipFill>
          <a:blip r:embed="rId29" cstate="print">
            <a:extLst>
              <a:ext uri="{28A0092B-C50C-407E-A947-70E740481C1C}">
                <a14:useLocalDpi xmlns:a14="http://schemas.microsoft.com/office/drawing/2010/main"/>
              </a:ext>
            </a:extLst>
          </a:blip>
          <a:stretch>
            <a:fillRect/>
          </a:stretch>
        </p:blipFill>
        <p:spPr>
          <a:xfrm>
            <a:off x="2016041" y="4218375"/>
            <a:ext cx="338846" cy="373681"/>
          </a:xfrm>
          <a:prstGeom prst="rect">
            <a:avLst/>
          </a:prstGeom>
        </p:spPr>
      </p:pic>
      <p:pic>
        <p:nvPicPr>
          <p:cNvPr id="35" name="Picture 34"/>
          <p:cNvPicPr>
            <a:picLocks noChangeAspect="1"/>
          </p:cNvPicPr>
          <p:nvPr/>
        </p:nvPicPr>
        <p:blipFill>
          <a:blip r:embed="rId30" cstate="print">
            <a:extLst>
              <a:ext uri="{28A0092B-C50C-407E-A947-70E740481C1C}">
                <a14:useLocalDpi xmlns:a14="http://schemas.microsoft.com/office/drawing/2010/main"/>
              </a:ext>
            </a:extLst>
          </a:blip>
          <a:stretch>
            <a:fillRect/>
          </a:stretch>
        </p:blipFill>
        <p:spPr>
          <a:xfrm>
            <a:off x="2679147" y="4195798"/>
            <a:ext cx="361592" cy="430119"/>
          </a:xfrm>
          <a:prstGeom prst="rect">
            <a:avLst/>
          </a:prstGeom>
        </p:spPr>
      </p:pic>
      <p:pic>
        <p:nvPicPr>
          <p:cNvPr id="36" name="Picture 35"/>
          <p:cNvPicPr>
            <a:picLocks noChangeAspect="1"/>
          </p:cNvPicPr>
          <p:nvPr/>
        </p:nvPicPr>
        <p:blipFill>
          <a:blip r:embed="rId31" cstate="print">
            <a:extLst>
              <a:ext uri="{28A0092B-C50C-407E-A947-70E740481C1C}">
                <a14:useLocalDpi xmlns:a14="http://schemas.microsoft.com/office/drawing/2010/main"/>
              </a:ext>
            </a:extLst>
          </a:blip>
          <a:stretch>
            <a:fillRect/>
          </a:stretch>
        </p:blipFill>
        <p:spPr>
          <a:xfrm>
            <a:off x="3308388" y="4374013"/>
            <a:ext cx="608817" cy="159485"/>
          </a:xfrm>
          <a:prstGeom prst="rect">
            <a:avLst/>
          </a:prstGeom>
        </p:spPr>
      </p:pic>
      <p:pic>
        <p:nvPicPr>
          <p:cNvPr id="37" name="Picture 36"/>
          <p:cNvPicPr>
            <a:picLocks noChangeAspect="1"/>
          </p:cNvPicPr>
          <p:nvPr/>
        </p:nvPicPr>
        <p:blipFill>
          <a:blip r:embed="rId32" cstate="print">
            <a:extLst>
              <a:ext uri="{28A0092B-C50C-407E-A947-70E740481C1C}">
                <a14:useLocalDpi xmlns:a14="http://schemas.microsoft.com/office/drawing/2010/main"/>
              </a:ext>
            </a:extLst>
          </a:blip>
          <a:stretch>
            <a:fillRect/>
          </a:stretch>
        </p:blipFill>
        <p:spPr>
          <a:xfrm>
            <a:off x="5338128" y="2619131"/>
            <a:ext cx="684328" cy="375164"/>
          </a:xfrm>
          <a:prstGeom prst="rect">
            <a:avLst/>
          </a:prstGeom>
        </p:spPr>
      </p:pic>
      <p:pic>
        <p:nvPicPr>
          <p:cNvPr id="38" name="Picture 37"/>
          <p:cNvPicPr>
            <a:picLocks noChangeAspect="1"/>
          </p:cNvPicPr>
          <p:nvPr/>
        </p:nvPicPr>
        <p:blipFill>
          <a:blip r:embed="rId33" cstate="print">
            <a:extLst>
              <a:ext uri="{28A0092B-C50C-407E-A947-70E740481C1C}">
                <a14:useLocalDpi xmlns:a14="http://schemas.microsoft.com/office/drawing/2010/main"/>
              </a:ext>
            </a:extLst>
          </a:blip>
          <a:stretch>
            <a:fillRect/>
          </a:stretch>
        </p:blipFill>
        <p:spPr>
          <a:xfrm>
            <a:off x="4246571" y="4315060"/>
            <a:ext cx="458852" cy="307229"/>
          </a:xfrm>
          <a:prstGeom prst="rect">
            <a:avLst/>
          </a:prstGeom>
        </p:spPr>
      </p:pic>
      <p:pic>
        <p:nvPicPr>
          <p:cNvPr id="39" name="Picture 38"/>
          <p:cNvPicPr>
            <a:picLocks noChangeAspect="1"/>
          </p:cNvPicPr>
          <p:nvPr/>
        </p:nvPicPr>
        <p:blipFill>
          <a:blip r:embed="rId34" cstate="print">
            <a:extLst>
              <a:ext uri="{28A0092B-C50C-407E-A947-70E740481C1C}">
                <a14:useLocalDpi xmlns:a14="http://schemas.microsoft.com/office/drawing/2010/main"/>
              </a:ext>
            </a:extLst>
          </a:blip>
          <a:stretch>
            <a:fillRect/>
          </a:stretch>
        </p:blipFill>
        <p:spPr>
          <a:xfrm>
            <a:off x="6261906" y="4177436"/>
            <a:ext cx="620841" cy="379403"/>
          </a:xfrm>
          <a:prstGeom prst="rect">
            <a:avLst/>
          </a:prstGeom>
        </p:spPr>
      </p:pic>
      <p:pic>
        <p:nvPicPr>
          <p:cNvPr id="40" name="Picture 39"/>
          <p:cNvPicPr>
            <a:picLocks noChangeAspect="1"/>
          </p:cNvPicPr>
          <p:nvPr/>
        </p:nvPicPr>
        <p:blipFill>
          <a:blip r:embed="rId35" cstate="print">
            <a:extLst>
              <a:ext uri="{28A0092B-C50C-407E-A947-70E740481C1C}">
                <a14:useLocalDpi xmlns:a14="http://schemas.microsoft.com/office/drawing/2010/main"/>
              </a:ext>
            </a:extLst>
          </a:blip>
          <a:stretch>
            <a:fillRect/>
          </a:stretch>
        </p:blipFill>
        <p:spPr>
          <a:xfrm>
            <a:off x="3754418" y="3083662"/>
            <a:ext cx="796858" cy="341134"/>
          </a:xfrm>
          <a:prstGeom prst="rect">
            <a:avLst/>
          </a:prstGeom>
        </p:spPr>
      </p:pic>
      <p:pic>
        <p:nvPicPr>
          <p:cNvPr id="41" name="Picture 40"/>
          <p:cNvPicPr>
            <a:picLocks noChangeAspect="1"/>
          </p:cNvPicPr>
          <p:nvPr/>
        </p:nvPicPr>
        <p:blipFill>
          <a:blip r:embed="rId36">
            <a:extLst>
              <a:ext uri="{28A0092B-C50C-407E-A947-70E740481C1C}">
                <a14:useLocalDpi xmlns:a14="http://schemas.microsoft.com/office/drawing/2010/main"/>
              </a:ext>
            </a:extLst>
          </a:blip>
          <a:stretch>
            <a:fillRect/>
          </a:stretch>
        </p:blipFill>
        <p:spPr>
          <a:xfrm>
            <a:off x="3293263" y="1576433"/>
            <a:ext cx="395230" cy="220071"/>
          </a:xfrm>
          <a:prstGeom prst="rect">
            <a:avLst/>
          </a:prstGeom>
        </p:spPr>
      </p:pic>
      <p:pic>
        <p:nvPicPr>
          <p:cNvPr id="42" name="Picture 41"/>
          <p:cNvPicPr>
            <a:picLocks noChangeAspect="1"/>
          </p:cNvPicPr>
          <p:nvPr/>
        </p:nvPicPr>
        <p:blipFill>
          <a:blip r:embed="rId37" cstate="print">
            <a:extLst>
              <a:ext uri="{28A0092B-C50C-407E-A947-70E740481C1C}">
                <a14:useLocalDpi xmlns:a14="http://schemas.microsoft.com/office/drawing/2010/main"/>
              </a:ext>
            </a:extLst>
          </a:blip>
          <a:stretch>
            <a:fillRect/>
          </a:stretch>
        </p:blipFill>
        <p:spPr>
          <a:xfrm>
            <a:off x="903880" y="3619000"/>
            <a:ext cx="338557" cy="391083"/>
          </a:xfrm>
          <a:prstGeom prst="rect">
            <a:avLst/>
          </a:prstGeom>
        </p:spPr>
      </p:pic>
      <p:pic>
        <p:nvPicPr>
          <p:cNvPr id="43" name="Picture 42"/>
          <p:cNvPicPr>
            <a:picLocks noChangeAspect="1"/>
          </p:cNvPicPr>
          <p:nvPr/>
        </p:nvPicPr>
        <p:blipFill>
          <a:blip r:embed="rId38" cstate="print">
            <a:extLst>
              <a:ext uri="{28A0092B-C50C-407E-A947-70E740481C1C}">
                <a14:useLocalDpi xmlns:a14="http://schemas.microsoft.com/office/drawing/2010/main"/>
              </a:ext>
            </a:extLst>
          </a:blip>
          <a:stretch>
            <a:fillRect/>
          </a:stretch>
        </p:blipFill>
        <p:spPr>
          <a:xfrm>
            <a:off x="7373666" y="3545347"/>
            <a:ext cx="380254" cy="456454"/>
          </a:xfrm>
          <a:prstGeom prst="rect">
            <a:avLst/>
          </a:prstGeom>
        </p:spPr>
      </p:pic>
      <p:pic>
        <p:nvPicPr>
          <p:cNvPr id="44" name="Picture 43"/>
          <p:cNvPicPr>
            <a:picLocks noChangeAspect="1"/>
          </p:cNvPicPr>
          <p:nvPr/>
        </p:nvPicPr>
        <p:blipFill>
          <a:blip r:embed="rId39" cstate="print">
            <a:extLst>
              <a:ext uri="{28A0092B-C50C-407E-A947-70E740481C1C}">
                <a14:useLocalDpi xmlns:a14="http://schemas.microsoft.com/office/drawing/2010/main"/>
              </a:ext>
            </a:extLst>
          </a:blip>
          <a:stretch>
            <a:fillRect/>
          </a:stretch>
        </p:blipFill>
        <p:spPr>
          <a:xfrm>
            <a:off x="7223407" y="2085023"/>
            <a:ext cx="610309" cy="313929"/>
          </a:xfrm>
          <a:prstGeom prst="rect">
            <a:avLst/>
          </a:prstGeom>
        </p:spPr>
      </p:pic>
      <p:pic>
        <p:nvPicPr>
          <p:cNvPr id="45" name="Picture 44"/>
          <p:cNvPicPr>
            <a:picLocks noChangeAspect="1"/>
          </p:cNvPicPr>
          <p:nvPr/>
        </p:nvPicPr>
        <p:blipFill>
          <a:blip r:embed="rId40" cstate="print">
            <a:extLst>
              <a:ext uri="{28A0092B-C50C-407E-A947-70E740481C1C}">
                <a14:useLocalDpi xmlns:a14="http://schemas.microsoft.com/office/drawing/2010/main"/>
              </a:ext>
            </a:extLst>
          </a:blip>
          <a:stretch>
            <a:fillRect/>
          </a:stretch>
        </p:blipFill>
        <p:spPr>
          <a:xfrm>
            <a:off x="3505848" y="2550492"/>
            <a:ext cx="663482" cy="445550"/>
          </a:xfrm>
          <a:prstGeom prst="rect">
            <a:avLst/>
          </a:prstGeom>
        </p:spPr>
      </p:pic>
      <p:pic>
        <p:nvPicPr>
          <p:cNvPr id="46" name="Picture 45"/>
          <p:cNvPicPr>
            <a:picLocks noChangeAspect="1"/>
          </p:cNvPicPr>
          <p:nvPr/>
        </p:nvPicPr>
        <p:blipFill>
          <a:blip r:embed="rId41" cstate="print">
            <a:extLst>
              <a:ext uri="{28A0092B-C50C-407E-A947-70E740481C1C}">
                <a14:useLocalDpi xmlns:a14="http://schemas.microsoft.com/office/drawing/2010/main"/>
              </a:ext>
            </a:extLst>
          </a:blip>
          <a:stretch>
            <a:fillRect/>
          </a:stretch>
        </p:blipFill>
        <p:spPr>
          <a:xfrm>
            <a:off x="6189231" y="3690024"/>
            <a:ext cx="844799" cy="269092"/>
          </a:xfrm>
          <a:prstGeom prst="rect">
            <a:avLst/>
          </a:prstGeom>
        </p:spPr>
      </p:pic>
      <p:pic>
        <p:nvPicPr>
          <p:cNvPr id="18" name="Picture 17"/>
          <p:cNvPicPr>
            <a:picLocks noChangeAspect="1"/>
          </p:cNvPicPr>
          <p:nvPr/>
        </p:nvPicPr>
        <p:blipFill>
          <a:blip r:embed="rId42" cstate="print">
            <a:extLst>
              <a:ext uri="{28A0092B-C50C-407E-A947-70E740481C1C}">
                <a14:useLocalDpi xmlns:a14="http://schemas.microsoft.com/office/drawing/2010/main"/>
              </a:ext>
            </a:extLst>
          </a:blip>
          <a:stretch>
            <a:fillRect/>
          </a:stretch>
        </p:blipFill>
        <p:spPr>
          <a:xfrm>
            <a:off x="4591015" y="1514368"/>
            <a:ext cx="472991" cy="367526"/>
          </a:xfrm>
          <a:prstGeom prst="rect">
            <a:avLst/>
          </a:prstGeom>
        </p:spPr>
      </p:pic>
      <p:pic>
        <p:nvPicPr>
          <p:cNvPr id="24" name="Picture 23"/>
          <p:cNvPicPr>
            <a:picLocks noChangeAspect="1"/>
          </p:cNvPicPr>
          <p:nvPr/>
        </p:nvPicPr>
        <p:blipFill>
          <a:blip r:embed="rId43" cstate="print">
            <a:extLst>
              <a:ext uri="{28A0092B-C50C-407E-A947-70E740481C1C}">
                <a14:useLocalDpi xmlns:a14="http://schemas.microsoft.com/office/drawing/2010/main"/>
              </a:ext>
            </a:extLst>
          </a:blip>
          <a:stretch>
            <a:fillRect/>
          </a:stretch>
        </p:blipFill>
        <p:spPr>
          <a:xfrm>
            <a:off x="5018172" y="4327871"/>
            <a:ext cx="1008246" cy="267808"/>
          </a:xfrm>
          <a:prstGeom prst="rect">
            <a:avLst/>
          </a:prstGeom>
        </p:spPr>
      </p:pic>
      <p:pic>
        <p:nvPicPr>
          <p:cNvPr id="1026" name="Picture 2">
            <a:extLst>
              <a:ext uri="{FF2B5EF4-FFF2-40B4-BE49-F238E27FC236}">
                <a16:creationId xmlns:a16="http://schemas.microsoft.com/office/drawing/2014/main" id="{3938FAE5-1C31-E756-3009-C8ACE634B66D}"/>
              </a:ext>
            </a:extLst>
          </p:cNvPr>
          <p:cNvPicPr>
            <a:picLocks noChangeAspect="1" noChangeArrowheads="1"/>
          </p:cNvPicPr>
          <p:nvPr/>
        </p:nvPicPr>
        <p:blipFill>
          <a:blip r:embed="rId44" cstate="hqprint">
            <a:extLst>
              <a:ext uri="{28A0092B-C50C-407E-A947-70E740481C1C}">
                <a14:useLocalDpi xmlns:a14="http://schemas.microsoft.com/office/drawing/2010/main"/>
              </a:ext>
            </a:extLst>
          </a:blip>
          <a:srcRect/>
          <a:stretch>
            <a:fillRect/>
          </a:stretch>
        </p:blipFill>
        <p:spPr bwMode="auto">
          <a:xfrm>
            <a:off x="2712385" y="2715104"/>
            <a:ext cx="605958" cy="16863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GE HealthCare">
            <a:extLst>
              <a:ext uri="{FF2B5EF4-FFF2-40B4-BE49-F238E27FC236}">
                <a16:creationId xmlns:a16="http://schemas.microsoft.com/office/drawing/2014/main" id="{721B7F85-E0CF-2BA7-876D-22F1653121A5}"/>
              </a:ext>
            </a:extLst>
          </p:cNvPr>
          <p:cNvPicPr>
            <a:picLocks noChangeAspect="1" noChangeArrowheads="1"/>
          </p:cNvPicPr>
          <p:nvPr/>
        </p:nvPicPr>
        <p:blipFill>
          <a:blip r:embed="rId45" cstate="hqprint">
            <a:extLst>
              <a:ext uri="{28A0092B-C50C-407E-A947-70E740481C1C}">
                <a14:useLocalDpi xmlns:a14="http://schemas.microsoft.com/office/drawing/2010/main"/>
              </a:ext>
            </a:extLst>
          </a:blip>
          <a:srcRect/>
          <a:stretch>
            <a:fillRect/>
          </a:stretch>
        </p:blipFill>
        <p:spPr bwMode="auto">
          <a:xfrm>
            <a:off x="770015" y="2072152"/>
            <a:ext cx="420865" cy="42086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65F40FB5-014D-8A52-0117-2E7C8EFF202D}"/>
              </a:ext>
            </a:extLst>
          </p:cNvPr>
          <p:cNvPicPr>
            <a:picLocks noChangeAspect="1" noChangeArrowheads="1"/>
          </p:cNvPicPr>
          <p:nvPr/>
        </p:nvPicPr>
        <p:blipFill>
          <a:blip r:embed="rId46" cstate="hqprint">
            <a:extLst>
              <a:ext uri="{28A0092B-C50C-407E-A947-70E740481C1C}">
                <a14:useLocalDpi xmlns:a14="http://schemas.microsoft.com/office/drawing/2010/main"/>
              </a:ext>
            </a:extLst>
          </a:blip>
          <a:srcRect/>
          <a:stretch>
            <a:fillRect/>
          </a:stretch>
        </p:blipFill>
        <p:spPr bwMode="auto">
          <a:xfrm>
            <a:off x="5166669" y="1448816"/>
            <a:ext cx="1034479" cy="43011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45582FED-101D-40FC-D9DB-900A61AF7B61}"/>
              </a:ext>
            </a:extLst>
          </p:cNvPr>
          <p:cNvPicPr>
            <a:picLocks noChangeAspect="1" noChangeArrowheads="1"/>
          </p:cNvPicPr>
          <p:nvPr/>
        </p:nvPicPr>
        <p:blipFill>
          <a:blip r:embed="rId47">
            <a:extLst>
              <a:ext uri="{28A0092B-C50C-407E-A947-70E740481C1C}">
                <a14:useLocalDpi xmlns:a14="http://schemas.microsoft.com/office/drawing/2010/main"/>
              </a:ext>
            </a:extLst>
          </a:blip>
          <a:srcRect/>
          <a:stretch>
            <a:fillRect/>
          </a:stretch>
        </p:blipFill>
        <p:spPr bwMode="auto">
          <a:xfrm>
            <a:off x="5424861" y="2051263"/>
            <a:ext cx="663482" cy="462644"/>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Rockley Photonics | LinkedIn">
            <a:extLst>
              <a:ext uri="{FF2B5EF4-FFF2-40B4-BE49-F238E27FC236}">
                <a16:creationId xmlns:a16="http://schemas.microsoft.com/office/drawing/2014/main" id="{01B02042-306E-A99A-576A-922820A7C19F}"/>
              </a:ext>
            </a:extLst>
          </p:cNvPr>
          <p:cNvPicPr>
            <a:picLocks noChangeAspect="1" noChangeArrowheads="1"/>
          </p:cNvPicPr>
          <p:nvPr/>
        </p:nvPicPr>
        <p:blipFill rotWithShape="1">
          <a:blip r:embed="rId48">
            <a:extLst>
              <a:ext uri="{28A0092B-C50C-407E-A947-70E740481C1C}">
                <a14:useLocalDpi xmlns:a14="http://schemas.microsoft.com/office/drawing/2010/main"/>
              </a:ext>
            </a:extLst>
          </a:blip>
          <a:srcRect/>
          <a:stretch/>
        </p:blipFill>
        <p:spPr bwMode="auto">
          <a:xfrm>
            <a:off x="4407542" y="3673198"/>
            <a:ext cx="706383" cy="336885"/>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Logo – ESA Brand Centre">
            <a:extLst>
              <a:ext uri="{FF2B5EF4-FFF2-40B4-BE49-F238E27FC236}">
                <a16:creationId xmlns:a16="http://schemas.microsoft.com/office/drawing/2014/main" id="{A13B3DCD-FE6B-4135-0B65-60C81D1997B7}"/>
              </a:ext>
            </a:extLst>
          </p:cNvPr>
          <p:cNvPicPr>
            <a:picLocks noChangeAspect="1" noChangeArrowheads="1"/>
          </p:cNvPicPr>
          <p:nvPr/>
        </p:nvPicPr>
        <p:blipFill rotWithShape="1">
          <a:blip r:embed="rId49" cstate="hqprint">
            <a:extLst>
              <a:ext uri="{28A0092B-C50C-407E-A947-70E740481C1C}">
                <a14:useLocalDpi xmlns:a14="http://schemas.microsoft.com/office/drawing/2010/main"/>
              </a:ext>
            </a:extLst>
          </a:blip>
          <a:srcRect/>
          <a:stretch/>
        </p:blipFill>
        <p:spPr bwMode="auto">
          <a:xfrm>
            <a:off x="6330229" y="1498528"/>
            <a:ext cx="670684" cy="289010"/>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Xanadu Quantum Technologies - Wikipedia">
            <a:extLst>
              <a:ext uri="{FF2B5EF4-FFF2-40B4-BE49-F238E27FC236}">
                <a16:creationId xmlns:a16="http://schemas.microsoft.com/office/drawing/2014/main" id="{CCF2E17D-BA18-5392-BF8F-DDF455201929}"/>
              </a:ext>
            </a:extLst>
          </p:cNvPr>
          <p:cNvPicPr>
            <a:picLocks noChangeAspect="1" noChangeArrowheads="1"/>
          </p:cNvPicPr>
          <p:nvPr/>
        </p:nvPicPr>
        <p:blipFill>
          <a:blip r:embed="rId50" cstate="hqprint">
            <a:extLst>
              <a:ext uri="{28A0092B-C50C-407E-A947-70E740481C1C}">
                <a14:useLocalDpi xmlns:a14="http://schemas.microsoft.com/office/drawing/2010/main"/>
              </a:ext>
            </a:extLst>
          </a:blip>
          <a:srcRect/>
          <a:stretch>
            <a:fillRect/>
          </a:stretch>
        </p:blipFill>
        <p:spPr bwMode="auto">
          <a:xfrm>
            <a:off x="7197999" y="4210491"/>
            <a:ext cx="557017" cy="403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3156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9BF292-CB6D-8B6E-D15C-B187689DB408}"/>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5D5F122A-EF96-449C-1C9C-A7DAA8FA721C}"/>
              </a:ext>
            </a:extLst>
          </p:cNvPr>
          <p:cNvSpPr>
            <a:spLocks noGrp="1"/>
          </p:cNvSpPr>
          <p:nvPr>
            <p:ph type="title"/>
          </p:nvPr>
        </p:nvSpPr>
        <p:spPr>
          <a:xfrm>
            <a:off x="719137" y="587375"/>
            <a:ext cx="7834313" cy="390988"/>
          </a:xfrm>
        </p:spPr>
        <p:txBody>
          <a:bodyPr/>
          <a:lstStyle/>
          <a:p>
            <a:r>
              <a:rPr lang="fi-FI" dirty="0" err="1"/>
              <a:t>VTT’s</a:t>
            </a:r>
            <a:r>
              <a:rPr lang="fi-FI" dirty="0"/>
              <a:t> </a:t>
            </a:r>
            <a:r>
              <a:rPr lang="fi-FI" dirty="0" err="1"/>
              <a:t>Role</a:t>
            </a:r>
            <a:r>
              <a:rPr lang="fi-FI" dirty="0"/>
              <a:t> in Innovation Collaboration</a:t>
            </a:r>
            <a:endParaRPr lang="en-GB" dirty="0"/>
          </a:p>
        </p:txBody>
      </p:sp>
      <p:pic>
        <p:nvPicPr>
          <p:cNvPr id="3" name="Graphic 2" descr="Illustrator outline">
            <a:extLst>
              <a:ext uri="{FF2B5EF4-FFF2-40B4-BE49-F238E27FC236}">
                <a16:creationId xmlns:a16="http://schemas.microsoft.com/office/drawing/2014/main" id="{C4357E94-7431-9358-A2A4-AE01222717D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808156" y="2550604"/>
            <a:ext cx="914400" cy="914400"/>
          </a:xfrm>
          <a:prstGeom prst="rect">
            <a:avLst/>
          </a:prstGeom>
        </p:spPr>
      </p:pic>
      <p:pic>
        <p:nvPicPr>
          <p:cNvPr id="9" name="Graphic 8" descr="Internet outline">
            <a:extLst>
              <a:ext uri="{FF2B5EF4-FFF2-40B4-BE49-F238E27FC236}">
                <a16:creationId xmlns:a16="http://schemas.microsoft.com/office/drawing/2014/main" id="{0AD8CB95-7C61-AE1C-9C8E-B898D9E7BEF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218650" y="2550604"/>
            <a:ext cx="914400" cy="914400"/>
          </a:xfrm>
          <a:prstGeom prst="rect">
            <a:avLst/>
          </a:prstGeom>
        </p:spPr>
      </p:pic>
      <p:pic>
        <p:nvPicPr>
          <p:cNvPr id="12" name="Graphic 11" descr="Social network outline">
            <a:extLst>
              <a:ext uri="{FF2B5EF4-FFF2-40B4-BE49-F238E27FC236}">
                <a16:creationId xmlns:a16="http://schemas.microsoft.com/office/drawing/2014/main" id="{B8005CA5-D070-BD2B-81C4-8E0C0CBE7C4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303669" y="2571939"/>
            <a:ext cx="871729" cy="871729"/>
          </a:xfrm>
          <a:prstGeom prst="rect">
            <a:avLst/>
          </a:prstGeom>
        </p:spPr>
      </p:pic>
      <p:pic>
        <p:nvPicPr>
          <p:cNvPr id="16" name="Graphic 15" descr="Web design outline">
            <a:extLst>
              <a:ext uri="{FF2B5EF4-FFF2-40B4-BE49-F238E27FC236}">
                <a16:creationId xmlns:a16="http://schemas.microsoft.com/office/drawing/2014/main" id="{081A181B-39E5-68EF-8530-97B24A16C36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754170" y="2550604"/>
            <a:ext cx="914400" cy="914400"/>
          </a:xfrm>
          <a:prstGeom prst="rect">
            <a:avLst/>
          </a:prstGeom>
        </p:spPr>
      </p:pic>
      <p:pic>
        <p:nvPicPr>
          <p:cNvPr id="18" name="Graphic 17" descr="Business Growth outline">
            <a:extLst>
              <a:ext uri="{FF2B5EF4-FFF2-40B4-BE49-F238E27FC236}">
                <a16:creationId xmlns:a16="http://schemas.microsoft.com/office/drawing/2014/main" id="{40845E99-DE44-5821-123F-1B8581817B63}"/>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40300" y="2550604"/>
            <a:ext cx="914400" cy="914400"/>
          </a:xfrm>
          <a:prstGeom prst="rect">
            <a:avLst/>
          </a:prstGeom>
        </p:spPr>
      </p:pic>
      <p:sp>
        <p:nvSpPr>
          <p:cNvPr id="22" name="TextBox 21">
            <a:extLst>
              <a:ext uri="{FF2B5EF4-FFF2-40B4-BE49-F238E27FC236}">
                <a16:creationId xmlns:a16="http://schemas.microsoft.com/office/drawing/2014/main" id="{BF787B09-A880-D6A9-3924-53C5F331C55C}"/>
              </a:ext>
            </a:extLst>
          </p:cNvPr>
          <p:cNvSpPr txBox="1"/>
          <p:nvPr/>
        </p:nvSpPr>
        <p:spPr>
          <a:xfrm>
            <a:off x="804957" y="3598266"/>
            <a:ext cx="914400" cy="558800"/>
          </a:xfrm>
          <a:prstGeom prst="rect">
            <a:avLst/>
          </a:prstGeom>
          <a:noFill/>
        </p:spPr>
        <p:txBody>
          <a:bodyPr wrap="none" lIns="0" tIns="0" rIns="0" bIns="0" rtlCol="0">
            <a:noAutofit/>
          </a:bodyPr>
          <a:lstStyle/>
          <a:p>
            <a:pPr marL="0" indent="0" algn="l">
              <a:buClr>
                <a:schemeClr val="accent1"/>
              </a:buClr>
              <a:buFont typeface="Wingdings" pitchFamily="2" charset="2"/>
              <a:buNone/>
            </a:pPr>
            <a:r>
              <a:rPr lang="en-US" sz="1200" dirty="0"/>
              <a:t>Past </a:t>
            </a:r>
            <a:r>
              <a:rPr lang="en-US" sz="1200" b="1" dirty="0">
                <a:solidFill>
                  <a:srgbClr val="000000"/>
                </a:solidFill>
                <a:latin typeface="Arial" panose="020B0604020202020204"/>
              </a:rPr>
              <a:t>VTT’s</a:t>
            </a:r>
            <a:r>
              <a:rPr lang="en-US" sz="1200" dirty="0">
                <a:solidFill>
                  <a:srgbClr val="000000"/>
                </a:solidFill>
                <a:latin typeface="Arial" panose="020B0604020202020204"/>
              </a:rPr>
              <a:t> </a:t>
            </a:r>
          </a:p>
          <a:p>
            <a:pPr marL="0" indent="0" algn="l">
              <a:buClr>
                <a:schemeClr val="accent1"/>
              </a:buClr>
              <a:buFont typeface="Wingdings" pitchFamily="2" charset="2"/>
              <a:buNone/>
            </a:pPr>
            <a:r>
              <a:rPr lang="en-US" sz="1200" b="1" dirty="0"/>
              <a:t>Collaboration</a:t>
            </a:r>
          </a:p>
          <a:p>
            <a:pPr marL="0" indent="0" algn="l">
              <a:buClr>
                <a:schemeClr val="accent1"/>
              </a:buClr>
              <a:buFont typeface="Wingdings" pitchFamily="2" charset="2"/>
              <a:buNone/>
            </a:pPr>
            <a:r>
              <a:rPr lang="en-US" sz="1200" b="1" dirty="0"/>
              <a:t>Partners</a:t>
            </a:r>
          </a:p>
        </p:txBody>
      </p:sp>
      <p:sp>
        <p:nvSpPr>
          <p:cNvPr id="23" name="TextBox 22">
            <a:extLst>
              <a:ext uri="{FF2B5EF4-FFF2-40B4-BE49-F238E27FC236}">
                <a16:creationId xmlns:a16="http://schemas.microsoft.com/office/drawing/2014/main" id="{0726E8E4-9C33-E1D6-6935-E455C1E64CCF}"/>
              </a:ext>
            </a:extLst>
          </p:cNvPr>
          <p:cNvSpPr txBox="1"/>
          <p:nvPr/>
        </p:nvSpPr>
        <p:spPr>
          <a:xfrm>
            <a:off x="2311145" y="3598266"/>
            <a:ext cx="914400" cy="558800"/>
          </a:xfrm>
          <a:prstGeom prst="rect">
            <a:avLst/>
          </a:prstGeom>
          <a:noFill/>
        </p:spPr>
        <p:txBody>
          <a:bodyPr wrap="none" lIns="0" tIns="0" rIns="0" bIns="0" rtlCol="0">
            <a:noAutofit/>
          </a:bodyPr>
          <a:lstStyle/>
          <a:p>
            <a:pPr marL="0" indent="0" algn="l">
              <a:buClr>
                <a:schemeClr val="accent1"/>
              </a:buClr>
              <a:buFont typeface="Wingdings" pitchFamily="2" charset="2"/>
              <a:buNone/>
            </a:pPr>
            <a:r>
              <a:rPr lang="en-US" sz="1200" b="1" dirty="0"/>
              <a:t>Disclosure</a:t>
            </a:r>
            <a:r>
              <a:rPr lang="en-US" sz="1200" dirty="0"/>
              <a:t> of </a:t>
            </a:r>
          </a:p>
          <a:p>
            <a:pPr marL="0" indent="0" algn="l">
              <a:buClr>
                <a:schemeClr val="accent1"/>
              </a:buClr>
              <a:buFont typeface="Wingdings" pitchFamily="2" charset="2"/>
              <a:buNone/>
            </a:pPr>
            <a:r>
              <a:rPr lang="en-US" sz="1200" dirty="0"/>
              <a:t>VTTs </a:t>
            </a:r>
            <a:r>
              <a:rPr lang="en-US" sz="1200" b="1" dirty="0"/>
              <a:t>on Partner </a:t>
            </a:r>
          </a:p>
          <a:p>
            <a:pPr marL="0" indent="0" algn="l">
              <a:buClr>
                <a:schemeClr val="accent1"/>
              </a:buClr>
              <a:buFont typeface="Wingdings" pitchFamily="2" charset="2"/>
              <a:buNone/>
            </a:pPr>
            <a:r>
              <a:rPr lang="en-US" sz="1200" b="1" dirty="0"/>
              <a:t>Website</a:t>
            </a:r>
          </a:p>
        </p:txBody>
      </p:sp>
      <p:sp>
        <p:nvSpPr>
          <p:cNvPr id="24" name="TextBox 23">
            <a:extLst>
              <a:ext uri="{FF2B5EF4-FFF2-40B4-BE49-F238E27FC236}">
                <a16:creationId xmlns:a16="http://schemas.microsoft.com/office/drawing/2014/main" id="{59A051A9-7580-F88C-C034-86E57283B36A}"/>
              </a:ext>
            </a:extLst>
          </p:cNvPr>
          <p:cNvSpPr txBox="1"/>
          <p:nvPr/>
        </p:nvSpPr>
        <p:spPr>
          <a:xfrm>
            <a:off x="6804645" y="3603568"/>
            <a:ext cx="914400" cy="558800"/>
          </a:xfrm>
          <a:prstGeom prst="rect">
            <a:avLst/>
          </a:prstGeom>
          <a:noFill/>
        </p:spPr>
        <p:txBody>
          <a:bodyPr wrap="none" lIns="0" tIns="0" rIns="0" bIns="0" rtlCol="0">
            <a:noAutofit/>
          </a:bodyPr>
          <a:lstStyle/>
          <a:p>
            <a:pPr marL="0" indent="0" algn="l">
              <a:buClr>
                <a:schemeClr val="accent1"/>
              </a:buClr>
              <a:buFont typeface="Wingdings" pitchFamily="2" charset="2"/>
              <a:buNone/>
            </a:pPr>
            <a:r>
              <a:rPr lang="en-US" sz="1200" b="1" dirty="0">
                <a:solidFill>
                  <a:schemeClr val="accent1"/>
                </a:solidFill>
              </a:rPr>
              <a:t>Challenge:</a:t>
            </a:r>
          </a:p>
          <a:p>
            <a:pPr marL="0" indent="0" algn="l">
              <a:buClr>
                <a:schemeClr val="accent1"/>
              </a:buClr>
              <a:buFont typeface="Wingdings" pitchFamily="2" charset="2"/>
              <a:buNone/>
            </a:pPr>
            <a:r>
              <a:rPr lang="en-US" sz="1200" b="1" dirty="0"/>
              <a:t>Innovation</a:t>
            </a:r>
          </a:p>
          <a:p>
            <a:pPr marL="0" indent="0" algn="l">
              <a:buClr>
                <a:schemeClr val="accent1"/>
              </a:buClr>
              <a:buFont typeface="Wingdings" pitchFamily="2" charset="2"/>
              <a:buNone/>
            </a:pPr>
            <a:r>
              <a:rPr lang="en-US" sz="1200" b="1" dirty="0"/>
              <a:t>Resolution</a:t>
            </a:r>
          </a:p>
        </p:txBody>
      </p:sp>
      <p:sp>
        <p:nvSpPr>
          <p:cNvPr id="25" name="TextBox 24">
            <a:extLst>
              <a:ext uri="{FF2B5EF4-FFF2-40B4-BE49-F238E27FC236}">
                <a16:creationId xmlns:a16="http://schemas.microsoft.com/office/drawing/2014/main" id="{E1DC3AC5-2852-4590-A314-E1EC8907A1F7}"/>
              </a:ext>
            </a:extLst>
          </p:cNvPr>
          <p:cNvSpPr txBox="1"/>
          <p:nvPr/>
        </p:nvSpPr>
        <p:spPr>
          <a:xfrm>
            <a:off x="5325655" y="3593898"/>
            <a:ext cx="914400" cy="558800"/>
          </a:xfrm>
          <a:prstGeom prst="rect">
            <a:avLst/>
          </a:prstGeom>
          <a:noFill/>
        </p:spPr>
        <p:txBody>
          <a:bodyPr wrap="none" lIns="0" tIns="0" rIns="0" bIns="0" rtlCol="0">
            <a:noAutofit/>
          </a:bodyPr>
          <a:lstStyle/>
          <a:p>
            <a:pPr marL="0" indent="0" algn="l">
              <a:buClr>
                <a:schemeClr val="accent1"/>
              </a:buClr>
              <a:buFont typeface="Wingdings" pitchFamily="2" charset="2"/>
              <a:buNone/>
            </a:pPr>
            <a:r>
              <a:rPr lang="en-US" sz="1200" dirty="0"/>
              <a:t>LLM-based </a:t>
            </a:r>
          </a:p>
          <a:p>
            <a:pPr marL="0" indent="0" algn="l">
              <a:buClr>
                <a:schemeClr val="accent1"/>
              </a:buClr>
              <a:buFont typeface="Wingdings" pitchFamily="2" charset="2"/>
              <a:buNone/>
            </a:pPr>
            <a:r>
              <a:rPr lang="en-US" sz="1200" b="1" dirty="0"/>
              <a:t>Relationship </a:t>
            </a:r>
          </a:p>
          <a:p>
            <a:pPr marL="0" indent="0" algn="l">
              <a:buClr>
                <a:schemeClr val="accent1"/>
              </a:buClr>
              <a:buFont typeface="Wingdings" pitchFamily="2" charset="2"/>
              <a:buNone/>
            </a:pPr>
            <a:r>
              <a:rPr lang="en-US" sz="1200" b="1" dirty="0"/>
              <a:t>Extraction</a:t>
            </a:r>
          </a:p>
        </p:txBody>
      </p:sp>
      <p:sp>
        <p:nvSpPr>
          <p:cNvPr id="26" name="TextBox 25">
            <a:extLst>
              <a:ext uri="{FF2B5EF4-FFF2-40B4-BE49-F238E27FC236}">
                <a16:creationId xmlns:a16="http://schemas.microsoft.com/office/drawing/2014/main" id="{98EB0B02-B987-4CFB-7EEF-41974BFE8196}"/>
              </a:ext>
            </a:extLst>
          </p:cNvPr>
          <p:cNvSpPr txBox="1"/>
          <p:nvPr/>
        </p:nvSpPr>
        <p:spPr>
          <a:xfrm>
            <a:off x="3846665" y="3598266"/>
            <a:ext cx="914400" cy="558800"/>
          </a:xfrm>
          <a:prstGeom prst="rect">
            <a:avLst/>
          </a:prstGeom>
          <a:noFill/>
        </p:spPr>
        <p:txBody>
          <a:bodyPr wrap="none" lIns="0" tIns="0" rIns="0" bIns="0" rtlCol="0">
            <a:noAutofit/>
          </a:bodyPr>
          <a:lstStyle/>
          <a:p>
            <a:pPr marL="0" indent="0" algn="l">
              <a:buClr>
                <a:schemeClr val="accent1"/>
              </a:buClr>
              <a:buFont typeface="Wingdings" pitchFamily="2" charset="2"/>
              <a:buNone/>
            </a:pPr>
            <a:r>
              <a:rPr lang="en-US" sz="1200" b="1" dirty="0"/>
              <a:t>Scraping:</a:t>
            </a:r>
          </a:p>
          <a:p>
            <a:pPr marL="0" indent="0" algn="l">
              <a:buClr>
                <a:schemeClr val="accent1"/>
              </a:buClr>
              <a:buFont typeface="Wingdings" pitchFamily="2" charset="2"/>
              <a:buNone/>
            </a:pPr>
            <a:r>
              <a:rPr lang="en-US" sz="1200" dirty="0"/>
              <a:t>Page Content </a:t>
            </a:r>
          </a:p>
          <a:p>
            <a:pPr marL="0" indent="0" algn="l">
              <a:buClr>
                <a:schemeClr val="accent1"/>
              </a:buClr>
              <a:buFont typeface="Wingdings" pitchFamily="2" charset="2"/>
              <a:buNone/>
            </a:pPr>
            <a:r>
              <a:rPr lang="en-US" sz="1200" dirty="0"/>
              <a:t>+ Metadata</a:t>
            </a:r>
          </a:p>
        </p:txBody>
      </p:sp>
      <p:sp>
        <p:nvSpPr>
          <p:cNvPr id="27" name="TextBox 26">
            <a:extLst>
              <a:ext uri="{FF2B5EF4-FFF2-40B4-BE49-F238E27FC236}">
                <a16:creationId xmlns:a16="http://schemas.microsoft.com/office/drawing/2014/main" id="{BA93934B-D665-8BF8-F10F-2BEC7E6B2571}"/>
              </a:ext>
            </a:extLst>
          </p:cNvPr>
          <p:cNvSpPr txBox="1"/>
          <p:nvPr/>
        </p:nvSpPr>
        <p:spPr>
          <a:xfrm>
            <a:off x="740300" y="2305050"/>
            <a:ext cx="914400" cy="558800"/>
          </a:xfrm>
          <a:prstGeom prst="rect">
            <a:avLst/>
          </a:prstGeom>
          <a:noFill/>
        </p:spPr>
        <p:txBody>
          <a:bodyPr wrap="none" lIns="0" tIns="0" rIns="0" bIns="0" rtlCol="0">
            <a:noAutofit/>
          </a:bodyPr>
          <a:lstStyle/>
          <a:p>
            <a:pPr marL="0" indent="0" algn="ctr">
              <a:buClr>
                <a:schemeClr val="accent1"/>
              </a:buClr>
              <a:buFont typeface="Wingdings" pitchFamily="2" charset="2"/>
              <a:buNone/>
            </a:pPr>
            <a:r>
              <a:rPr lang="en-US" sz="2000" b="1" dirty="0">
                <a:solidFill>
                  <a:schemeClr val="accent1"/>
                </a:solidFill>
              </a:rPr>
              <a:t>1</a:t>
            </a:r>
          </a:p>
        </p:txBody>
      </p:sp>
      <p:sp>
        <p:nvSpPr>
          <p:cNvPr id="28" name="TextBox 27">
            <a:extLst>
              <a:ext uri="{FF2B5EF4-FFF2-40B4-BE49-F238E27FC236}">
                <a16:creationId xmlns:a16="http://schemas.microsoft.com/office/drawing/2014/main" id="{C4A0F257-8446-BB53-11B3-72674C756ECF}"/>
              </a:ext>
            </a:extLst>
          </p:cNvPr>
          <p:cNvSpPr txBox="1"/>
          <p:nvPr/>
        </p:nvSpPr>
        <p:spPr>
          <a:xfrm>
            <a:off x="2204671" y="2305050"/>
            <a:ext cx="914400" cy="558800"/>
          </a:xfrm>
          <a:prstGeom prst="rect">
            <a:avLst/>
          </a:prstGeom>
          <a:noFill/>
        </p:spPr>
        <p:txBody>
          <a:bodyPr wrap="none" lIns="0" tIns="0" rIns="0" bIns="0" rtlCol="0">
            <a:noAutofit/>
          </a:bodyPr>
          <a:lstStyle/>
          <a:p>
            <a:pPr algn="ctr">
              <a:buClr>
                <a:schemeClr val="accent1"/>
              </a:buClr>
            </a:pPr>
            <a:r>
              <a:rPr lang="en-US" sz="2000" b="1" dirty="0">
                <a:solidFill>
                  <a:schemeClr val="accent1"/>
                </a:solidFill>
              </a:rPr>
              <a:t>2</a:t>
            </a:r>
          </a:p>
        </p:txBody>
      </p:sp>
      <p:sp>
        <p:nvSpPr>
          <p:cNvPr id="29" name="TextBox 28">
            <a:extLst>
              <a:ext uri="{FF2B5EF4-FFF2-40B4-BE49-F238E27FC236}">
                <a16:creationId xmlns:a16="http://schemas.microsoft.com/office/drawing/2014/main" id="{75FE86A4-A0C9-44DD-3294-BFA2D97F38C4}"/>
              </a:ext>
            </a:extLst>
          </p:cNvPr>
          <p:cNvSpPr txBox="1"/>
          <p:nvPr/>
        </p:nvSpPr>
        <p:spPr>
          <a:xfrm>
            <a:off x="6808156" y="2305050"/>
            <a:ext cx="914400" cy="558800"/>
          </a:xfrm>
          <a:prstGeom prst="rect">
            <a:avLst/>
          </a:prstGeom>
          <a:noFill/>
        </p:spPr>
        <p:txBody>
          <a:bodyPr wrap="none" lIns="0" tIns="0" rIns="0" bIns="0" rtlCol="0">
            <a:noAutofit/>
          </a:bodyPr>
          <a:lstStyle/>
          <a:p>
            <a:pPr indent="0" algn="ctr">
              <a:buClr>
                <a:schemeClr val="accent1"/>
              </a:buClr>
              <a:buFont typeface="Wingdings" pitchFamily="2" charset="2"/>
              <a:buNone/>
            </a:pPr>
            <a:r>
              <a:rPr lang="en-US" sz="2000" b="1" dirty="0">
                <a:solidFill>
                  <a:schemeClr val="accent1"/>
                </a:solidFill>
              </a:rPr>
              <a:t>5</a:t>
            </a:r>
          </a:p>
        </p:txBody>
      </p:sp>
      <p:sp>
        <p:nvSpPr>
          <p:cNvPr id="30" name="TextBox 29">
            <a:extLst>
              <a:ext uri="{FF2B5EF4-FFF2-40B4-BE49-F238E27FC236}">
                <a16:creationId xmlns:a16="http://schemas.microsoft.com/office/drawing/2014/main" id="{31A3B104-93E3-D8FD-29D8-2636FA73FA77}"/>
              </a:ext>
            </a:extLst>
          </p:cNvPr>
          <p:cNvSpPr txBox="1"/>
          <p:nvPr/>
        </p:nvSpPr>
        <p:spPr>
          <a:xfrm>
            <a:off x="5260998" y="2300682"/>
            <a:ext cx="914400" cy="558800"/>
          </a:xfrm>
          <a:prstGeom prst="rect">
            <a:avLst/>
          </a:prstGeom>
          <a:noFill/>
        </p:spPr>
        <p:txBody>
          <a:bodyPr wrap="none" lIns="0" tIns="0" rIns="0" bIns="0" rtlCol="0">
            <a:noAutofit/>
          </a:bodyPr>
          <a:lstStyle/>
          <a:p>
            <a:pPr algn="ctr">
              <a:buClr>
                <a:schemeClr val="accent1"/>
              </a:buClr>
            </a:pPr>
            <a:r>
              <a:rPr lang="en-US" sz="2000" b="1" dirty="0">
                <a:solidFill>
                  <a:schemeClr val="accent1"/>
                </a:solidFill>
              </a:rPr>
              <a:t>4</a:t>
            </a:r>
          </a:p>
        </p:txBody>
      </p:sp>
      <p:sp>
        <p:nvSpPr>
          <p:cNvPr id="31" name="TextBox 30">
            <a:extLst>
              <a:ext uri="{FF2B5EF4-FFF2-40B4-BE49-F238E27FC236}">
                <a16:creationId xmlns:a16="http://schemas.microsoft.com/office/drawing/2014/main" id="{C87705CE-CE28-AB87-47E4-B4DA8F374AFF}"/>
              </a:ext>
            </a:extLst>
          </p:cNvPr>
          <p:cNvSpPr txBox="1"/>
          <p:nvPr/>
        </p:nvSpPr>
        <p:spPr>
          <a:xfrm>
            <a:off x="3782008" y="2305050"/>
            <a:ext cx="914400" cy="558800"/>
          </a:xfrm>
          <a:prstGeom prst="rect">
            <a:avLst/>
          </a:prstGeom>
          <a:noFill/>
        </p:spPr>
        <p:txBody>
          <a:bodyPr wrap="none" lIns="0" tIns="0" rIns="0" bIns="0" rtlCol="0">
            <a:noAutofit/>
          </a:bodyPr>
          <a:lstStyle/>
          <a:p>
            <a:pPr marL="0" indent="0" algn="ctr">
              <a:buClr>
                <a:schemeClr val="accent1"/>
              </a:buClr>
              <a:buFont typeface="Wingdings" pitchFamily="2" charset="2"/>
              <a:buNone/>
            </a:pPr>
            <a:r>
              <a:rPr lang="en-US" sz="2000" b="1" dirty="0">
                <a:solidFill>
                  <a:schemeClr val="accent1"/>
                </a:solidFill>
              </a:rPr>
              <a:t>3</a:t>
            </a:r>
          </a:p>
        </p:txBody>
      </p:sp>
      <p:sp>
        <p:nvSpPr>
          <p:cNvPr id="32" name="Rectangle 31">
            <a:extLst>
              <a:ext uri="{FF2B5EF4-FFF2-40B4-BE49-F238E27FC236}">
                <a16:creationId xmlns:a16="http://schemas.microsoft.com/office/drawing/2014/main" id="{72D791F5-C8FE-26EC-4D03-F16222E6D2C8}"/>
              </a:ext>
            </a:extLst>
          </p:cNvPr>
          <p:cNvSpPr/>
          <p:nvPr/>
        </p:nvSpPr>
        <p:spPr>
          <a:xfrm>
            <a:off x="6560506" y="2165350"/>
            <a:ext cx="1409700" cy="2222500"/>
          </a:xfrm>
          <a:prstGeom prst="rect">
            <a:avLst/>
          </a:prstGeom>
          <a:noFill/>
          <a:ln w="9525">
            <a:solidFill>
              <a:schemeClr val="accent1"/>
            </a:solidFill>
          </a:ln>
          <a:effectLst/>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4FF81E1C-A3B3-442E-36A8-C7366451893C}"/>
              </a:ext>
            </a:extLst>
          </p:cNvPr>
          <p:cNvSpPr txBox="1"/>
          <p:nvPr/>
        </p:nvSpPr>
        <p:spPr>
          <a:xfrm>
            <a:off x="719137" y="1225550"/>
            <a:ext cx="7091363" cy="558800"/>
          </a:xfrm>
          <a:prstGeom prst="rect">
            <a:avLst/>
          </a:prstGeom>
          <a:noFill/>
        </p:spPr>
        <p:txBody>
          <a:bodyPr wrap="none" lIns="0" tIns="0" rIns="0" bIns="0" rtlCol="0">
            <a:noAutofit/>
          </a:bodyPr>
          <a:lstStyle/>
          <a:p>
            <a:pPr>
              <a:buClr>
                <a:schemeClr val="accent1"/>
              </a:buClr>
            </a:pPr>
            <a:r>
              <a:rPr lang="en-US" sz="1600" b="1" i="1" dirty="0">
                <a:solidFill>
                  <a:schemeClr val="accent1"/>
                </a:solidFill>
                <a:latin typeface="Arial" panose="020B0604020202020204"/>
              </a:rPr>
              <a:t>Context:</a:t>
            </a:r>
            <a:r>
              <a:rPr lang="en-US" sz="1600" dirty="0">
                <a:solidFill>
                  <a:srgbClr val="000000"/>
                </a:solidFill>
                <a:latin typeface="Arial" panose="020B0604020202020204"/>
              </a:rPr>
              <a:t> </a:t>
            </a:r>
            <a:r>
              <a:rPr lang="en-US" sz="1500" dirty="0">
                <a:solidFill>
                  <a:srgbClr val="000000"/>
                </a:solidFill>
                <a:latin typeface="Arial" panose="020B0604020202020204"/>
              </a:rPr>
              <a:t>We are interested in </a:t>
            </a:r>
            <a:r>
              <a:rPr lang="en-US" sz="1500" b="1" dirty="0">
                <a:solidFill>
                  <a:srgbClr val="000000"/>
                </a:solidFill>
                <a:latin typeface="Arial" panose="020B0604020202020204"/>
              </a:rPr>
              <a:t>VTT’s involvement </a:t>
            </a:r>
            <a:r>
              <a:rPr lang="en-US" sz="1500" dirty="0">
                <a:solidFill>
                  <a:srgbClr val="000000"/>
                </a:solidFill>
                <a:latin typeface="Arial" panose="020B0604020202020204"/>
              </a:rPr>
              <a:t>in collaborations </a:t>
            </a:r>
            <a:r>
              <a:rPr lang="en-US" sz="1500" b="1" dirty="0">
                <a:solidFill>
                  <a:srgbClr val="000000"/>
                </a:solidFill>
                <a:latin typeface="Arial" panose="020B0604020202020204"/>
              </a:rPr>
              <a:t>related to </a:t>
            </a:r>
          </a:p>
          <a:p>
            <a:pPr>
              <a:buClr>
                <a:schemeClr val="accent1"/>
              </a:buClr>
            </a:pPr>
            <a:r>
              <a:rPr lang="en-US" sz="1500" b="1" dirty="0">
                <a:solidFill>
                  <a:srgbClr val="000000"/>
                </a:solidFill>
                <a:latin typeface="Arial" panose="020B0604020202020204"/>
              </a:rPr>
              <a:t>innovation </a:t>
            </a:r>
            <a:r>
              <a:rPr lang="en-US" sz="1500" dirty="0">
                <a:solidFill>
                  <a:srgbClr val="000000"/>
                </a:solidFill>
                <a:latin typeface="Arial" panose="020B0604020202020204"/>
              </a:rPr>
              <a:t>publicly</a:t>
            </a:r>
            <a:r>
              <a:rPr lang="en-US" sz="1500" b="1" dirty="0">
                <a:solidFill>
                  <a:srgbClr val="000000"/>
                </a:solidFill>
                <a:latin typeface="Arial" panose="020B0604020202020204"/>
              </a:rPr>
              <a:t> disclosed on the websites </a:t>
            </a:r>
            <a:r>
              <a:rPr lang="en-US" sz="1500" dirty="0">
                <a:solidFill>
                  <a:srgbClr val="000000"/>
                </a:solidFill>
                <a:latin typeface="Arial" panose="020B0604020202020204"/>
              </a:rPr>
              <a:t>of past collaboration partners. </a:t>
            </a:r>
            <a:endParaRPr lang="en-US" sz="1500" dirty="0"/>
          </a:p>
        </p:txBody>
      </p:sp>
    </p:spTree>
    <p:extLst>
      <p:ext uri="{BB962C8B-B14F-4D97-AF65-F5344CB8AC3E}">
        <p14:creationId xmlns:p14="http://schemas.microsoft.com/office/powerpoint/2010/main" val="2042277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DF8B11-1D78-7862-4101-E8D0DD9ED621}"/>
            </a:ext>
          </a:extLst>
        </p:cNvPr>
        <p:cNvGrpSpPr/>
        <p:nvPr/>
      </p:nvGrpSpPr>
      <p:grpSpPr>
        <a:xfrm>
          <a:off x="0" y="0"/>
          <a:ext cx="0" cy="0"/>
          <a:chOff x="0" y="0"/>
          <a:chExt cx="0" cy="0"/>
        </a:xfrm>
      </p:grpSpPr>
      <p:pic>
        <p:nvPicPr>
          <p:cNvPr id="9" name="Video 8" descr="Icon Of People Connecting">
            <a:extLst>
              <a:ext uri="{FF2B5EF4-FFF2-40B4-BE49-F238E27FC236}">
                <a16:creationId xmlns:a16="http://schemas.microsoft.com/office/drawing/2014/main" id="{0CC2EA11-9B5B-30A3-51E9-29AD5A8F71AE}"/>
              </a:ext>
            </a:extLst>
          </p:cNvPr>
          <p:cNvPicPr>
            <a:picLocks noChangeAspect="1"/>
          </p:cNvPicPr>
          <p:nvPr>
            <a:videoFile r:link="rId2"/>
            <p:extLst>
              <p:ext uri="{DAA4B4D4-6D71-4841-9C94-3DE7FCFB9230}">
                <p14:media xmlns:p14="http://schemas.microsoft.com/office/powerpoint/2010/main" r:embed="rId1"/>
              </p:ext>
            </p:extLst>
          </p:nvPr>
        </p:nvPicPr>
        <p:blipFill>
          <a:blip r:embed="rId5"/>
          <a:srcRect l="30540" r="30475"/>
          <a:stretch>
            <a:fillRect/>
          </a:stretch>
        </p:blipFill>
        <p:spPr>
          <a:xfrm>
            <a:off x="5587540" y="10"/>
            <a:ext cx="3556461" cy="5146030"/>
          </a:xfrm>
          <a:custGeom>
            <a:avLst/>
            <a:gdLst>
              <a:gd name="connsiteX0" fmla="*/ 2455975 w 3556461"/>
              <a:gd name="connsiteY0" fmla="*/ 1 h 5146040"/>
              <a:gd name="connsiteX1" fmla="*/ 2455975 w 3556461"/>
              <a:gd name="connsiteY1" fmla="*/ 586802 h 5146040"/>
              <a:gd name="connsiteX2" fmla="*/ 3325518 w 3556461"/>
              <a:gd name="connsiteY2" fmla="*/ 586802 h 5146040"/>
              <a:gd name="connsiteX3" fmla="*/ 3325518 w 3556461"/>
              <a:gd name="connsiteY3" fmla="*/ 1 h 5146040"/>
              <a:gd name="connsiteX4" fmla="*/ 0 w 3556461"/>
              <a:gd name="connsiteY4" fmla="*/ 0 h 5146040"/>
              <a:gd name="connsiteX5" fmla="*/ 3556461 w 3556461"/>
              <a:gd name="connsiteY5" fmla="*/ 0 h 5146040"/>
              <a:gd name="connsiteX6" fmla="*/ 3556461 w 3556461"/>
              <a:gd name="connsiteY6" fmla="*/ 5146040 h 5146040"/>
              <a:gd name="connsiteX7" fmla="*/ 2524458 w 3556461"/>
              <a:gd name="connsiteY7" fmla="*/ 5146040 h 5146040"/>
              <a:gd name="connsiteX8" fmla="*/ 2523931 w 3556461"/>
              <a:gd name="connsiteY8" fmla="*/ 5144614 h 5146040"/>
              <a:gd name="connsiteX9" fmla="*/ 2552235 w 3556461"/>
              <a:gd name="connsiteY9" fmla="*/ 5144608 h 5146040"/>
              <a:gd name="connsiteX10" fmla="*/ 1918686 w 3556461"/>
              <a:gd name="connsiteY10" fmla="*/ 3429547 h 5146040"/>
              <a:gd name="connsiteX11" fmla="*/ 1917976 w 3556461"/>
              <a:gd name="connsiteY11" fmla="*/ 3429611 h 5146040"/>
              <a:gd name="connsiteX12" fmla="*/ 1915749 w 3556461"/>
              <a:gd name="connsiteY12" fmla="*/ 3421381 h 5146040"/>
              <a:gd name="connsiteX13" fmla="*/ 1852207 w 3556461"/>
              <a:gd name="connsiteY13" fmla="*/ 3190369 h 5146040"/>
              <a:gd name="connsiteX14" fmla="*/ 356260 w 3556461"/>
              <a:gd name="connsiteY14" fmla="*/ 342407 h 5146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556461" h="5146040">
                <a:moveTo>
                  <a:pt x="2455975" y="1"/>
                </a:moveTo>
                <a:lnTo>
                  <a:pt x="2455975" y="586802"/>
                </a:lnTo>
                <a:lnTo>
                  <a:pt x="3325518" y="586802"/>
                </a:lnTo>
                <a:lnTo>
                  <a:pt x="3325518" y="1"/>
                </a:lnTo>
                <a:close/>
                <a:moveTo>
                  <a:pt x="0" y="0"/>
                </a:moveTo>
                <a:lnTo>
                  <a:pt x="3556461" y="0"/>
                </a:lnTo>
                <a:lnTo>
                  <a:pt x="3556461" y="5146040"/>
                </a:lnTo>
                <a:lnTo>
                  <a:pt x="2524458" y="5146040"/>
                </a:lnTo>
                <a:lnTo>
                  <a:pt x="2523931" y="5144614"/>
                </a:lnTo>
                <a:lnTo>
                  <a:pt x="2552235" y="5144608"/>
                </a:lnTo>
                <a:cubicBezTo>
                  <a:pt x="2293223" y="4586990"/>
                  <a:pt x="2127054" y="4029369"/>
                  <a:pt x="1918686" y="3429547"/>
                </a:cubicBezTo>
                <a:lnTo>
                  <a:pt x="1917976" y="3429611"/>
                </a:lnTo>
                <a:lnTo>
                  <a:pt x="1915749" y="3421381"/>
                </a:lnTo>
                <a:cubicBezTo>
                  <a:pt x="1903101" y="3375173"/>
                  <a:pt x="1852056" y="3190384"/>
                  <a:pt x="1852207" y="3190369"/>
                </a:cubicBezTo>
                <a:cubicBezTo>
                  <a:pt x="1536615" y="2088865"/>
                  <a:pt x="1132459" y="1157578"/>
                  <a:pt x="356260" y="342407"/>
                </a:cubicBezTo>
                <a:close/>
              </a:path>
            </a:pathLst>
          </a:custGeom>
          <a:noFill/>
        </p:spPr>
      </p:pic>
      <p:sp>
        <p:nvSpPr>
          <p:cNvPr id="7" name="TextBox 6">
            <a:extLst>
              <a:ext uri="{FF2B5EF4-FFF2-40B4-BE49-F238E27FC236}">
                <a16:creationId xmlns:a16="http://schemas.microsoft.com/office/drawing/2014/main" id="{AA87DBA9-7B59-CA93-E83F-29BE0730FC7B}"/>
              </a:ext>
            </a:extLst>
          </p:cNvPr>
          <p:cNvSpPr txBox="1"/>
          <p:nvPr/>
        </p:nvSpPr>
        <p:spPr>
          <a:xfrm>
            <a:off x="719138" y="1447470"/>
            <a:ext cx="2606992" cy="3049200"/>
          </a:xfrm>
          <a:prstGeom prst="rect">
            <a:avLst/>
          </a:prstGeom>
        </p:spPr>
        <p:txBody>
          <a:bodyPr vert="horz" lIns="0" tIns="0" rIns="0" bIns="0" numCol="1" spcCol="360000" rtlCol="0">
            <a:normAutofit lnSpcReduction="10000"/>
          </a:bodyPr>
          <a:lstStyle/>
          <a:p>
            <a:pPr marL="0" indent="-219456" algn="l" rtl="0" eaLnBrk="1" latinLnBrk="0" hangingPunct="1">
              <a:spcBef>
                <a:spcPts val="300"/>
              </a:spcBef>
              <a:buNone/>
            </a:pPr>
            <a:r>
              <a:rPr lang="fi-FI" sz="1800" b="1" dirty="0">
                <a:solidFill>
                  <a:srgbClr val="000000"/>
                </a:solidFill>
                <a:effectLst/>
                <a:latin typeface="Arial" panose="020B0604020202020204" pitchFamily="34" charset="0"/>
              </a:rPr>
              <a:t>Challenge </a:t>
            </a:r>
            <a:r>
              <a:rPr lang="fi-FI" sz="1800" b="1" dirty="0" err="1">
                <a:solidFill>
                  <a:srgbClr val="000000"/>
                </a:solidFill>
                <a:effectLst/>
                <a:latin typeface="Arial" panose="020B0604020202020204" pitchFamily="34" charset="0"/>
              </a:rPr>
              <a:t>Step</a:t>
            </a:r>
            <a:r>
              <a:rPr lang="fi-FI" sz="1800" b="1" dirty="0">
                <a:solidFill>
                  <a:srgbClr val="000000"/>
                </a:solidFill>
                <a:effectLst/>
                <a:latin typeface="Arial" panose="020B0604020202020204" pitchFamily="34" charset="0"/>
              </a:rPr>
              <a:t> 1:</a:t>
            </a:r>
          </a:p>
          <a:p>
            <a:pPr marL="0" indent="-219456" algn="l" rtl="0" eaLnBrk="1" latinLnBrk="0" hangingPunct="1">
              <a:spcBef>
                <a:spcPts val="300"/>
              </a:spcBef>
            </a:pPr>
            <a:r>
              <a:rPr lang="fi-FI" sz="1800" b="1" i="1" dirty="0" err="1">
                <a:solidFill>
                  <a:srgbClr val="000000"/>
                </a:solidFill>
                <a:effectLst/>
                <a:latin typeface="Arial" panose="020B0604020202020204" pitchFamily="34" charset="0"/>
              </a:rPr>
              <a:t>Innovative</a:t>
            </a:r>
            <a:r>
              <a:rPr lang="fi-FI" sz="1800" b="1" i="1" dirty="0">
                <a:solidFill>
                  <a:srgbClr val="000000"/>
                </a:solidFill>
                <a:effectLst/>
                <a:latin typeface="Arial" panose="020B0604020202020204" pitchFamily="34" charset="0"/>
              </a:rPr>
              <a:t> </a:t>
            </a:r>
            <a:r>
              <a:rPr lang="fi-FI" sz="1800" b="1" i="1" dirty="0" err="1">
                <a:solidFill>
                  <a:srgbClr val="000000"/>
                </a:solidFill>
                <a:effectLst/>
                <a:latin typeface="Arial" panose="020B0604020202020204" pitchFamily="34" charset="0"/>
              </a:rPr>
              <a:t>Resolution</a:t>
            </a:r>
            <a:r>
              <a:rPr lang="fi-FI" sz="1800" b="1" i="1" dirty="0">
                <a:solidFill>
                  <a:srgbClr val="000000"/>
                </a:solidFill>
                <a:latin typeface="Arial" panose="020B0604020202020204" pitchFamily="34" charset="0"/>
              </a:rPr>
              <a:t> </a:t>
            </a:r>
          </a:p>
          <a:p>
            <a:pPr marL="0" indent="-219456" algn="l" rtl="0" eaLnBrk="1" latinLnBrk="0" hangingPunct="1">
              <a:spcBef>
                <a:spcPts val="300"/>
              </a:spcBef>
            </a:pPr>
            <a:endParaRPr lang="fi-FI" sz="1800" dirty="0">
              <a:solidFill>
                <a:srgbClr val="000000"/>
              </a:solidFill>
              <a:latin typeface="Arial" panose="020B0604020202020204" pitchFamily="34" charset="0"/>
            </a:endParaRPr>
          </a:p>
          <a:p>
            <a:pPr algn="l" rtl="0" eaLnBrk="1" latinLnBrk="0" hangingPunct="1">
              <a:spcBef>
                <a:spcPts val="300"/>
              </a:spcBef>
            </a:pPr>
            <a:r>
              <a:rPr lang="fi-FI" sz="1800" i="1" dirty="0" err="1">
                <a:latin typeface="Arial" panose="020B0604020202020204" pitchFamily="34" charset="0"/>
              </a:rPr>
              <a:t>When</a:t>
            </a:r>
            <a:r>
              <a:rPr lang="fi-FI" sz="1800" i="1" dirty="0">
                <a:latin typeface="Arial" panose="020B0604020202020204" pitchFamily="34" charset="0"/>
              </a:rPr>
              <a:t> </a:t>
            </a:r>
            <a:r>
              <a:rPr lang="fi-FI" sz="1800" i="1" dirty="0" err="1">
                <a:latin typeface="Arial" panose="020B0604020202020204" pitchFamily="34" charset="0"/>
              </a:rPr>
              <a:t>are</a:t>
            </a:r>
            <a:r>
              <a:rPr lang="fi-FI" sz="1800" i="1" dirty="0">
                <a:latin typeface="Arial" panose="020B0604020202020204" pitchFamily="34" charset="0"/>
              </a:rPr>
              <a:t> </a:t>
            </a:r>
            <a:r>
              <a:rPr lang="fi-FI" sz="1800" i="1" dirty="0" err="1">
                <a:latin typeface="Arial" panose="020B0604020202020204" pitchFamily="34" charset="0"/>
              </a:rPr>
              <a:t>different</a:t>
            </a:r>
            <a:r>
              <a:rPr lang="fi-FI" sz="1800" i="1" dirty="0">
                <a:latin typeface="Arial" panose="020B0604020202020204" pitchFamily="34" charset="0"/>
              </a:rPr>
              <a:t> </a:t>
            </a:r>
            <a:r>
              <a:rPr lang="fi-FI" sz="1800" i="1" dirty="0" err="1">
                <a:latin typeface="Arial" panose="020B0604020202020204" pitchFamily="34" charset="0"/>
              </a:rPr>
              <a:t>sources</a:t>
            </a:r>
            <a:r>
              <a:rPr lang="fi-FI" sz="1800" i="1" dirty="0">
                <a:latin typeface="Arial" panose="020B0604020202020204" pitchFamily="34" charset="0"/>
              </a:rPr>
              <a:t> </a:t>
            </a:r>
            <a:r>
              <a:rPr lang="fi-FI" sz="1800" i="1" dirty="0" err="1">
                <a:latin typeface="Arial" panose="020B0604020202020204" pitchFamily="34" charset="0"/>
              </a:rPr>
              <a:t>discussing</a:t>
            </a:r>
            <a:r>
              <a:rPr lang="fi-FI" sz="1800" i="1" dirty="0">
                <a:latin typeface="Arial" panose="020B0604020202020204" pitchFamily="34" charset="0"/>
              </a:rPr>
              <a:t> </a:t>
            </a:r>
            <a:r>
              <a:rPr lang="fi-FI" sz="1800" i="1" dirty="0" err="1">
                <a:latin typeface="Arial" panose="020B0604020202020204" pitchFamily="34" charset="0"/>
              </a:rPr>
              <a:t>the</a:t>
            </a:r>
            <a:r>
              <a:rPr lang="fi-FI" sz="1800" i="1" dirty="0">
                <a:latin typeface="Arial" panose="020B0604020202020204" pitchFamily="34" charset="0"/>
              </a:rPr>
              <a:t> </a:t>
            </a:r>
            <a:r>
              <a:rPr lang="fi-FI" sz="1800" i="1" dirty="0" err="1">
                <a:latin typeface="Arial" panose="020B0604020202020204" pitchFamily="34" charset="0"/>
              </a:rPr>
              <a:t>same</a:t>
            </a:r>
            <a:r>
              <a:rPr lang="fi-FI" sz="1800" i="1" dirty="0">
                <a:latin typeface="Arial" panose="020B0604020202020204" pitchFamily="34" charset="0"/>
              </a:rPr>
              <a:t> </a:t>
            </a:r>
            <a:r>
              <a:rPr lang="fi-FI" sz="1800" i="1" dirty="0" err="1">
                <a:latin typeface="Arial" panose="020B0604020202020204" pitchFamily="34" charset="0"/>
              </a:rPr>
              <a:t>innovation</a:t>
            </a:r>
            <a:r>
              <a:rPr lang="fi-FI" sz="1800" i="1" dirty="0">
                <a:latin typeface="Arial" panose="020B0604020202020204" pitchFamily="34" charset="0"/>
              </a:rPr>
              <a:t>?</a:t>
            </a:r>
          </a:p>
          <a:p>
            <a:pPr algn="l" rtl="0" eaLnBrk="1" latinLnBrk="0" hangingPunct="1">
              <a:spcBef>
                <a:spcPts val="300"/>
              </a:spcBef>
            </a:pPr>
            <a:endParaRPr lang="fi-FI" sz="1800" i="1" dirty="0">
              <a:latin typeface="Arial" panose="020B0604020202020204" pitchFamily="34" charset="0"/>
            </a:endParaRPr>
          </a:p>
          <a:p>
            <a:pPr algn="l" rtl="0" eaLnBrk="1" latinLnBrk="0" hangingPunct="1">
              <a:spcBef>
                <a:spcPts val="300"/>
              </a:spcBef>
            </a:pPr>
            <a:r>
              <a:rPr lang="fi-FI" sz="1800" dirty="0">
                <a:solidFill>
                  <a:srgbClr val="000000"/>
                </a:solidFill>
                <a:latin typeface="Arial" panose="020B0604020202020204" pitchFamily="34" charset="0"/>
                <a:sym typeface="Wingdings" panose="05000000000000000000" pitchFamily="2" charset="2"/>
              </a:rPr>
              <a:t> </a:t>
            </a:r>
            <a:r>
              <a:rPr lang="fi-FI" sz="1800" dirty="0" err="1">
                <a:solidFill>
                  <a:srgbClr val="000000"/>
                </a:solidFill>
                <a:latin typeface="Arial" panose="020B0604020202020204" pitchFamily="34" charset="0"/>
              </a:rPr>
              <a:t>Use</a:t>
            </a:r>
            <a:r>
              <a:rPr lang="fi-FI" sz="1800" dirty="0">
                <a:solidFill>
                  <a:srgbClr val="000000"/>
                </a:solidFill>
                <a:latin typeface="Arial" panose="020B0604020202020204" pitchFamily="34" charset="0"/>
              </a:rPr>
              <a:t> </a:t>
            </a:r>
            <a:r>
              <a:rPr lang="fi-FI" sz="1800" dirty="0" err="1">
                <a:solidFill>
                  <a:srgbClr val="000000"/>
                </a:solidFill>
                <a:latin typeface="Arial" panose="020B0604020202020204" pitchFamily="34" charset="0"/>
              </a:rPr>
              <a:t>the</a:t>
            </a:r>
            <a:r>
              <a:rPr lang="fi-FI" sz="1800" dirty="0">
                <a:solidFill>
                  <a:srgbClr val="000000"/>
                </a:solidFill>
                <a:latin typeface="Arial" panose="020B0604020202020204" pitchFamily="34" charset="0"/>
              </a:rPr>
              <a:t> </a:t>
            </a:r>
            <a:r>
              <a:rPr lang="fi-FI" sz="1800" dirty="0" err="1">
                <a:solidFill>
                  <a:srgbClr val="000000"/>
                </a:solidFill>
                <a:latin typeface="Arial" panose="020B0604020202020204" pitchFamily="34" charset="0"/>
              </a:rPr>
              <a:t>associated</a:t>
            </a:r>
            <a:r>
              <a:rPr lang="fi-FI" sz="1800" dirty="0">
                <a:solidFill>
                  <a:srgbClr val="000000"/>
                </a:solidFill>
                <a:latin typeface="Arial" panose="020B0604020202020204" pitchFamily="34" charset="0"/>
              </a:rPr>
              <a:t> </a:t>
            </a:r>
            <a:r>
              <a:rPr lang="fi-FI" sz="1800" dirty="0" err="1">
                <a:solidFill>
                  <a:srgbClr val="000000"/>
                </a:solidFill>
                <a:latin typeface="Arial" panose="020B0604020202020204" pitchFamily="34" charset="0"/>
              </a:rPr>
              <a:t>organisations</a:t>
            </a:r>
            <a:r>
              <a:rPr lang="fi-FI" sz="1800" dirty="0">
                <a:solidFill>
                  <a:srgbClr val="000000"/>
                </a:solidFill>
                <a:latin typeface="Arial" panose="020B0604020202020204" pitchFamily="34" charset="0"/>
              </a:rPr>
              <a:t>, </a:t>
            </a:r>
            <a:r>
              <a:rPr lang="fi-FI" sz="1800" dirty="0" err="1">
                <a:solidFill>
                  <a:srgbClr val="000000"/>
                </a:solidFill>
                <a:latin typeface="Arial" panose="020B0604020202020204" pitchFamily="34" charset="0"/>
              </a:rPr>
              <a:t>provided</a:t>
            </a:r>
            <a:r>
              <a:rPr lang="fi-FI" sz="1800" dirty="0">
                <a:solidFill>
                  <a:srgbClr val="000000"/>
                </a:solidFill>
                <a:latin typeface="Arial" panose="020B0604020202020204" pitchFamily="34" charset="0"/>
              </a:rPr>
              <a:t> </a:t>
            </a:r>
            <a:r>
              <a:rPr lang="fi-FI" sz="1800" dirty="0" err="1">
                <a:solidFill>
                  <a:srgbClr val="000000"/>
                </a:solidFill>
                <a:latin typeface="Arial" panose="020B0604020202020204" pitchFamily="34" charset="0"/>
              </a:rPr>
              <a:t>description</a:t>
            </a:r>
            <a:r>
              <a:rPr lang="fi-FI" sz="1800" dirty="0">
                <a:solidFill>
                  <a:srgbClr val="000000"/>
                </a:solidFill>
                <a:latin typeface="Arial" panose="020B0604020202020204" pitchFamily="34" charset="0"/>
              </a:rPr>
              <a:t> </a:t>
            </a:r>
            <a:r>
              <a:rPr lang="fi-FI" sz="1800" dirty="0" err="1">
                <a:solidFill>
                  <a:srgbClr val="000000"/>
                </a:solidFill>
                <a:latin typeface="Arial" panose="020B0604020202020204" pitchFamily="34" charset="0"/>
              </a:rPr>
              <a:t>or</a:t>
            </a:r>
            <a:r>
              <a:rPr lang="fi-FI" sz="1800" dirty="0">
                <a:solidFill>
                  <a:srgbClr val="000000"/>
                </a:solidFill>
                <a:latin typeface="Arial" panose="020B0604020202020204" pitchFamily="34" charset="0"/>
              </a:rPr>
              <a:t> </a:t>
            </a:r>
            <a:r>
              <a:rPr lang="fi-FI" sz="1800" dirty="0" err="1">
                <a:solidFill>
                  <a:srgbClr val="000000"/>
                </a:solidFill>
                <a:latin typeface="Arial" panose="020B0604020202020204" pitchFamily="34" charset="0"/>
              </a:rPr>
              <a:t>source</a:t>
            </a:r>
            <a:r>
              <a:rPr lang="fi-FI" sz="1800" dirty="0">
                <a:solidFill>
                  <a:srgbClr val="000000"/>
                </a:solidFill>
                <a:latin typeface="Arial" panose="020B0604020202020204" pitchFamily="34" charset="0"/>
              </a:rPr>
              <a:t> </a:t>
            </a:r>
            <a:r>
              <a:rPr lang="fi-FI" sz="1800" dirty="0" err="1">
                <a:solidFill>
                  <a:srgbClr val="000000"/>
                </a:solidFill>
                <a:latin typeface="Arial" panose="020B0604020202020204" pitchFamily="34" charset="0"/>
              </a:rPr>
              <a:t>text</a:t>
            </a:r>
            <a:r>
              <a:rPr lang="fi-FI" sz="1800" dirty="0">
                <a:solidFill>
                  <a:srgbClr val="000000"/>
                </a:solidFill>
                <a:latin typeface="Arial" panose="020B0604020202020204" pitchFamily="34" charset="0"/>
              </a:rPr>
              <a:t> to </a:t>
            </a:r>
            <a:r>
              <a:rPr lang="fi-FI" sz="1800" dirty="0" err="1">
                <a:solidFill>
                  <a:srgbClr val="000000"/>
                </a:solidFill>
                <a:latin typeface="Arial" panose="020B0604020202020204" pitchFamily="34" charset="0"/>
              </a:rPr>
              <a:t>identify</a:t>
            </a:r>
            <a:r>
              <a:rPr lang="fi-FI" sz="1800" dirty="0">
                <a:solidFill>
                  <a:srgbClr val="000000"/>
                </a:solidFill>
                <a:latin typeface="Arial" panose="020B0604020202020204" pitchFamily="34" charset="0"/>
              </a:rPr>
              <a:t> </a:t>
            </a:r>
            <a:r>
              <a:rPr lang="fi-FI" sz="1800" dirty="0" err="1">
                <a:solidFill>
                  <a:srgbClr val="000000"/>
                </a:solidFill>
                <a:latin typeface="Arial" panose="020B0604020202020204" pitchFamily="34" charset="0"/>
              </a:rPr>
              <a:t>duplicates</a:t>
            </a:r>
            <a:r>
              <a:rPr lang="fi-FI" sz="1800" dirty="0">
                <a:solidFill>
                  <a:srgbClr val="000000"/>
                </a:solidFill>
                <a:latin typeface="Arial" panose="020B0604020202020204" pitchFamily="34" charset="0"/>
              </a:rPr>
              <a:t>. </a:t>
            </a:r>
          </a:p>
        </p:txBody>
      </p:sp>
      <p:sp>
        <p:nvSpPr>
          <p:cNvPr id="5" name="Title 4">
            <a:extLst>
              <a:ext uri="{FF2B5EF4-FFF2-40B4-BE49-F238E27FC236}">
                <a16:creationId xmlns:a16="http://schemas.microsoft.com/office/drawing/2014/main" id="{90FAAE8E-2439-B5DE-5FD0-EFD2D720E0D1}"/>
              </a:ext>
            </a:extLst>
          </p:cNvPr>
          <p:cNvSpPr>
            <a:spLocks noGrp="1"/>
          </p:cNvSpPr>
          <p:nvPr>
            <p:ph type="title"/>
          </p:nvPr>
        </p:nvSpPr>
        <p:spPr>
          <a:xfrm>
            <a:off x="719138" y="308969"/>
            <a:ext cx="6326595" cy="743612"/>
          </a:xfrm>
        </p:spPr>
        <p:txBody>
          <a:bodyPr vert="horz" lIns="0" tIns="0" rIns="0" bIns="0" rtlCol="0" anchor="t" anchorCtr="0">
            <a:normAutofit/>
          </a:bodyPr>
          <a:lstStyle/>
          <a:p>
            <a:r>
              <a:rPr lang="en-GB" b="1" i="0" kern="1200" spc="0" dirty="0">
                <a:latin typeface="Arial" charset="0"/>
                <a:ea typeface="Arial" charset="0"/>
                <a:cs typeface="Arial" charset="0"/>
              </a:rPr>
              <a:t>The Problem: </a:t>
            </a:r>
            <a:br>
              <a:rPr lang="en-GB" b="1" i="0" kern="1200" spc="0" dirty="0">
                <a:latin typeface="Arial" charset="0"/>
                <a:ea typeface="Arial" charset="0"/>
                <a:cs typeface="Arial" charset="0"/>
              </a:rPr>
            </a:br>
            <a:r>
              <a:rPr lang="en-GB" b="1" i="0" kern="1200" spc="0" dirty="0">
                <a:latin typeface="Arial" charset="0"/>
                <a:ea typeface="Arial" charset="0"/>
                <a:cs typeface="Arial" charset="0"/>
              </a:rPr>
              <a:t>Innovation Duplication</a:t>
            </a:r>
          </a:p>
        </p:txBody>
      </p:sp>
      <p:sp>
        <p:nvSpPr>
          <p:cNvPr id="13" name="Date Placeholder 4">
            <a:extLst>
              <a:ext uri="{FF2B5EF4-FFF2-40B4-BE49-F238E27FC236}">
                <a16:creationId xmlns:a16="http://schemas.microsoft.com/office/drawing/2014/main" id="{695B5146-820C-D903-C525-8E4D67121095}"/>
              </a:ext>
            </a:extLst>
          </p:cNvPr>
          <p:cNvSpPr>
            <a:spLocks noGrp="1"/>
          </p:cNvSpPr>
          <p:nvPr>
            <p:ph type="dt" sz="half" idx="10"/>
          </p:nvPr>
        </p:nvSpPr>
        <p:spPr>
          <a:xfrm>
            <a:off x="720000" y="4852800"/>
            <a:ext cx="720000" cy="288000"/>
          </a:xfrm>
        </p:spPr>
        <p:txBody>
          <a:bodyPr/>
          <a:lstStyle/>
          <a:p>
            <a:pPr>
              <a:spcAft>
                <a:spcPts val="600"/>
              </a:spcAft>
            </a:pPr>
            <a:fld id="{C46467EF-570B-424B-AFD0-E31382946A15}" type="datetime1">
              <a:rPr lang="en-GB" smtClean="0"/>
              <a:pPr>
                <a:spcAft>
                  <a:spcPts val="600"/>
                </a:spcAft>
              </a:pPr>
              <a:t>30/05/2025</a:t>
            </a:fld>
            <a:endParaRPr lang="en-GB"/>
          </a:p>
        </p:txBody>
      </p:sp>
      <p:sp>
        <p:nvSpPr>
          <p:cNvPr id="15" name="Footer Placeholder 5">
            <a:extLst>
              <a:ext uri="{FF2B5EF4-FFF2-40B4-BE49-F238E27FC236}">
                <a16:creationId xmlns:a16="http://schemas.microsoft.com/office/drawing/2014/main" id="{0EE14608-0921-739F-4B08-663EEC0CF8C5}"/>
              </a:ext>
            </a:extLst>
          </p:cNvPr>
          <p:cNvSpPr>
            <a:spLocks noGrp="1"/>
          </p:cNvSpPr>
          <p:nvPr>
            <p:ph type="ftr" sz="quarter" idx="11"/>
          </p:nvPr>
        </p:nvSpPr>
        <p:spPr>
          <a:xfrm>
            <a:off x="1440001" y="4852800"/>
            <a:ext cx="6730862" cy="288000"/>
          </a:xfrm>
        </p:spPr>
        <p:txBody>
          <a:bodyPr/>
          <a:lstStyle/>
          <a:p>
            <a:pPr>
              <a:spcAft>
                <a:spcPts val="600"/>
              </a:spcAft>
            </a:pPr>
            <a:r>
              <a:rPr lang="en-GB"/>
              <a:t>VTT – beyond the obvious</a:t>
            </a:r>
          </a:p>
        </p:txBody>
      </p:sp>
      <p:sp>
        <p:nvSpPr>
          <p:cNvPr id="3" name="TextBox 2">
            <a:extLst>
              <a:ext uri="{FF2B5EF4-FFF2-40B4-BE49-F238E27FC236}">
                <a16:creationId xmlns:a16="http://schemas.microsoft.com/office/drawing/2014/main" id="{7A477F13-BDC1-2763-E6FC-C684EAFBE4D9}"/>
              </a:ext>
            </a:extLst>
          </p:cNvPr>
          <p:cNvSpPr txBox="1"/>
          <p:nvPr/>
        </p:nvSpPr>
        <p:spPr>
          <a:xfrm>
            <a:off x="3501936" y="1391895"/>
            <a:ext cx="2606992" cy="3049200"/>
          </a:xfrm>
          <a:prstGeom prst="rect">
            <a:avLst/>
          </a:prstGeom>
        </p:spPr>
        <p:txBody>
          <a:bodyPr vert="horz" lIns="0" tIns="0" rIns="0" bIns="0" numCol="1" spcCol="360000" rtlCol="0">
            <a:normAutofit/>
          </a:bodyPr>
          <a:lstStyle/>
          <a:p>
            <a:pPr marL="216000" marR="0" lvl="0" indent="-216000" defTabSz="457209" fontAlgn="auto">
              <a:spcBef>
                <a:spcPts val="300"/>
              </a:spcBef>
              <a:buClr>
                <a:srgbClr val="F06E00"/>
              </a:buClr>
              <a:buSzPct val="100000"/>
              <a:buFont typeface="Wingdings 2" panose="05020102010507070707" pitchFamily="18" charset="2"/>
              <a:buChar char="¡"/>
              <a:defRPr/>
            </a:pPr>
            <a:endParaRPr lang="en-GB" sz="1800" b="0" baseline="0" dirty="0">
              <a:solidFill>
                <a:srgbClr val="000000"/>
              </a:solidFill>
              <a:latin typeface="Arial" charset="0"/>
              <a:cs typeface="Arial" charset="0"/>
            </a:endParaRPr>
          </a:p>
        </p:txBody>
      </p:sp>
      <p:sp>
        <p:nvSpPr>
          <p:cNvPr id="4" name="TextBox 3">
            <a:extLst>
              <a:ext uri="{FF2B5EF4-FFF2-40B4-BE49-F238E27FC236}">
                <a16:creationId xmlns:a16="http://schemas.microsoft.com/office/drawing/2014/main" id="{B8412884-963E-1BE0-F7D1-91B29DB5B40C}"/>
              </a:ext>
            </a:extLst>
          </p:cNvPr>
          <p:cNvSpPr txBox="1"/>
          <p:nvPr/>
        </p:nvSpPr>
        <p:spPr>
          <a:xfrm>
            <a:off x="3556461" y="1441425"/>
            <a:ext cx="2606992" cy="3049200"/>
          </a:xfrm>
          <a:prstGeom prst="rect">
            <a:avLst/>
          </a:prstGeom>
        </p:spPr>
        <p:txBody>
          <a:bodyPr vert="horz" lIns="0" tIns="0" rIns="0" bIns="0" numCol="1" spcCol="360000" rtlCol="0">
            <a:normAutofit lnSpcReduction="10000"/>
          </a:bodyPr>
          <a:lstStyle/>
          <a:p>
            <a:pPr marR="0" lvl="0" defTabSz="457209" fontAlgn="auto">
              <a:spcBef>
                <a:spcPts val="300"/>
              </a:spcBef>
              <a:buClr>
                <a:srgbClr val="F06E00"/>
              </a:buClr>
              <a:buSzPct val="100000"/>
              <a:defRPr/>
            </a:pPr>
            <a:r>
              <a:rPr lang="en-GB" sz="1800" b="1" baseline="0" dirty="0">
                <a:solidFill>
                  <a:srgbClr val="000000"/>
                </a:solidFill>
                <a:latin typeface="Arial" charset="0"/>
                <a:cs typeface="Arial" charset="0"/>
              </a:rPr>
              <a:t>Challenge 2: </a:t>
            </a:r>
          </a:p>
          <a:p>
            <a:pPr marR="0" lvl="0" defTabSz="457209" fontAlgn="auto">
              <a:spcBef>
                <a:spcPts val="300"/>
              </a:spcBef>
              <a:buClr>
                <a:srgbClr val="F06E00"/>
              </a:buClr>
              <a:buSzPct val="100000"/>
              <a:defRPr/>
            </a:pPr>
            <a:r>
              <a:rPr lang="en-GB" sz="1800" b="1" i="1" dirty="0">
                <a:solidFill>
                  <a:srgbClr val="000000"/>
                </a:solidFill>
                <a:latin typeface="Arial" charset="0"/>
                <a:cs typeface="Arial" charset="0"/>
              </a:rPr>
              <a:t>Innovation Relationship</a:t>
            </a:r>
          </a:p>
          <a:p>
            <a:pPr marL="0" indent="-219456" algn="l" rtl="0" eaLnBrk="1" latinLnBrk="0" hangingPunct="1">
              <a:spcBef>
                <a:spcPts val="300"/>
              </a:spcBef>
            </a:pPr>
            <a:endParaRPr lang="fi-FI" sz="1800" dirty="0">
              <a:solidFill>
                <a:srgbClr val="000000"/>
              </a:solidFill>
              <a:latin typeface="Arial" panose="020B0604020202020204" pitchFamily="34" charset="0"/>
            </a:endParaRPr>
          </a:p>
          <a:p>
            <a:pPr algn="l" rtl="0" eaLnBrk="1" latinLnBrk="0" hangingPunct="1">
              <a:spcBef>
                <a:spcPts val="300"/>
              </a:spcBef>
            </a:pPr>
            <a:r>
              <a:rPr lang="fi-FI" sz="1800" i="1" dirty="0">
                <a:latin typeface="Arial" panose="020B0604020202020204" pitchFamily="34" charset="0"/>
              </a:rPr>
              <a:t>How </a:t>
            </a:r>
            <a:r>
              <a:rPr lang="fi-FI" sz="1800" i="1" dirty="0" err="1">
                <a:latin typeface="Arial" panose="020B0604020202020204" pitchFamily="34" charset="0"/>
              </a:rPr>
              <a:t>are</a:t>
            </a:r>
            <a:r>
              <a:rPr lang="fi-FI" sz="1800" i="1" dirty="0">
                <a:latin typeface="Arial" panose="020B0604020202020204" pitchFamily="34" charset="0"/>
              </a:rPr>
              <a:t> </a:t>
            </a:r>
            <a:r>
              <a:rPr lang="fi-FI" sz="1800" i="1" dirty="0" err="1">
                <a:latin typeface="Arial" panose="020B0604020202020204" pitchFamily="34" charset="0"/>
              </a:rPr>
              <a:t>the</a:t>
            </a:r>
            <a:r>
              <a:rPr lang="fi-FI" sz="1800" i="1" dirty="0">
                <a:latin typeface="Arial" panose="020B0604020202020204" pitchFamily="34" charset="0"/>
              </a:rPr>
              <a:t> </a:t>
            </a:r>
            <a:r>
              <a:rPr lang="fi-FI" sz="1800" i="1" dirty="0" err="1">
                <a:latin typeface="Arial" panose="020B0604020202020204" pitchFamily="34" charset="0"/>
              </a:rPr>
              <a:t>different</a:t>
            </a:r>
            <a:r>
              <a:rPr lang="fi-FI" sz="1800" i="1" dirty="0">
                <a:latin typeface="Arial" panose="020B0604020202020204" pitchFamily="34" charset="0"/>
              </a:rPr>
              <a:t> </a:t>
            </a:r>
            <a:r>
              <a:rPr lang="fi-FI" sz="1800" i="1" dirty="0" err="1">
                <a:latin typeface="Arial" panose="020B0604020202020204" pitchFamily="34" charset="0"/>
              </a:rPr>
              <a:t>disclosures</a:t>
            </a:r>
            <a:r>
              <a:rPr lang="fi-FI" sz="1800" i="1" dirty="0">
                <a:latin typeface="Arial" panose="020B0604020202020204" pitchFamily="34" charset="0"/>
              </a:rPr>
              <a:t> </a:t>
            </a:r>
            <a:r>
              <a:rPr lang="fi-FI" sz="1800" i="1" dirty="0" err="1">
                <a:latin typeface="Arial" panose="020B0604020202020204" pitchFamily="34" charset="0"/>
              </a:rPr>
              <a:t>related</a:t>
            </a:r>
            <a:r>
              <a:rPr lang="fi-FI" sz="1800" i="1" dirty="0">
                <a:latin typeface="Arial" panose="020B0604020202020204" pitchFamily="34" charset="0"/>
              </a:rPr>
              <a:t>? </a:t>
            </a:r>
          </a:p>
          <a:p>
            <a:pPr algn="l" rtl="0" eaLnBrk="1" latinLnBrk="0" hangingPunct="1">
              <a:spcBef>
                <a:spcPts val="300"/>
              </a:spcBef>
            </a:pPr>
            <a:endParaRPr lang="fi-FI" sz="1800" i="1" dirty="0">
              <a:latin typeface="Arial" panose="020B0604020202020204" pitchFamily="34" charset="0"/>
            </a:endParaRPr>
          </a:p>
          <a:p>
            <a:pPr algn="l" rtl="0" eaLnBrk="1" latinLnBrk="0" hangingPunct="1">
              <a:spcBef>
                <a:spcPts val="300"/>
              </a:spcBef>
            </a:pPr>
            <a:r>
              <a:rPr lang="fi-FI" sz="1800" dirty="0">
                <a:solidFill>
                  <a:srgbClr val="000000"/>
                </a:solidFill>
                <a:latin typeface="Arial" panose="020B0604020202020204" pitchFamily="34" charset="0"/>
                <a:sym typeface="Wingdings" panose="05000000000000000000" pitchFamily="2" charset="2"/>
              </a:rPr>
              <a:t> </a:t>
            </a:r>
            <a:r>
              <a:rPr lang="fi-FI" sz="1800" dirty="0" err="1">
                <a:solidFill>
                  <a:srgbClr val="000000"/>
                </a:solidFill>
                <a:latin typeface="Arial" panose="020B0604020202020204" pitchFamily="34" charset="0"/>
              </a:rPr>
              <a:t>Find</a:t>
            </a:r>
            <a:r>
              <a:rPr lang="fi-FI" sz="1800" dirty="0">
                <a:solidFill>
                  <a:srgbClr val="000000"/>
                </a:solidFill>
                <a:latin typeface="Arial" panose="020B0604020202020204" pitchFamily="34" charset="0"/>
              </a:rPr>
              <a:t> a </a:t>
            </a:r>
            <a:r>
              <a:rPr lang="fi-FI" sz="1800" dirty="0" err="1">
                <a:solidFill>
                  <a:srgbClr val="000000"/>
                </a:solidFill>
                <a:latin typeface="Arial" panose="020B0604020202020204" pitchFamily="34" charset="0"/>
              </a:rPr>
              <a:t>representation</a:t>
            </a:r>
            <a:r>
              <a:rPr lang="fi-FI" sz="1800" dirty="0">
                <a:solidFill>
                  <a:srgbClr val="000000"/>
                </a:solidFill>
                <a:latin typeface="Arial" panose="020B0604020202020204" pitchFamily="34" charset="0"/>
              </a:rPr>
              <a:t> </a:t>
            </a:r>
            <a:r>
              <a:rPr lang="fi-FI" sz="1800" dirty="0" err="1">
                <a:solidFill>
                  <a:srgbClr val="000000"/>
                </a:solidFill>
                <a:latin typeface="Arial" panose="020B0604020202020204" pitchFamily="34" charset="0"/>
              </a:rPr>
              <a:t>that</a:t>
            </a:r>
            <a:r>
              <a:rPr lang="fi-FI" sz="1800" dirty="0">
                <a:solidFill>
                  <a:srgbClr val="000000"/>
                </a:solidFill>
                <a:latin typeface="Arial" panose="020B0604020202020204" pitchFamily="34" charset="0"/>
              </a:rPr>
              <a:t> </a:t>
            </a:r>
            <a:r>
              <a:rPr lang="fi-FI" sz="1800" dirty="0" err="1">
                <a:solidFill>
                  <a:srgbClr val="000000"/>
                </a:solidFill>
                <a:latin typeface="Arial" panose="020B0604020202020204" pitchFamily="34" charset="0"/>
              </a:rPr>
              <a:t>aggregates</a:t>
            </a:r>
            <a:r>
              <a:rPr lang="fi-FI" sz="1800" dirty="0">
                <a:solidFill>
                  <a:srgbClr val="000000"/>
                </a:solidFill>
                <a:latin typeface="Arial" panose="020B0604020202020204" pitchFamily="34" charset="0"/>
              </a:rPr>
              <a:t> </a:t>
            </a:r>
            <a:r>
              <a:rPr lang="fi-FI" sz="1800" dirty="0" err="1">
                <a:solidFill>
                  <a:srgbClr val="000000"/>
                </a:solidFill>
                <a:latin typeface="Arial" panose="020B0604020202020204" pitchFamily="34" charset="0"/>
              </a:rPr>
              <a:t>the</a:t>
            </a:r>
            <a:r>
              <a:rPr lang="fi-FI" sz="1800" dirty="0">
                <a:solidFill>
                  <a:srgbClr val="000000"/>
                </a:solidFill>
                <a:latin typeface="Arial" panose="020B0604020202020204" pitchFamily="34" charset="0"/>
              </a:rPr>
              <a:t> </a:t>
            </a:r>
            <a:r>
              <a:rPr lang="fi-FI" sz="1800" dirty="0" err="1">
                <a:solidFill>
                  <a:srgbClr val="000000"/>
                </a:solidFill>
                <a:latin typeface="Arial" panose="020B0604020202020204" pitchFamily="34" charset="0"/>
              </a:rPr>
              <a:t>information</a:t>
            </a:r>
            <a:r>
              <a:rPr lang="fi-FI" sz="1800" dirty="0">
                <a:solidFill>
                  <a:srgbClr val="000000"/>
                </a:solidFill>
                <a:latin typeface="Arial" panose="020B0604020202020204" pitchFamily="34" charset="0"/>
              </a:rPr>
              <a:t> </a:t>
            </a:r>
            <a:r>
              <a:rPr lang="fi-FI" sz="1800" dirty="0" err="1">
                <a:solidFill>
                  <a:srgbClr val="000000"/>
                </a:solidFill>
                <a:latin typeface="Arial" panose="020B0604020202020204" pitchFamily="34" charset="0"/>
              </a:rPr>
              <a:t>describing</a:t>
            </a:r>
            <a:r>
              <a:rPr lang="fi-FI" sz="1800" dirty="0">
                <a:solidFill>
                  <a:srgbClr val="000000"/>
                </a:solidFill>
                <a:latin typeface="Arial" panose="020B0604020202020204" pitchFamily="34" charset="0"/>
              </a:rPr>
              <a:t> </a:t>
            </a:r>
            <a:r>
              <a:rPr lang="fi-FI" sz="1800" dirty="0" err="1">
                <a:solidFill>
                  <a:srgbClr val="000000"/>
                </a:solidFill>
                <a:latin typeface="Arial" panose="020B0604020202020204" pitchFamily="34" charset="0"/>
              </a:rPr>
              <a:t>one</a:t>
            </a:r>
            <a:r>
              <a:rPr lang="fi-FI" sz="1800" dirty="0">
                <a:solidFill>
                  <a:srgbClr val="000000"/>
                </a:solidFill>
                <a:latin typeface="Arial" panose="020B0604020202020204" pitchFamily="34" charset="0"/>
              </a:rPr>
              <a:t> </a:t>
            </a:r>
            <a:r>
              <a:rPr lang="fi-FI" sz="1800" dirty="0" err="1">
                <a:solidFill>
                  <a:srgbClr val="000000"/>
                </a:solidFill>
                <a:latin typeface="Arial" panose="020B0604020202020204" pitchFamily="34" charset="0"/>
              </a:rPr>
              <a:t>innovation</a:t>
            </a:r>
            <a:r>
              <a:rPr lang="fi-FI" sz="1800" dirty="0">
                <a:solidFill>
                  <a:srgbClr val="000000"/>
                </a:solidFill>
                <a:latin typeface="Arial" panose="020B0604020202020204" pitchFamily="34" charset="0"/>
              </a:rPr>
              <a:t>, </a:t>
            </a:r>
            <a:r>
              <a:rPr lang="fi-FI" sz="1800" dirty="0" err="1">
                <a:solidFill>
                  <a:srgbClr val="000000"/>
                </a:solidFill>
                <a:latin typeface="Arial" panose="020B0604020202020204" pitchFamily="34" charset="0"/>
              </a:rPr>
              <a:t>without</a:t>
            </a:r>
            <a:r>
              <a:rPr lang="fi-FI" sz="1800" dirty="0">
                <a:solidFill>
                  <a:srgbClr val="000000"/>
                </a:solidFill>
                <a:latin typeface="Arial" panose="020B0604020202020204" pitchFamily="34" charset="0"/>
              </a:rPr>
              <a:t> </a:t>
            </a:r>
            <a:r>
              <a:rPr lang="fi-FI" sz="1800" dirty="0" err="1">
                <a:solidFill>
                  <a:srgbClr val="000000"/>
                </a:solidFill>
                <a:latin typeface="Arial" panose="020B0604020202020204" pitchFamily="34" charset="0"/>
              </a:rPr>
              <a:t>losing</a:t>
            </a:r>
            <a:r>
              <a:rPr lang="fi-FI" sz="1800" dirty="0">
                <a:solidFill>
                  <a:srgbClr val="000000"/>
                </a:solidFill>
                <a:latin typeface="Arial" panose="020B0604020202020204" pitchFamily="34" charset="0"/>
              </a:rPr>
              <a:t> </a:t>
            </a:r>
            <a:r>
              <a:rPr lang="fi-FI" sz="1800" dirty="0" err="1">
                <a:solidFill>
                  <a:srgbClr val="000000"/>
                </a:solidFill>
                <a:latin typeface="Arial" panose="020B0604020202020204" pitchFamily="34" charset="0"/>
              </a:rPr>
              <a:t>source</a:t>
            </a:r>
            <a:r>
              <a:rPr lang="fi-FI" sz="1800" dirty="0">
                <a:solidFill>
                  <a:srgbClr val="000000"/>
                </a:solidFill>
                <a:latin typeface="Arial" panose="020B0604020202020204" pitchFamily="34" charset="0"/>
              </a:rPr>
              <a:t> </a:t>
            </a:r>
            <a:r>
              <a:rPr lang="fi-FI" sz="1800" dirty="0" err="1">
                <a:solidFill>
                  <a:srgbClr val="000000"/>
                </a:solidFill>
                <a:latin typeface="Arial" panose="020B0604020202020204" pitchFamily="34" charset="0"/>
              </a:rPr>
              <a:t>information</a:t>
            </a:r>
            <a:r>
              <a:rPr lang="fi-FI" sz="1800" dirty="0">
                <a:solidFill>
                  <a:srgbClr val="000000"/>
                </a:solidFill>
                <a:latin typeface="Arial" panose="020B0604020202020204" pitchFamily="34" charset="0"/>
              </a:rPr>
              <a:t>.</a:t>
            </a:r>
          </a:p>
        </p:txBody>
      </p:sp>
    </p:spTree>
    <p:extLst>
      <p:ext uri="{BB962C8B-B14F-4D97-AF65-F5344CB8AC3E}">
        <p14:creationId xmlns:p14="http://schemas.microsoft.com/office/powerpoint/2010/main" val="33283111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00"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9"/>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9"/>
                                        </p:tgtEl>
                                      </p:cBhvr>
                                    </p:cmd>
                                  </p:childTnLst>
                                </p:cTn>
                              </p:par>
                            </p:childTnLst>
                          </p:cTn>
                        </p:par>
                      </p:childTnLst>
                    </p:cTn>
                  </p:par>
                </p:childTnLst>
              </p:cTn>
              <p:nextCondLst>
                <p:cond evt="onClick" delay="0">
                  <p:tgtEl>
                    <p:spTgt spid="9"/>
                  </p:tgtEl>
                </p:cond>
              </p:nextCondLst>
            </p:seq>
            <p:video>
              <p:cMediaNode mute="1">
                <p:cTn id="12" repeatCount="indefinite" fill="hold" display="0">
                  <p:stCondLst>
                    <p:cond delay="indefinite"/>
                  </p:stCondLst>
                </p:cTn>
                <p:tgtEl>
                  <p:spTgt spid="9"/>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B829C6-BE81-DEA4-562F-0EF4FDFD6D39}"/>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021774F4-A01D-CFCE-7419-2C00EA8E04FF}"/>
              </a:ext>
            </a:extLst>
          </p:cNvPr>
          <p:cNvSpPr txBox="1"/>
          <p:nvPr/>
        </p:nvSpPr>
        <p:spPr>
          <a:xfrm>
            <a:off x="4193167" y="1549907"/>
            <a:ext cx="2176818" cy="1774524"/>
          </a:xfrm>
          <a:prstGeom prst="rect">
            <a:avLst/>
          </a:prstGeom>
        </p:spPr>
        <p:txBody>
          <a:bodyPr vert="horz" lIns="0" tIns="0" rIns="0" bIns="0" numCol="1" spcCol="360000" rtlCol="0">
            <a:normAutofit/>
          </a:bodyPr>
          <a:lstStyle/>
          <a:p>
            <a:pPr indent="-219456">
              <a:spcBef>
                <a:spcPts val="300"/>
              </a:spcBef>
            </a:pPr>
            <a:r>
              <a:rPr lang="en-US" sz="1800" dirty="0">
                <a:solidFill>
                  <a:srgbClr val="000000"/>
                </a:solidFill>
                <a:effectLst/>
                <a:latin typeface="Arial" panose="020B0604020202020204" pitchFamily="34" charset="0"/>
              </a:rPr>
              <a:t>... </a:t>
            </a:r>
            <a:r>
              <a:rPr lang="en-US" sz="1800" dirty="0">
                <a:solidFill>
                  <a:srgbClr val="000000"/>
                </a:solidFill>
                <a:latin typeface="Arial" panose="020B0604020202020204" pitchFamily="34" charset="0"/>
              </a:rPr>
              <a:t>a</a:t>
            </a:r>
            <a:r>
              <a:rPr lang="en-US" sz="1800" dirty="0">
                <a:solidFill>
                  <a:srgbClr val="000000"/>
                </a:solidFill>
                <a:effectLst/>
                <a:latin typeface="Arial" panose="020B0604020202020204" pitchFamily="34" charset="0"/>
              </a:rPr>
              <a:t>bsolute</a:t>
            </a:r>
            <a:r>
              <a:rPr lang="en-US" sz="1800" b="1" dirty="0">
                <a:solidFill>
                  <a:srgbClr val="000000"/>
                </a:solidFill>
                <a:effectLst/>
                <a:latin typeface="Arial" panose="020B0604020202020204" pitchFamily="34" charset="0"/>
              </a:rPr>
              <a:t> DEDUPLICATION.</a:t>
            </a:r>
            <a:br>
              <a:rPr lang="en-US" sz="1800" b="1" dirty="0">
                <a:solidFill>
                  <a:srgbClr val="000000"/>
                </a:solidFill>
                <a:effectLst/>
                <a:latin typeface="Arial" panose="020B0604020202020204" pitchFamily="34" charset="0"/>
              </a:rPr>
            </a:br>
            <a:r>
              <a:rPr lang="en-US" sz="1800" b="1" dirty="0">
                <a:solidFill>
                  <a:srgbClr val="000000"/>
                </a:solidFill>
                <a:effectLst/>
                <a:latin typeface="Arial" panose="020B0604020202020204" pitchFamily="34" charset="0"/>
              </a:rPr>
              <a:t>		  </a:t>
            </a:r>
            <a:r>
              <a:rPr lang="en-US" sz="1800" dirty="0">
                <a:solidFill>
                  <a:srgbClr val="000000"/>
                </a:solidFill>
                <a:effectLst/>
                <a:latin typeface="Arial" panose="020B0604020202020204" pitchFamily="34" charset="0"/>
              </a:rPr>
              <a:t>+</a:t>
            </a:r>
          </a:p>
          <a:p>
            <a:pPr marL="0" indent="-219456" algn="l" rtl="0" eaLnBrk="1" latinLnBrk="0" hangingPunct="1">
              <a:spcBef>
                <a:spcPts val="300"/>
              </a:spcBef>
              <a:buNone/>
            </a:pPr>
            <a:r>
              <a:rPr lang="en-US" sz="1800" dirty="0">
                <a:solidFill>
                  <a:srgbClr val="000000"/>
                </a:solidFill>
                <a:effectLst/>
                <a:latin typeface="Arial" panose="020B0604020202020204" pitchFamily="34" charset="0"/>
              </a:rPr>
              <a:t>... (concept of) data</a:t>
            </a:r>
            <a:r>
              <a:rPr lang="en-US" sz="1800" b="1" dirty="0">
                <a:solidFill>
                  <a:srgbClr val="000000"/>
                </a:solidFill>
                <a:effectLst/>
                <a:latin typeface="Arial" panose="020B0604020202020204" pitchFamily="34" charset="0"/>
              </a:rPr>
              <a:t> AGGREGATION.</a:t>
            </a:r>
            <a:endParaRPr lang="en-US" sz="1800" dirty="0">
              <a:solidFill>
                <a:srgbClr val="000000"/>
              </a:solidFill>
              <a:effectLst/>
              <a:latin typeface="Arial" panose="020B0604020202020204" pitchFamily="34" charset="0"/>
            </a:endParaRPr>
          </a:p>
          <a:p>
            <a:pPr marL="0" indent="-219456" algn="l" rtl="0" eaLnBrk="1" latinLnBrk="0" hangingPunct="1">
              <a:spcBef>
                <a:spcPts val="300"/>
              </a:spcBef>
              <a:buNone/>
            </a:pPr>
            <a:endParaRPr lang="en-US" sz="1800" dirty="0">
              <a:solidFill>
                <a:srgbClr val="000000"/>
              </a:solidFill>
              <a:effectLst/>
              <a:latin typeface="Arial" panose="020B0604020202020204" pitchFamily="34" charset="0"/>
            </a:endParaRPr>
          </a:p>
          <a:p>
            <a:pPr indent="-219456">
              <a:spcBef>
                <a:spcPts val="300"/>
              </a:spcBef>
            </a:pPr>
            <a:endParaRPr lang="en-US" sz="1800" dirty="0">
              <a:solidFill>
                <a:srgbClr val="000000"/>
              </a:solidFill>
              <a:effectLst/>
              <a:latin typeface="Arial" panose="020B0604020202020204" pitchFamily="34" charset="0"/>
            </a:endParaRPr>
          </a:p>
        </p:txBody>
      </p:sp>
      <p:sp>
        <p:nvSpPr>
          <p:cNvPr id="5" name="Title 4">
            <a:extLst>
              <a:ext uri="{FF2B5EF4-FFF2-40B4-BE49-F238E27FC236}">
                <a16:creationId xmlns:a16="http://schemas.microsoft.com/office/drawing/2014/main" id="{415B1434-2A8B-357A-9112-AE5B36C4DE2E}"/>
              </a:ext>
            </a:extLst>
          </p:cNvPr>
          <p:cNvSpPr>
            <a:spLocks noGrp="1"/>
          </p:cNvSpPr>
          <p:nvPr>
            <p:ph type="title"/>
          </p:nvPr>
        </p:nvSpPr>
        <p:spPr>
          <a:xfrm>
            <a:off x="719138" y="572119"/>
            <a:ext cx="6326595" cy="743612"/>
          </a:xfrm>
        </p:spPr>
        <p:txBody>
          <a:bodyPr vert="horz" lIns="0" tIns="0" rIns="0" bIns="0" rtlCol="0" anchor="t" anchorCtr="0">
            <a:normAutofit/>
          </a:bodyPr>
          <a:lstStyle/>
          <a:p>
            <a:r>
              <a:rPr lang="en-US" dirty="0"/>
              <a:t>To find a Winner, we evaluate...</a:t>
            </a:r>
            <a:endParaRPr lang="en-GB" b="1" i="0" kern="1200" spc="0" dirty="0">
              <a:latin typeface="Arial" charset="0"/>
              <a:ea typeface="Arial" charset="0"/>
              <a:cs typeface="Arial" charset="0"/>
            </a:endParaRPr>
          </a:p>
        </p:txBody>
      </p:sp>
      <p:sp>
        <p:nvSpPr>
          <p:cNvPr id="13" name="Date Placeholder 4">
            <a:extLst>
              <a:ext uri="{FF2B5EF4-FFF2-40B4-BE49-F238E27FC236}">
                <a16:creationId xmlns:a16="http://schemas.microsoft.com/office/drawing/2014/main" id="{F19D2AC4-65E0-65D5-501F-27C224B0528F}"/>
              </a:ext>
            </a:extLst>
          </p:cNvPr>
          <p:cNvSpPr>
            <a:spLocks noGrp="1"/>
          </p:cNvSpPr>
          <p:nvPr>
            <p:ph type="dt" sz="half" idx="10"/>
          </p:nvPr>
        </p:nvSpPr>
        <p:spPr>
          <a:xfrm>
            <a:off x="720000" y="4852800"/>
            <a:ext cx="720000" cy="288000"/>
          </a:xfrm>
        </p:spPr>
        <p:txBody>
          <a:bodyPr/>
          <a:lstStyle/>
          <a:p>
            <a:pPr>
              <a:spcAft>
                <a:spcPts val="600"/>
              </a:spcAft>
            </a:pPr>
            <a:fld id="{C46467EF-570B-424B-AFD0-E31382946A15}" type="datetime1">
              <a:rPr lang="en-GB" smtClean="0"/>
              <a:pPr>
                <a:spcAft>
                  <a:spcPts val="600"/>
                </a:spcAft>
              </a:pPr>
              <a:t>30/05/2025</a:t>
            </a:fld>
            <a:endParaRPr lang="en-GB"/>
          </a:p>
        </p:txBody>
      </p:sp>
      <p:sp>
        <p:nvSpPr>
          <p:cNvPr id="15" name="Footer Placeholder 5">
            <a:extLst>
              <a:ext uri="{FF2B5EF4-FFF2-40B4-BE49-F238E27FC236}">
                <a16:creationId xmlns:a16="http://schemas.microsoft.com/office/drawing/2014/main" id="{4500EF6B-A94A-C163-6FA4-3570F986796D}"/>
              </a:ext>
            </a:extLst>
          </p:cNvPr>
          <p:cNvSpPr>
            <a:spLocks noGrp="1"/>
          </p:cNvSpPr>
          <p:nvPr>
            <p:ph type="ftr" sz="quarter" idx="11"/>
          </p:nvPr>
        </p:nvSpPr>
        <p:spPr>
          <a:xfrm>
            <a:off x="1440001" y="4852800"/>
            <a:ext cx="6730862" cy="288000"/>
          </a:xfrm>
        </p:spPr>
        <p:txBody>
          <a:bodyPr/>
          <a:lstStyle/>
          <a:p>
            <a:pPr>
              <a:spcAft>
                <a:spcPts val="600"/>
              </a:spcAft>
            </a:pPr>
            <a:r>
              <a:rPr lang="en-GB"/>
              <a:t>VTT – beyond the obvious</a:t>
            </a:r>
          </a:p>
        </p:txBody>
      </p:sp>
      <p:sp>
        <p:nvSpPr>
          <p:cNvPr id="2" name="Rectangle 1">
            <a:extLst>
              <a:ext uri="{FF2B5EF4-FFF2-40B4-BE49-F238E27FC236}">
                <a16:creationId xmlns:a16="http://schemas.microsoft.com/office/drawing/2014/main" id="{2C4F8CA9-269C-F387-EC91-A9C8C152C9C9}"/>
              </a:ext>
            </a:extLst>
          </p:cNvPr>
          <p:cNvSpPr/>
          <p:nvPr/>
        </p:nvSpPr>
        <p:spPr>
          <a:xfrm>
            <a:off x="741080" y="1522695"/>
            <a:ext cx="2385617" cy="1586265"/>
          </a:xfrm>
          <a:prstGeom prst="rect">
            <a:avLst/>
          </a:prstGeom>
          <a:noFill/>
          <a:ln w="28575">
            <a:solidFill>
              <a:schemeClr val="accent5">
                <a:lumMod val="40000"/>
                <a:lumOff val="60000"/>
              </a:schemeClr>
            </a:solidFill>
          </a:ln>
          <a:effectLst/>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D617CDF4-B858-BDD1-0AB3-C00CE3D2AD30}"/>
              </a:ext>
            </a:extLst>
          </p:cNvPr>
          <p:cNvSpPr/>
          <p:nvPr/>
        </p:nvSpPr>
        <p:spPr>
          <a:xfrm>
            <a:off x="4089199" y="1522693"/>
            <a:ext cx="2384755" cy="1586267"/>
          </a:xfrm>
          <a:prstGeom prst="rect">
            <a:avLst/>
          </a:prstGeom>
          <a:noFill/>
          <a:ln w="28575">
            <a:solidFill>
              <a:schemeClr val="accent1"/>
            </a:solidFill>
          </a:ln>
          <a:effectLst/>
        </p:spPr>
        <p:style>
          <a:lnRef idx="1">
            <a:schemeClr val="dk1"/>
          </a:lnRef>
          <a:fillRef idx="3">
            <a:schemeClr val="dk1"/>
          </a:fillRef>
          <a:effectRef idx="2">
            <a:schemeClr val="dk1"/>
          </a:effectRef>
          <a:fontRef idx="minor">
            <a:schemeClr val="lt1"/>
          </a:fontRef>
        </p:style>
        <p:txBody>
          <a:bodyPr rtlCol="0" anchor="ctr"/>
          <a:lstStyle/>
          <a:p>
            <a:pPr algn="ctr"/>
            <a:endParaRPr lang="en-US">
              <a:solidFill>
                <a:schemeClr val="tx1"/>
              </a:solidFill>
            </a:endParaRPr>
          </a:p>
        </p:txBody>
      </p:sp>
      <p:sp>
        <p:nvSpPr>
          <p:cNvPr id="9" name="TextBox 8">
            <a:extLst>
              <a:ext uri="{FF2B5EF4-FFF2-40B4-BE49-F238E27FC236}">
                <a16:creationId xmlns:a16="http://schemas.microsoft.com/office/drawing/2014/main" id="{B59BAA96-0088-FEB4-CF0F-085C7574A719}"/>
              </a:ext>
            </a:extLst>
          </p:cNvPr>
          <p:cNvSpPr txBox="1"/>
          <p:nvPr/>
        </p:nvSpPr>
        <p:spPr>
          <a:xfrm>
            <a:off x="845479" y="1565418"/>
            <a:ext cx="2176818" cy="1792259"/>
          </a:xfrm>
          <a:prstGeom prst="rect">
            <a:avLst/>
          </a:prstGeom>
        </p:spPr>
        <p:txBody>
          <a:bodyPr vert="horz" lIns="0" tIns="0" rIns="0" bIns="0" numCol="1" spcCol="360000" rtlCol="0">
            <a:normAutofit/>
          </a:bodyPr>
          <a:lstStyle/>
          <a:p>
            <a:pPr marL="0" indent="-219456" algn="l" rtl="0" eaLnBrk="1" latinLnBrk="0" hangingPunct="1">
              <a:spcBef>
                <a:spcPts val="300"/>
              </a:spcBef>
              <a:buNone/>
            </a:pPr>
            <a:r>
              <a:rPr lang="en-US" sz="1800" dirty="0">
                <a:solidFill>
                  <a:srgbClr val="000000"/>
                </a:solidFill>
                <a:effectLst/>
                <a:latin typeface="Arial" panose="020B0604020202020204" pitchFamily="34" charset="0"/>
              </a:rPr>
              <a:t>... </a:t>
            </a:r>
            <a:r>
              <a:rPr lang="en-US" sz="1800" dirty="0">
                <a:solidFill>
                  <a:srgbClr val="000000"/>
                </a:solidFill>
                <a:latin typeface="Arial" panose="020B0604020202020204" pitchFamily="34" charset="0"/>
              </a:rPr>
              <a:t>deployed</a:t>
            </a:r>
            <a:r>
              <a:rPr lang="en-US" sz="1800" b="1" dirty="0">
                <a:solidFill>
                  <a:srgbClr val="000000"/>
                </a:solidFill>
                <a:latin typeface="Arial" panose="020B0604020202020204" pitchFamily="34" charset="0"/>
              </a:rPr>
              <a:t> METHOD.</a:t>
            </a:r>
          </a:p>
          <a:p>
            <a:pPr indent="-219456">
              <a:spcBef>
                <a:spcPts val="300"/>
              </a:spcBef>
            </a:pPr>
            <a:r>
              <a:rPr lang="en-US" sz="1800" dirty="0">
                <a:solidFill>
                  <a:srgbClr val="000000"/>
                </a:solidFill>
                <a:effectLst/>
                <a:latin typeface="Arial" panose="020B0604020202020204" pitchFamily="34" charset="0"/>
              </a:rPr>
              <a:t>		    +</a:t>
            </a:r>
          </a:p>
          <a:p>
            <a:pPr marL="0" indent="-219456" algn="l" rtl="0" eaLnBrk="1" latinLnBrk="0" hangingPunct="1">
              <a:spcBef>
                <a:spcPts val="300"/>
              </a:spcBef>
              <a:buNone/>
            </a:pPr>
            <a:r>
              <a:rPr lang="en-US" sz="1800" dirty="0">
                <a:solidFill>
                  <a:srgbClr val="000000"/>
                </a:solidFill>
                <a:effectLst/>
                <a:latin typeface="Arial" panose="020B0604020202020204" pitchFamily="34" charset="0"/>
              </a:rPr>
              <a:t>... chosen </a:t>
            </a:r>
            <a:r>
              <a:rPr lang="en-US" sz="1800" b="1" dirty="0">
                <a:solidFill>
                  <a:srgbClr val="000000"/>
                </a:solidFill>
                <a:effectLst/>
                <a:latin typeface="Arial" panose="020B0604020202020204" pitchFamily="34" charset="0"/>
              </a:rPr>
              <a:t>EVALUATION.</a:t>
            </a:r>
            <a:endParaRPr lang="en-US" sz="1800" dirty="0">
              <a:solidFill>
                <a:srgbClr val="000000"/>
              </a:solidFill>
              <a:effectLst/>
              <a:latin typeface="Arial" panose="020B0604020202020204" pitchFamily="34" charset="0"/>
            </a:endParaRPr>
          </a:p>
          <a:p>
            <a:pPr marL="0" indent="-219456" algn="l" rtl="0" eaLnBrk="1" latinLnBrk="0" hangingPunct="1">
              <a:spcBef>
                <a:spcPts val="300"/>
              </a:spcBef>
              <a:buNone/>
            </a:pPr>
            <a:endParaRPr lang="en-US" sz="1800" dirty="0">
              <a:solidFill>
                <a:srgbClr val="000000"/>
              </a:solidFill>
              <a:effectLst/>
              <a:latin typeface="Arial" panose="020B0604020202020204" pitchFamily="34" charset="0"/>
            </a:endParaRPr>
          </a:p>
        </p:txBody>
      </p:sp>
      <p:sp>
        <p:nvSpPr>
          <p:cNvPr id="10" name="TextBox 9">
            <a:extLst>
              <a:ext uri="{FF2B5EF4-FFF2-40B4-BE49-F238E27FC236}">
                <a16:creationId xmlns:a16="http://schemas.microsoft.com/office/drawing/2014/main" id="{B8A95A8D-E83E-3C10-9A6F-91CB824CE87C}"/>
              </a:ext>
            </a:extLst>
          </p:cNvPr>
          <p:cNvSpPr txBox="1"/>
          <p:nvPr/>
        </p:nvSpPr>
        <p:spPr>
          <a:xfrm>
            <a:off x="741079" y="1217481"/>
            <a:ext cx="2385617" cy="288000"/>
          </a:xfrm>
          <a:prstGeom prst="rect">
            <a:avLst/>
          </a:prstGeom>
        </p:spPr>
        <p:txBody>
          <a:bodyPr vert="horz" lIns="0" tIns="0" rIns="0" bIns="0" numCol="1" spcCol="360000" rtlCol="0">
            <a:normAutofit/>
          </a:bodyPr>
          <a:lstStyle/>
          <a:p>
            <a:pPr marL="0" indent="-219456" algn="l" rtl="0" eaLnBrk="1" latinLnBrk="0" hangingPunct="1">
              <a:spcBef>
                <a:spcPts val="300"/>
              </a:spcBef>
              <a:buNone/>
            </a:pPr>
            <a:r>
              <a:rPr lang="en-US" sz="1600" b="1" i="1" dirty="0">
                <a:solidFill>
                  <a:schemeClr val="accent5">
                    <a:lumMod val="60000"/>
                    <a:lumOff val="40000"/>
                  </a:schemeClr>
                </a:solidFill>
                <a:latin typeface="Arial" panose="020B0604020202020204" pitchFamily="34" charset="0"/>
              </a:rPr>
              <a:t>way towards solution:</a:t>
            </a:r>
          </a:p>
          <a:p>
            <a:pPr marL="0" indent="-219456" algn="l" rtl="0" eaLnBrk="1" latinLnBrk="0" hangingPunct="1">
              <a:spcBef>
                <a:spcPts val="300"/>
              </a:spcBef>
              <a:buNone/>
            </a:pPr>
            <a:endParaRPr lang="en-US" sz="1800" dirty="0">
              <a:solidFill>
                <a:schemeClr val="accent5">
                  <a:lumMod val="60000"/>
                  <a:lumOff val="40000"/>
                </a:schemeClr>
              </a:solidFill>
              <a:effectLst/>
              <a:latin typeface="Arial" panose="020B0604020202020204" pitchFamily="34" charset="0"/>
            </a:endParaRPr>
          </a:p>
        </p:txBody>
      </p:sp>
      <p:sp>
        <p:nvSpPr>
          <p:cNvPr id="11" name="TextBox 10">
            <a:extLst>
              <a:ext uri="{FF2B5EF4-FFF2-40B4-BE49-F238E27FC236}">
                <a16:creationId xmlns:a16="http://schemas.microsoft.com/office/drawing/2014/main" id="{D44E06E4-21DC-9B6B-2E04-0761941512BF}"/>
              </a:ext>
            </a:extLst>
          </p:cNvPr>
          <p:cNvSpPr txBox="1"/>
          <p:nvPr/>
        </p:nvSpPr>
        <p:spPr>
          <a:xfrm>
            <a:off x="4082055" y="1237819"/>
            <a:ext cx="2176818" cy="288000"/>
          </a:xfrm>
          <a:prstGeom prst="rect">
            <a:avLst/>
          </a:prstGeom>
        </p:spPr>
        <p:txBody>
          <a:bodyPr vert="horz" lIns="0" tIns="0" rIns="0" bIns="0" numCol="1" spcCol="360000" rtlCol="0">
            <a:normAutofit/>
          </a:bodyPr>
          <a:lstStyle/>
          <a:p>
            <a:pPr marL="0" indent="-219456" algn="l" rtl="0" eaLnBrk="1" latinLnBrk="0" hangingPunct="1">
              <a:spcBef>
                <a:spcPts val="300"/>
              </a:spcBef>
              <a:buNone/>
            </a:pPr>
            <a:r>
              <a:rPr lang="en-US" sz="1600" b="1" i="1" dirty="0">
                <a:latin typeface="Arial" panose="020B0604020202020204" pitchFamily="34" charset="0"/>
              </a:rPr>
              <a:t>o</a:t>
            </a:r>
            <a:r>
              <a:rPr lang="en-US" sz="1600" b="1" i="1" dirty="0">
                <a:effectLst/>
                <a:latin typeface="Arial" panose="020B0604020202020204" pitchFamily="34" charset="0"/>
              </a:rPr>
              <a:t>utcome:</a:t>
            </a:r>
          </a:p>
          <a:p>
            <a:pPr marL="0" indent="-219456" algn="l" rtl="0" eaLnBrk="1" latinLnBrk="0" hangingPunct="1">
              <a:spcBef>
                <a:spcPts val="300"/>
              </a:spcBef>
              <a:buNone/>
            </a:pPr>
            <a:endParaRPr lang="en-US" sz="1600" dirty="0">
              <a:effectLst/>
              <a:latin typeface="Arial" panose="020B0604020202020204" pitchFamily="34" charset="0"/>
            </a:endParaRPr>
          </a:p>
        </p:txBody>
      </p:sp>
      <p:pic>
        <p:nvPicPr>
          <p:cNvPr id="17" name="Graphic 16" descr="Arrow: Straight outline">
            <a:extLst>
              <a:ext uri="{FF2B5EF4-FFF2-40B4-BE49-F238E27FC236}">
                <a16:creationId xmlns:a16="http://schemas.microsoft.com/office/drawing/2014/main" id="{FF7621E3-650B-48F2-9748-7EE02007386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a:off x="3199728" y="1807540"/>
            <a:ext cx="809295" cy="809295"/>
          </a:xfrm>
          <a:prstGeom prst="rect">
            <a:avLst/>
          </a:prstGeom>
        </p:spPr>
      </p:pic>
    </p:spTree>
    <p:extLst>
      <p:ext uri="{BB962C8B-B14F-4D97-AF65-F5344CB8AC3E}">
        <p14:creationId xmlns:p14="http://schemas.microsoft.com/office/powerpoint/2010/main" val="310095417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SELECTEDLANGUAGE" val="English UK"/>
</p:tagLst>
</file>

<file path=ppt/theme/theme1.xml><?xml version="1.0" encoding="utf-8"?>
<a:theme xmlns:a="http://schemas.openxmlformats.org/drawingml/2006/main" name="VTT 2024 - STARTER slides">
  <a:themeElements>
    <a:clrScheme name="VTT">
      <a:dk1>
        <a:srgbClr val="000000"/>
      </a:dk1>
      <a:lt1>
        <a:srgbClr val="FFFFFF"/>
      </a:lt1>
      <a:dk2>
        <a:srgbClr val="005794"/>
      </a:dk2>
      <a:lt2>
        <a:srgbClr val="FFFFFF"/>
      </a:lt2>
      <a:accent1>
        <a:srgbClr val="F06E00"/>
      </a:accent1>
      <a:accent2>
        <a:srgbClr val="DBDBDB"/>
      </a:accent2>
      <a:accent3>
        <a:srgbClr val="005794"/>
      </a:accent3>
      <a:accent4>
        <a:srgbClr val="FFDC0F"/>
      </a:accent4>
      <a:accent5>
        <a:srgbClr val="115532"/>
      </a:accent5>
      <a:accent6>
        <a:srgbClr val="AFAFAF"/>
      </a:accent6>
      <a:hlink>
        <a:srgbClr val="005794"/>
      </a:hlink>
      <a:folHlink>
        <a:srgbClr val="AFAFA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9525">
          <a:noFill/>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1">
          <a:schemeClr val="dk1"/>
        </a:lnRef>
        <a:fillRef idx="3">
          <a:schemeClr val="dk1"/>
        </a:fillRef>
        <a:effectRef idx="2">
          <a:schemeClr val="dk1"/>
        </a:effectRef>
        <a:fontRef idx="minor">
          <a:schemeClr val="lt1"/>
        </a:fontRef>
      </a:style>
    </a:spDef>
    <a:lnDef>
      <a:spPr>
        <a:ln>
          <a:solidFill>
            <a:schemeClr val="tx1"/>
          </a:solidFill>
        </a:ln>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defRPr sz="1200" dirty="0" smtClean="0"/>
        </a:defPPr>
      </a:lstStyle>
    </a:txDef>
  </a:objectDefaults>
  <a:extraClrSchemeLst/>
  <a:custClrLst>
    <a:custClr name="white">
      <a:srgbClr val="FFFFFF"/>
    </a:custClr>
    <a:custClr name="black">
      <a:srgbClr val="000000"/>
    </a:custClr>
    <a:custClr name="white">
      <a:srgbClr val="FFFFFF"/>
    </a:custClr>
    <a:custClr name="75% blue">
      <a:srgbClr val="4081AF"/>
    </a:custClr>
    <a:custClr name="75% orange">
      <a:srgbClr val="F49240"/>
    </a:custClr>
    <a:custClr name="75% light grey">
      <a:srgbClr val="DBDBDB"/>
    </a:custClr>
    <a:custClr name="75% blue">
      <a:srgbClr val="4081AF"/>
    </a:custClr>
    <a:custClr name="75% yellow">
      <a:srgbClr val="FFE54B"/>
    </a:custClr>
    <a:custClr name="75% green">
      <a:srgbClr val="4D8065"/>
    </a:custClr>
    <a:custClr name="75% grey">
      <a:srgbClr val="C3C3C3"/>
    </a:custClr>
    <a:custClr name="white">
      <a:srgbClr val="FFFFFF"/>
    </a:custClr>
    <a:custClr name="Custom Color 12">
      <a:srgbClr val="000000"/>
    </a:custClr>
    <a:custClr name="Custom Color 13">
      <a:srgbClr val="FFFFFF"/>
    </a:custClr>
    <a:custClr name="50% blue">
      <a:srgbClr val="80ABC9"/>
    </a:custClr>
    <a:custClr name="50% orange">
      <a:srgbClr val="FBB87E"/>
    </a:custClr>
    <a:custClr name="50% light grey">
      <a:srgbClr val="EDEDED"/>
    </a:custClr>
    <a:custClr name="50% blue">
      <a:srgbClr val="80ABC9"/>
    </a:custClr>
    <a:custClr name="50% yellow">
      <a:srgbClr val="FEED88"/>
    </a:custClr>
    <a:custClr name="50% green">
      <a:srgbClr val="88AA98"/>
    </a:custClr>
    <a:custClr name="50% grey">
      <a:srgbClr val="D7D7D7"/>
    </a:custClr>
    <a:custClr name="Custom Color 21">
      <a:srgbClr val="FFFFFF"/>
    </a:custClr>
    <a:custClr name="Custom Color 22">
      <a:srgbClr val="000000"/>
    </a:custClr>
    <a:custClr name="Custom Color 23">
      <a:srgbClr val="FFFFFF"/>
    </a:custClr>
    <a:custClr name="25% blue">
      <a:srgbClr val="C0D6E5"/>
    </a:custClr>
    <a:custClr name="25% orange">
      <a:srgbClr val="FEDCBF"/>
    </a:custClr>
    <a:custClr name="25% light grey">
      <a:srgbClr val="F6F6F6"/>
    </a:custClr>
    <a:custClr name="25% blue">
      <a:srgbClr val="C0D6E5"/>
    </a:custClr>
    <a:custClr name="25% yellow">
      <a:srgbClr val="FFFAC4"/>
    </a:custClr>
    <a:custClr name="25% green">
      <a:srgbClr val="C5D4CD"/>
    </a:custClr>
    <a:custClr name="25% grey">
      <a:srgbClr val="EBEBEB"/>
    </a:custClr>
  </a:custClrLst>
  <a:extLst>
    <a:ext uri="{05A4C25C-085E-4340-85A3-A5531E510DB2}">
      <thm15:themeFamily xmlns:thm15="http://schemas.microsoft.com/office/thememl/2012/main" name="231115_VTT_2020_PP_template_Leaves" id="{52FFED05-49D0-D84C-9833-373D26EF639F}" vid="{B6144B72-4307-4744-974F-362A6F139E81}"/>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white">
      <a:srgbClr val="FFFFFF"/>
    </a:custClr>
    <a:custClr name="black">
      <a:srgbClr val="000000"/>
    </a:custClr>
    <a:custClr name="white">
      <a:srgbClr val="FFFFFF"/>
    </a:custClr>
    <a:custClr name="75% blue">
      <a:srgbClr val="4081AF"/>
    </a:custClr>
    <a:custClr name="75% orange">
      <a:srgbClr val="F49240"/>
    </a:custClr>
    <a:custClr name="75% light grey">
      <a:srgbClr val="DBDBDB"/>
    </a:custClr>
    <a:custClr name="75% blue">
      <a:srgbClr val="4081AF"/>
    </a:custClr>
    <a:custClr name="75% yellow">
      <a:srgbClr val="FFE54B"/>
    </a:custClr>
    <a:custClr name="75% green">
      <a:srgbClr val="4D8065"/>
    </a:custClr>
    <a:custClr name="75% grey">
      <a:srgbClr val="C3C3C3"/>
    </a:custClr>
    <a:custClr name="white">
      <a:srgbClr val="FFFFFF"/>
    </a:custClr>
    <a:custClr name="Custom Color 12">
      <a:srgbClr val="000000"/>
    </a:custClr>
    <a:custClr name="Custom Color 13">
      <a:srgbClr val="FFFFFF"/>
    </a:custClr>
    <a:custClr name="50% blue">
      <a:srgbClr val="80ABC9"/>
    </a:custClr>
    <a:custClr name="50% orange">
      <a:srgbClr val="FBB87E"/>
    </a:custClr>
    <a:custClr name="50% light grey">
      <a:srgbClr val="EDEDED"/>
    </a:custClr>
    <a:custClr name="50% blue">
      <a:srgbClr val="80ABC9"/>
    </a:custClr>
    <a:custClr name="50% yellow">
      <a:srgbClr val="FEED88"/>
    </a:custClr>
    <a:custClr name="50% green">
      <a:srgbClr val="88AA98"/>
    </a:custClr>
    <a:custClr name="50% grey">
      <a:srgbClr val="D7D7D7"/>
    </a:custClr>
    <a:custClr name="Custom Color 21">
      <a:srgbClr val="FFFFFF"/>
    </a:custClr>
    <a:custClr name="Custom Color 22">
      <a:srgbClr val="000000"/>
    </a:custClr>
    <a:custClr name="Custom Color 23">
      <a:srgbClr val="FFFFFF"/>
    </a:custClr>
    <a:custClr name="25% blue">
      <a:srgbClr val="C0D6E5"/>
    </a:custClr>
    <a:custClr name="25% orange">
      <a:srgbClr val="FEDCBF"/>
    </a:custClr>
    <a:custClr name="25% light grey">
      <a:srgbClr val="F6F6F6"/>
    </a:custClr>
    <a:custClr name="25% blue">
      <a:srgbClr val="C0D6E5"/>
    </a:custClr>
    <a:custClr name="25% yellow">
      <a:srgbClr val="FFFAC4"/>
    </a:custClr>
    <a:custClr name="25% green">
      <a:srgbClr val="C5D4CD"/>
    </a:custClr>
    <a:custClr name="25% grey">
      <a:srgbClr val="EBEBEB"/>
    </a:custClr>
  </a:custClr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VTT 2024 - CONTENT slides">
  <a:themeElements>
    <a:clrScheme name="VTT">
      <a:dk1>
        <a:srgbClr val="000000"/>
      </a:dk1>
      <a:lt1>
        <a:srgbClr val="FFFFFF"/>
      </a:lt1>
      <a:dk2>
        <a:srgbClr val="005794"/>
      </a:dk2>
      <a:lt2>
        <a:srgbClr val="FFFFFF"/>
      </a:lt2>
      <a:accent1>
        <a:srgbClr val="F06E00"/>
      </a:accent1>
      <a:accent2>
        <a:srgbClr val="DBDBDB"/>
      </a:accent2>
      <a:accent3>
        <a:srgbClr val="005794"/>
      </a:accent3>
      <a:accent4>
        <a:srgbClr val="FFDC0F"/>
      </a:accent4>
      <a:accent5>
        <a:srgbClr val="115532"/>
      </a:accent5>
      <a:accent6>
        <a:srgbClr val="AFAFAF"/>
      </a:accent6>
      <a:hlink>
        <a:srgbClr val="005794"/>
      </a:hlink>
      <a:folHlink>
        <a:srgbClr val="AFAFA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9525">
          <a:noFill/>
        </a:ln>
        <a:effectLst/>
      </a:spPr>
      <a:bodyPr rtlCol="0" anchor="ctr"/>
      <a:lstStyle>
        <a:defPPr algn="ctr">
          <a:defRPr/>
        </a:defPPr>
      </a:lstStyle>
      <a:style>
        <a:lnRef idx="1">
          <a:schemeClr val="dk1"/>
        </a:lnRef>
        <a:fillRef idx="3">
          <a:schemeClr val="dk1"/>
        </a:fillRef>
        <a:effectRef idx="2">
          <a:schemeClr val="dk1"/>
        </a:effectRef>
        <a:fontRef idx="minor">
          <a:schemeClr val="lt1"/>
        </a:fontRef>
      </a:style>
    </a:spDef>
    <a:lnDef>
      <a:spPr>
        <a:ln>
          <a:solidFill>
            <a:schemeClr val="tx1"/>
          </a:solidFill>
        </a:ln>
      </a:spPr>
      <a:bodyPr/>
      <a:lstStyle/>
      <a:style>
        <a:lnRef idx="1">
          <a:schemeClr val="dk1"/>
        </a:lnRef>
        <a:fillRef idx="0">
          <a:schemeClr val="dk1"/>
        </a:fillRef>
        <a:effectRef idx="0">
          <a:schemeClr val="dk1"/>
        </a:effectRef>
        <a:fontRef idx="minor">
          <a:schemeClr val="tx1"/>
        </a:fontRef>
      </a:style>
    </a:lnDef>
    <a:txDef>
      <a:spPr>
        <a:noFill/>
      </a:spPr>
      <a:bodyPr wrap="square" lIns="0" tIns="0" rIns="0" bIns="0" rtlCol="0">
        <a:noAutofit/>
      </a:bodyPr>
      <a:lstStyle>
        <a:defPPr marL="0" indent="0" algn="l">
          <a:buClr>
            <a:schemeClr val="accent1"/>
          </a:buClr>
          <a:buFont typeface="Wingdings" pitchFamily="2" charset="2"/>
          <a:buNone/>
          <a:defRPr sz="1200" dirty="0" smtClean="0"/>
        </a:defPPr>
      </a:lstStyle>
    </a:txDef>
  </a:objectDefaults>
  <a:extraClrSchemeLst/>
  <a:custClrLst>
    <a:custClr name="white">
      <a:srgbClr val="FFFFFF"/>
    </a:custClr>
    <a:custClr name="black">
      <a:srgbClr val="000000"/>
    </a:custClr>
    <a:custClr name="white">
      <a:srgbClr val="FFFFFF"/>
    </a:custClr>
    <a:custClr name="75% blue">
      <a:srgbClr val="4081AF"/>
    </a:custClr>
    <a:custClr name="75% orange">
      <a:srgbClr val="F49240"/>
    </a:custClr>
    <a:custClr name="75% light grey">
      <a:srgbClr val="DBDBDB"/>
    </a:custClr>
    <a:custClr name="75% blue">
      <a:srgbClr val="4081AF"/>
    </a:custClr>
    <a:custClr name="75% yellow">
      <a:srgbClr val="FFE54B"/>
    </a:custClr>
    <a:custClr name="75% green">
      <a:srgbClr val="4D8065"/>
    </a:custClr>
    <a:custClr name="75% grey">
      <a:srgbClr val="C3C3C3"/>
    </a:custClr>
    <a:custClr name="white">
      <a:srgbClr val="FFFFFF"/>
    </a:custClr>
    <a:custClr name="Custom Color 12">
      <a:srgbClr val="000000"/>
    </a:custClr>
    <a:custClr name="Custom Color 13">
      <a:srgbClr val="FFFFFF"/>
    </a:custClr>
    <a:custClr name="50% blue">
      <a:srgbClr val="80ABC9"/>
    </a:custClr>
    <a:custClr name="50% orange">
      <a:srgbClr val="FBB87E"/>
    </a:custClr>
    <a:custClr name="50% light grey">
      <a:srgbClr val="EDEDED"/>
    </a:custClr>
    <a:custClr name="50% blue">
      <a:srgbClr val="80ABC9"/>
    </a:custClr>
    <a:custClr name="50% yellow">
      <a:srgbClr val="FEED88"/>
    </a:custClr>
    <a:custClr name="50% green">
      <a:srgbClr val="88AA98"/>
    </a:custClr>
    <a:custClr name="50% grey">
      <a:srgbClr val="D7D7D7"/>
    </a:custClr>
    <a:custClr name="Custom Color 21">
      <a:srgbClr val="FFFFFF"/>
    </a:custClr>
    <a:custClr name="Custom Color 22">
      <a:srgbClr val="000000"/>
    </a:custClr>
    <a:custClr name="Custom Color 23">
      <a:srgbClr val="FFFFFF"/>
    </a:custClr>
    <a:custClr name="25% blue">
      <a:srgbClr val="C0D6E5"/>
    </a:custClr>
    <a:custClr name="25% orange">
      <a:srgbClr val="FEDCBF"/>
    </a:custClr>
    <a:custClr name="25% light grey">
      <a:srgbClr val="F6F6F6"/>
    </a:custClr>
    <a:custClr name="25% blue">
      <a:srgbClr val="C0D6E5"/>
    </a:custClr>
    <a:custClr name="25% yellow">
      <a:srgbClr val="FFFAC4"/>
    </a:custClr>
    <a:custClr name="25% green">
      <a:srgbClr val="C5D4CD"/>
    </a:custClr>
    <a:custClr name="25% grey">
      <a:srgbClr val="EBEBEB"/>
    </a:custClr>
  </a:custClrLst>
  <a:extLst>
    <a:ext uri="{05A4C25C-085E-4340-85A3-A5531E510DB2}">
      <thm15:themeFamily xmlns:thm15="http://schemas.microsoft.com/office/thememl/2012/main" name="231115_VTT_2020_PP_template_Leaves" id="{52FFED05-49D0-D84C-9833-373D26EF639F}" vid="{FF949850-0FC8-104B-8859-5BBEEC2E913F}"/>
    </a:ext>
  </a:extLst>
</a:theme>
</file>

<file path=ppt/theme/theme3.xml><?xml version="1.0" encoding="utf-8"?>
<a:theme xmlns:a="http://schemas.openxmlformats.org/drawingml/2006/main" name="VTT 2024 - dark theme">
  <a:themeElements>
    <a:clrScheme name="VTT">
      <a:dk1>
        <a:srgbClr val="000000"/>
      </a:dk1>
      <a:lt1>
        <a:srgbClr val="FFFFFF"/>
      </a:lt1>
      <a:dk2>
        <a:srgbClr val="005794"/>
      </a:dk2>
      <a:lt2>
        <a:srgbClr val="FFFFFF"/>
      </a:lt2>
      <a:accent1>
        <a:srgbClr val="F06E00"/>
      </a:accent1>
      <a:accent2>
        <a:srgbClr val="DBDBDB"/>
      </a:accent2>
      <a:accent3>
        <a:srgbClr val="005794"/>
      </a:accent3>
      <a:accent4>
        <a:srgbClr val="FFDC0F"/>
      </a:accent4>
      <a:accent5>
        <a:srgbClr val="115532"/>
      </a:accent5>
      <a:accent6>
        <a:srgbClr val="AFAFAF"/>
      </a:accent6>
      <a:hlink>
        <a:srgbClr val="005794"/>
      </a:hlink>
      <a:folHlink>
        <a:srgbClr val="AFAFA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9525">
          <a:noFill/>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1">
          <a:schemeClr val="dk1"/>
        </a:lnRef>
        <a:fillRef idx="3">
          <a:schemeClr val="dk1"/>
        </a:fillRef>
        <a:effectRef idx="2">
          <a:schemeClr val="dk1"/>
        </a:effectRef>
        <a:fontRef idx="minor">
          <a:schemeClr val="lt1"/>
        </a:fontRef>
      </a:style>
    </a:spDef>
    <a:lnDef>
      <a:spPr>
        <a:ln>
          <a:solidFill>
            <a:schemeClr val="tx1"/>
          </a:solidFill>
        </a:ln>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defRPr sz="1200" dirty="0" smtClean="0"/>
        </a:defPPr>
      </a:lstStyle>
    </a:txDef>
  </a:objectDefaults>
  <a:extraClrSchemeLst/>
  <a:custClrLst>
    <a:custClr name="white">
      <a:srgbClr val="FFFFFF"/>
    </a:custClr>
    <a:custClr name="black">
      <a:srgbClr val="000000"/>
    </a:custClr>
    <a:custClr name="white">
      <a:srgbClr val="FFFFFF"/>
    </a:custClr>
    <a:custClr name="75% blue">
      <a:srgbClr val="4081AF"/>
    </a:custClr>
    <a:custClr name="75% orange">
      <a:srgbClr val="F49240"/>
    </a:custClr>
    <a:custClr name="75% light grey">
      <a:srgbClr val="DBDBDB"/>
    </a:custClr>
    <a:custClr name="75% blue">
      <a:srgbClr val="4081AF"/>
    </a:custClr>
    <a:custClr name="75% yellow">
      <a:srgbClr val="FFE54B"/>
    </a:custClr>
    <a:custClr name="75% green">
      <a:srgbClr val="4D8065"/>
    </a:custClr>
    <a:custClr name="75% grey">
      <a:srgbClr val="C3C3C3"/>
    </a:custClr>
    <a:custClr name="white">
      <a:srgbClr val="FFFFFF"/>
    </a:custClr>
    <a:custClr name="Custom Color 12">
      <a:srgbClr val="000000"/>
    </a:custClr>
    <a:custClr name="Custom Color 13">
      <a:srgbClr val="FFFFFF"/>
    </a:custClr>
    <a:custClr name="50% blue">
      <a:srgbClr val="80ABC9"/>
    </a:custClr>
    <a:custClr name="50% orange">
      <a:srgbClr val="FBB87E"/>
    </a:custClr>
    <a:custClr name="50% light grey">
      <a:srgbClr val="EDEDED"/>
    </a:custClr>
    <a:custClr name="50% blue">
      <a:srgbClr val="80ABC9"/>
    </a:custClr>
    <a:custClr name="50% yellow">
      <a:srgbClr val="FEED88"/>
    </a:custClr>
    <a:custClr name="50% green">
      <a:srgbClr val="88AA98"/>
    </a:custClr>
    <a:custClr name="50% grey">
      <a:srgbClr val="D7D7D7"/>
    </a:custClr>
    <a:custClr name="Custom Color 21">
      <a:srgbClr val="FFFFFF"/>
    </a:custClr>
    <a:custClr name="Custom Color 22">
      <a:srgbClr val="000000"/>
    </a:custClr>
    <a:custClr name="Custom Color 23">
      <a:srgbClr val="FFFFFF"/>
    </a:custClr>
    <a:custClr name="25% blue">
      <a:srgbClr val="C0D6E5"/>
    </a:custClr>
    <a:custClr name="25% orange">
      <a:srgbClr val="FEDCBF"/>
    </a:custClr>
    <a:custClr name="25% light grey">
      <a:srgbClr val="F6F6F6"/>
    </a:custClr>
    <a:custClr name="25% blue">
      <a:srgbClr val="C0D6E5"/>
    </a:custClr>
    <a:custClr name="25% yellow">
      <a:srgbClr val="FFFAC4"/>
    </a:custClr>
    <a:custClr name="25% green">
      <a:srgbClr val="C5D4CD"/>
    </a:custClr>
    <a:custClr name="25% grey">
      <a:srgbClr val="EBEBEB"/>
    </a:custClr>
  </a:custClrLst>
  <a:extLst>
    <a:ext uri="{05A4C25C-085E-4340-85A3-A5531E510DB2}">
      <thm15:themeFamily xmlns:thm15="http://schemas.microsoft.com/office/thememl/2012/main" name="231115_VTT_2020_PP_template_Leaves" id="{52FFED05-49D0-D84C-9833-373D26EF639F}" vid="{7BE19038-14AE-DF47-8F25-8101735158EF}"/>
    </a:ext>
  </a:extLst>
</a:theme>
</file>

<file path=ppt/theme/theme4.xml><?xml version="1.0" encoding="utf-8"?>
<a:theme xmlns:a="http://schemas.openxmlformats.org/drawingml/2006/main" name="VTT 2024 - SECTION slides">
  <a:themeElements>
    <a:clrScheme name="VTT">
      <a:dk1>
        <a:srgbClr val="000000"/>
      </a:dk1>
      <a:lt1>
        <a:srgbClr val="FFFFFF"/>
      </a:lt1>
      <a:dk2>
        <a:srgbClr val="005794"/>
      </a:dk2>
      <a:lt2>
        <a:srgbClr val="FFFFFF"/>
      </a:lt2>
      <a:accent1>
        <a:srgbClr val="F06E00"/>
      </a:accent1>
      <a:accent2>
        <a:srgbClr val="DBDBDB"/>
      </a:accent2>
      <a:accent3>
        <a:srgbClr val="005794"/>
      </a:accent3>
      <a:accent4>
        <a:srgbClr val="FFDC0F"/>
      </a:accent4>
      <a:accent5>
        <a:srgbClr val="115532"/>
      </a:accent5>
      <a:accent6>
        <a:srgbClr val="AFAFAF"/>
      </a:accent6>
      <a:hlink>
        <a:srgbClr val="005794"/>
      </a:hlink>
      <a:folHlink>
        <a:srgbClr val="AFAFA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9525">
          <a:noFill/>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1">
          <a:schemeClr val="dk1"/>
        </a:lnRef>
        <a:fillRef idx="3">
          <a:schemeClr val="dk1"/>
        </a:fillRef>
        <a:effectRef idx="2">
          <a:schemeClr val="dk1"/>
        </a:effectRef>
        <a:fontRef idx="minor">
          <a:schemeClr val="lt1"/>
        </a:fontRef>
      </a:style>
    </a:spDef>
    <a:lnDef>
      <a:spPr>
        <a:ln>
          <a:solidFill>
            <a:schemeClr val="tx1"/>
          </a:solidFill>
        </a:ln>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defRPr sz="1200" dirty="0" smtClean="0"/>
        </a:defPPr>
      </a:lstStyle>
    </a:txDef>
  </a:objectDefaults>
  <a:extraClrSchemeLst/>
  <a:custClrLst>
    <a:custClr name="white">
      <a:srgbClr val="FFFFFF"/>
    </a:custClr>
    <a:custClr name="black">
      <a:srgbClr val="000000"/>
    </a:custClr>
    <a:custClr name="white">
      <a:srgbClr val="FFFFFF"/>
    </a:custClr>
    <a:custClr name="75% blue">
      <a:srgbClr val="4081AF"/>
    </a:custClr>
    <a:custClr name="75% orange">
      <a:srgbClr val="F49240"/>
    </a:custClr>
    <a:custClr name="75% light grey">
      <a:srgbClr val="DBDBDB"/>
    </a:custClr>
    <a:custClr name="75% blue">
      <a:srgbClr val="4081AF"/>
    </a:custClr>
    <a:custClr name="75% yellow">
      <a:srgbClr val="FFE54B"/>
    </a:custClr>
    <a:custClr name="75% green">
      <a:srgbClr val="4D8065"/>
    </a:custClr>
    <a:custClr name="75% grey">
      <a:srgbClr val="C3C3C3"/>
    </a:custClr>
    <a:custClr name="white">
      <a:srgbClr val="FFFFFF"/>
    </a:custClr>
    <a:custClr name="Custom Color 12">
      <a:srgbClr val="000000"/>
    </a:custClr>
    <a:custClr name="Custom Color 13">
      <a:srgbClr val="FFFFFF"/>
    </a:custClr>
    <a:custClr name="50% blue">
      <a:srgbClr val="80ABC9"/>
    </a:custClr>
    <a:custClr name="50% orange">
      <a:srgbClr val="FBB87E"/>
    </a:custClr>
    <a:custClr name="50% light grey">
      <a:srgbClr val="EDEDED"/>
    </a:custClr>
    <a:custClr name="50% blue">
      <a:srgbClr val="80ABC9"/>
    </a:custClr>
    <a:custClr name="50% yellow">
      <a:srgbClr val="FEED88"/>
    </a:custClr>
    <a:custClr name="50% green">
      <a:srgbClr val="88AA98"/>
    </a:custClr>
    <a:custClr name="50% grey">
      <a:srgbClr val="D7D7D7"/>
    </a:custClr>
    <a:custClr name="Custom Color 21">
      <a:srgbClr val="FFFFFF"/>
    </a:custClr>
    <a:custClr name="Custom Color 22">
      <a:srgbClr val="000000"/>
    </a:custClr>
    <a:custClr name="Custom Color 23">
      <a:srgbClr val="FFFFFF"/>
    </a:custClr>
    <a:custClr name="25% blue">
      <a:srgbClr val="C0D6E5"/>
    </a:custClr>
    <a:custClr name="25% orange">
      <a:srgbClr val="FEDCBF"/>
    </a:custClr>
    <a:custClr name="25% light grey">
      <a:srgbClr val="F6F6F6"/>
    </a:custClr>
    <a:custClr name="25% blue">
      <a:srgbClr val="C0D6E5"/>
    </a:custClr>
    <a:custClr name="25% yellow">
      <a:srgbClr val="FFFAC4"/>
    </a:custClr>
    <a:custClr name="25% green">
      <a:srgbClr val="C5D4CD"/>
    </a:custClr>
    <a:custClr name="25% grey">
      <a:srgbClr val="EBEBEB"/>
    </a:custClr>
  </a:custClrLst>
  <a:extLst>
    <a:ext uri="{05A4C25C-085E-4340-85A3-A5531E510DB2}">
      <thm15:themeFamily xmlns:thm15="http://schemas.microsoft.com/office/thememl/2012/main" name="231115_VTT_2020_PP_template_Leaves" id="{52FFED05-49D0-D84C-9833-373D26EF639F}" vid="{7BE19038-14AE-DF47-8F25-8101735158EF}"/>
    </a:ext>
  </a:extLst>
</a:theme>
</file>

<file path=ppt/theme/theme5.xml><?xml version="1.0" encoding="utf-8"?>
<a:theme xmlns:a="http://schemas.openxmlformats.org/drawingml/2006/main" name="VTT 2024 - FINAL slides">
  <a:themeElements>
    <a:clrScheme name="VTT">
      <a:dk1>
        <a:srgbClr val="000000"/>
      </a:dk1>
      <a:lt1>
        <a:srgbClr val="FFFFFF"/>
      </a:lt1>
      <a:dk2>
        <a:srgbClr val="005794"/>
      </a:dk2>
      <a:lt2>
        <a:srgbClr val="FFFFFF"/>
      </a:lt2>
      <a:accent1>
        <a:srgbClr val="F06E00"/>
      </a:accent1>
      <a:accent2>
        <a:srgbClr val="DBDBDB"/>
      </a:accent2>
      <a:accent3>
        <a:srgbClr val="005794"/>
      </a:accent3>
      <a:accent4>
        <a:srgbClr val="FFDC0F"/>
      </a:accent4>
      <a:accent5>
        <a:srgbClr val="115532"/>
      </a:accent5>
      <a:accent6>
        <a:srgbClr val="AFAFAF"/>
      </a:accent6>
      <a:hlink>
        <a:srgbClr val="005794"/>
      </a:hlink>
      <a:folHlink>
        <a:srgbClr val="AFAFA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9525">
          <a:noFill/>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1">
          <a:schemeClr val="dk1"/>
        </a:lnRef>
        <a:fillRef idx="3">
          <a:schemeClr val="dk1"/>
        </a:fillRef>
        <a:effectRef idx="2">
          <a:schemeClr val="dk1"/>
        </a:effectRef>
        <a:fontRef idx="minor">
          <a:schemeClr val="lt1"/>
        </a:fontRef>
      </a:style>
    </a:spDef>
    <a:lnDef>
      <a:spPr>
        <a:ln>
          <a:solidFill>
            <a:schemeClr val="tx1"/>
          </a:solidFill>
        </a:ln>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defRPr sz="1200" dirty="0" smtClean="0"/>
        </a:defPPr>
      </a:lstStyle>
    </a:txDef>
  </a:objectDefaults>
  <a:extraClrSchemeLst/>
  <a:custClrLst>
    <a:custClr name="white">
      <a:srgbClr val="FFFFFF"/>
    </a:custClr>
    <a:custClr name="black">
      <a:srgbClr val="000000"/>
    </a:custClr>
    <a:custClr name="white">
      <a:srgbClr val="FFFFFF"/>
    </a:custClr>
    <a:custClr name="75% blue">
      <a:srgbClr val="4081AF"/>
    </a:custClr>
    <a:custClr name="75% orange">
      <a:srgbClr val="F49240"/>
    </a:custClr>
    <a:custClr name="75% light grey">
      <a:srgbClr val="DBDBDB"/>
    </a:custClr>
    <a:custClr name="75% blue">
      <a:srgbClr val="4081AF"/>
    </a:custClr>
    <a:custClr name="75% yellow">
      <a:srgbClr val="FFE54B"/>
    </a:custClr>
    <a:custClr name="75% green">
      <a:srgbClr val="4D8065"/>
    </a:custClr>
    <a:custClr name="75% grey">
      <a:srgbClr val="C3C3C3"/>
    </a:custClr>
    <a:custClr name="white">
      <a:srgbClr val="FFFFFF"/>
    </a:custClr>
    <a:custClr name="Custom Color 12">
      <a:srgbClr val="000000"/>
    </a:custClr>
    <a:custClr name="Custom Color 13">
      <a:srgbClr val="FFFFFF"/>
    </a:custClr>
    <a:custClr name="50% blue">
      <a:srgbClr val="80ABC9"/>
    </a:custClr>
    <a:custClr name="50% orange">
      <a:srgbClr val="FBB87E"/>
    </a:custClr>
    <a:custClr name="50% light grey">
      <a:srgbClr val="EDEDED"/>
    </a:custClr>
    <a:custClr name="50% blue">
      <a:srgbClr val="80ABC9"/>
    </a:custClr>
    <a:custClr name="50% yellow">
      <a:srgbClr val="FEED88"/>
    </a:custClr>
    <a:custClr name="50% green">
      <a:srgbClr val="88AA98"/>
    </a:custClr>
    <a:custClr name="50% grey">
      <a:srgbClr val="D7D7D7"/>
    </a:custClr>
    <a:custClr name="Custom Color 21">
      <a:srgbClr val="FFFFFF"/>
    </a:custClr>
    <a:custClr name="Custom Color 22">
      <a:srgbClr val="000000"/>
    </a:custClr>
    <a:custClr name="Custom Color 23">
      <a:srgbClr val="FFFFFF"/>
    </a:custClr>
    <a:custClr name="25% blue">
      <a:srgbClr val="C0D6E5"/>
    </a:custClr>
    <a:custClr name="25% orange">
      <a:srgbClr val="FEDCBF"/>
    </a:custClr>
    <a:custClr name="25% light grey">
      <a:srgbClr val="F6F6F6"/>
    </a:custClr>
    <a:custClr name="25% blue">
      <a:srgbClr val="C0D6E5"/>
    </a:custClr>
    <a:custClr name="25% yellow">
      <a:srgbClr val="FFFAC4"/>
    </a:custClr>
    <a:custClr name="25% green">
      <a:srgbClr val="C5D4CD"/>
    </a:custClr>
    <a:custClr name="25% grey">
      <a:srgbClr val="EBEBEB"/>
    </a:custClr>
  </a:custClrLst>
  <a:extLst>
    <a:ext uri="{05A4C25C-085E-4340-85A3-A5531E510DB2}">
      <thm15:themeFamily xmlns:thm15="http://schemas.microsoft.com/office/thememl/2012/main" name="231115_VTT_2020_PP_template_Leaves" id="{52FFED05-49D0-D84C-9833-373D26EF639F}" vid="{2A246565-AAED-1B4B-84A5-58F77A00079A}"/>
    </a:ext>
  </a:extLst>
</a:theme>
</file>

<file path=ppt/theme/theme6.xml><?xml version="1.0" encoding="utf-8"?>
<a:theme xmlns:a="http://schemas.openxmlformats.org/drawingml/2006/main" name="8_VTT 2020 - CONTENT slides">
  <a:themeElements>
    <a:clrScheme name="VTT 2020.01">
      <a:dk1>
        <a:srgbClr val="F06E00"/>
      </a:dk1>
      <a:lt1>
        <a:srgbClr val="FFFFFF"/>
      </a:lt1>
      <a:dk2>
        <a:srgbClr val="005794"/>
      </a:dk2>
      <a:lt2>
        <a:srgbClr val="FFFFFF"/>
      </a:lt2>
      <a:accent1>
        <a:srgbClr val="F06E00"/>
      </a:accent1>
      <a:accent2>
        <a:srgbClr val="DBDBDB"/>
      </a:accent2>
      <a:accent3>
        <a:srgbClr val="005794"/>
      </a:accent3>
      <a:accent4>
        <a:srgbClr val="FFDC0F"/>
      </a:accent4>
      <a:accent5>
        <a:srgbClr val="115532"/>
      </a:accent5>
      <a:accent6>
        <a:srgbClr val="AFAFAF"/>
      </a:accent6>
      <a:hlink>
        <a:srgbClr val="005794"/>
      </a:hlink>
      <a:folHlink>
        <a:srgbClr val="AFAFA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83929D"/>
        </a:solidFill>
        <a:ln w="9525">
          <a:noFill/>
        </a:ln>
        <a:effectLst/>
      </a:spPr>
      <a:bodyPr rtlCol="0" anchor="ctr"/>
      <a:lstStyle>
        <a:defPPr algn="ctr">
          <a:defRPr/>
        </a:defPPr>
      </a:lstStyle>
      <a:style>
        <a:lnRef idx="1">
          <a:schemeClr val="dk1"/>
        </a:lnRef>
        <a:fillRef idx="3">
          <a:schemeClr val="dk1"/>
        </a:fillRef>
        <a:effectRef idx="2">
          <a:schemeClr val="dk1"/>
        </a:effectRef>
        <a:fontRef idx="minor">
          <a:schemeClr val="lt1"/>
        </a:fontRef>
      </a:style>
    </a:spDef>
    <a:lnDef>
      <a:spPr>
        <a:ln>
          <a:solidFill>
            <a:schemeClr val="tx1"/>
          </a:solidFill>
        </a:ln>
      </a:spPr>
      <a:bodyPr/>
      <a:lstStyle/>
      <a:style>
        <a:lnRef idx="1">
          <a:schemeClr val="dk1"/>
        </a:lnRef>
        <a:fillRef idx="0">
          <a:schemeClr val="dk1"/>
        </a:fillRef>
        <a:effectRef idx="0">
          <a:schemeClr val="dk1"/>
        </a:effectRef>
        <a:fontRef idx="minor">
          <a:schemeClr val="tx1"/>
        </a:fontRef>
      </a:style>
    </a:lnDef>
  </a:objectDefaults>
  <a:extraClrSchemeLst/>
  <a:extLst>
    <a:ext uri="{05A4C25C-085E-4340-85A3-A5531E510DB2}">
      <thm15:themeFamily xmlns:thm15="http://schemas.microsoft.com/office/thememl/2012/main" name="VTT_2020_PP_template_Leaves_003b.pptx" id="{617A0BC2-9DC5-435C-9060-37205DA0B680}" vid="{53B832CC-6DE9-4C56-AACC-5F81224464B3}"/>
    </a:ext>
  </a:extLst>
</a:theme>
</file>

<file path=ppt/theme/theme7.xml><?xml version="1.0" encoding="utf-8"?>
<a:theme xmlns:a="http://schemas.openxmlformats.org/drawingml/2006/main" name="7_VTT 2020 - CONTENT slides">
  <a:themeElements>
    <a:clrScheme name="VTT 2020.01">
      <a:dk1>
        <a:srgbClr val="F06E00"/>
      </a:dk1>
      <a:lt1>
        <a:srgbClr val="FFFFFF"/>
      </a:lt1>
      <a:dk2>
        <a:srgbClr val="005794"/>
      </a:dk2>
      <a:lt2>
        <a:srgbClr val="FFFFFF"/>
      </a:lt2>
      <a:accent1>
        <a:srgbClr val="F06E00"/>
      </a:accent1>
      <a:accent2>
        <a:srgbClr val="DBDBDB"/>
      </a:accent2>
      <a:accent3>
        <a:srgbClr val="005794"/>
      </a:accent3>
      <a:accent4>
        <a:srgbClr val="FFDC0F"/>
      </a:accent4>
      <a:accent5>
        <a:srgbClr val="115532"/>
      </a:accent5>
      <a:accent6>
        <a:srgbClr val="AFAFAF"/>
      </a:accent6>
      <a:hlink>
        <a:srgbClr val="005794"/>
      </a:hlink>
      <a:folHlink>
        <a:srgbClr val="AFAFA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83929D"/>
        </a:solidFill>
        <a:ln w="9525">
          <a:noFill/>
        </a:ln>
        <a:effectLst/>
      </a:spPr>
      <a:bodyPr rtlCol="0" anchor="ctr"/>
      <a:lstStyle>
        <a:defPPr algn="ctr">
          <a:defRPr/>
        </a:defPPr>
      </a:lstStyle>
      <a:style>
        <a:lnRef idx="1">
          <a:schemeClr val="dk1"/>
        </a:lnRef>
        <a:fillRef idx="3">
          <a:schemeClr val="dk1"/>
        </a:fillRef>
        <a:effectRef idx="2">
          <a:schemeClr val="dk1"/>
        </a:effectRef>
        <a:fontRef idx="minor">
          <a:schemeClr val="lt1"/>
        </a:fontRef>
      </a:style>
    </a:spDef>
    <a:lnDef>
      <a:spPr>
        <a:ln>
          <a:solidFill>
            <a:schemeClr val="tx1"/>
          </a:solidFill>
        </a:ln>
      </a:spPr>
      <a:bodyPr/>
      <a:lstStyle/>
      <a:style>
        <a:lnRef idx="1">
          <a:schemeClr val="dk1"/>
        </a:lnRef>
        <a:fillRef idx="0">
          <a:schemeClr val="dk1"/>
        </a:fillRef>
        <a:effectRef idx="0">
          <a:schemeClr val="dk1"/>
        </a:effectRef>
        <a:fontRef idx="minor">
          <a:schemeClr val="tx1"/>
        </a:fontRef>
      </a:style>
    </a:lnDef>
  </a:objectDefaults>
  <a:extraClrSchemeLst/>
  <a:extLst>
    <a:ext uri="{05A4C25C-085E-4340-85A3-A5531E510DB2}">
      <thm15:themeFamily xmlns:thm15="http://schemas.microsoft.com/office/thememl/2012/main" name="VTT_2020_Leaves" id="{55A5053C-A5DD-4269-9AE8-72DA787312D2}" vid="{9F488A94-A61C-48B5-B416-B2D5BEC77CCF}"/>
    </a:ext>
  </a:extLst>
</a:theme>
</file>

<file path=ppt/theme/theme8.xml><?xml version="1.0" encoding="utf-8"?>
<a:theme xmlns:a="http://schemas.openxmlformats.org/drawingml/2006/main" name="1_VTT 2020 - STARTER slides">
  <a:themeElements>
    <a:clrScheme name="VTT 2020.01">
      <a:dk1>
        <a:srgbClr val="F06E00"/>
      </a:dk1>
      <a:lt1>
        <a:srgbClr val="FFFFFF"/>
      </a:lt1>
      <a:dk2>
        <a:srgbClr val="005794"/>
      </a:dk2>
      <a:lt2>
        <a:srgbClr val="FFFFFF"/>
      </a:lt2>
      <a:accent1>
        <a:srgbClr val="F06E00"/>
      </a:accent1>
      <a:accent2>
        <a:srgbClr val="DBDBDB"/>
      </a:accent2>
      <a:accent3>
        <a:srgbClr val="005794"/>
      </a:accent3>
      <a:accent4>
        <a:srgbClr val="FFDC0F"/>
      </a:accent4>
      <a:accent5>
        <a:srgbClr val="115532"/>
      </a:accent5>
      <a:accent6>
        <a:srgbClr val="AFAFAF"/>
      </a:accent6>
      <a:hlink>
        <a:srgbClr val="005794"/>
      </a:hlink>
      <a:folHlink>
        <a:srgbClr val="AFAFA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83929D"/>
        </a:solidFill>
        <a:ln w="9525">
          <a:noFill/>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1">
          <a:schemeClr val="dk1"/>
        </a:lnRef>
        <a:fillRef idx="3">
          <a:schemeClr val="dk1"/>
        </a:fillRef>
        <a:effectRef idx="2">
          <a:schemeClr val="dk1"/>
        </a:effectRef>
        <a:fontRef idx="minor">
          <a:schemeClr val="lt1"/>
        </a:fontRef>
      </a:style>
    </a:spDef>
    <a:lnDef>
      <a:spPr>
        <a:ln>
          <a:solidFill>
            <a:schemeClr val="tx1"/>
          </a:solidFill>
        </a:ln>
      </a:spPr>
      <a:bodyPr/>
      <a:lstStyle/>
      <a:style>
        <a:lnRef idx="1">
          <a:schemeClr val="dk1"/>
        </a:lnRef>
        <a:fillRef idx="0">
          <a:schemeClr val="dk1"/>
        </a:fillRef>
        <a:effectRef idx="0">
          <a:schemeClr val="dk1"/>
        </a:effectRef>
        <a:fontRef idx="minor">
          <a:schemeClr val="tx1"/>
        </a:fontRef>
      </a:style>
    </a:lnDef>
  </a:objectDefaults>
  <a:extraClrSchemeLst/>
  <a:extLst>
    <a:ext uri="{05A4C25C-085E-4340-85A3-A5531E510DB2}">
      <thm15:themeFamily xmlns:thm15="http://schemas.microsoft.com/office/thememl/2012/main" name="VTT_2020_Pixel" id="{6A61B917-5632-46BE-910D-2723EDAF5E33}" vid="{D2B7318D-C3C7-44D9-927E-202CC2647CB1}"/>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white">
      <a:srgbClr val="FFFFFF"/>
    </a:custClr>
    <a:custClr name="black">
      <a:srgbClr val="000000"/>
    </a:custClr>
    <a:custClr name="white">
      <a:srgbClr val="FFFFFF"/>
    </a:custClr>
    <a:custClr name="75% blue">
      <a:srgbClr val="4081AF"/>
    </a:custClr>
    <a:custClr name="75% orange">
      <a:srgbClr val="F49240"/>
    </a:custClr>
    <a:custClr name="75% light grey">
      <a:srgbClr val="DBDBDB"/>
    </a:custClr>
    <a:custClr name="75% blue">
      <a:srgbClr val="4081AF"/>
    </a:custClr>
    <a:custClr name="75% yellow">
      <a:srgbClr val="FFE54B"/>
    </a:custClr>
    <a:custClr name="75% green">
      <a:srgbClr val="4D8065"/>
    </a:custClr>
    <a:custClr name="75% grey">
      <a:srgbClr val="C3C3C3"/>
    </a:custClr>
    <a:custClr name="white">
      <a:srgbClr val="FFFFFF"/>
    </a:custClr>
    <a:custClr name="Custom Color 12">
      <a:srgbClr val="000000"/>
    </a:custClr>
    <a:custClr name="Custom Color 13">
      <a:srgbClr val="FFFFFF"/>
    </a:custClr>
    <a:custClr name="50% blue">
      <a:srgbClr val="80ABC9"/>
    </a:custClr>
    <a:custClr name="50% orange">
      <a:srgbClr val="FBB87E"/>
    </a:custClr>
    <a:custClr name="50% light grey">
      <a:srgbClr val="EDEDED"/>
    </a:custClr>
    <a:custClr name="50% blue">
      <a:srgbClr val="80ABC9"/>
    </a:custClr>
    <a:custClr name="50% yellow">
      <a:srgbClr val="FEED88"/>
    </a:custClr>
    <a:custClr name="50% green">
      <a:srgbClr val="88AA98"/>
    </a:custClr>
    <a:custClr name="50% grey">
      <a:srgbClr val="D7D7D7"/>
    </a:custClr>
    <a:custClr name="Custom Color 21">
      <a:srgbClr val="FFFFFF"/>
    </a:custClr>
    <a:custClr name="Custom Color 22">
      <a:srgbClr val="000000"/>
    </a:custClr>
    <a:custClr name="Custom Color 23">
      <a:srgbClr val="FFFFFF"/>
    </a:custClr>
    <a:custClr name="25% blue">
      <a:srgbClr val="C0D6E5"/>
    </a:custClr>
    <a:custClr name="25% orange">
      <a:srgbClr val="FEDCBF"/>
    </a:custClr>
    <a:custClr name="25% light grey">
      <a:srgbClr val="F6F6F6"/>
    </a:custClr>
    <a:custClr name="25% blue">
      <a:srgbClr val="C0D6E5"/>
    </a:custClr>
    <a:custClr name="25% yellow">
      <a:srgbClr val="FFFAC4"/>
    </a:custClr>
    <a:custClr name="25% green">
      <a:srgbClr val="C5D4CD"/>
    </a:custClr>
    <a:custClr name="25% grey">
      <a:srgbClr val="EBEBEB"/>
    </a:custClr>
  </a:custClr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2A293C32C06B4468393E037273293EC" ma:contentTypeVersion="6" ma:contentTypeDescription="Create a new document." ma:contentTypeScope="" ma:versionID="5b475af14f0be0f87271f217a5a2cc7f">
  <xsd:schema xmlns:xsd="http://www.w3.org/2001/XMLSchema" xmlns:xs="http://www.w3.org/2001/XMLSchema" xmlns:p="http://schemas.microsoft.com/office/2006/metadata/properties" xmlns:ns2="66ed7cb5-d50f-49b6-9b43-bd82119e3cc2" xmlns:ns3="ee23ef00-bc9c-4848-bdb7-7f8f147b45f4" targetNamespace="http://schemas.microsoft.com/office/2006/metadata/properties" ma:root="true" ma:fieldsID="c2ba8319a11b110bd690ad1d5fb1194f" ns2:_="" ns3:_="">
    <xsd:import namespace="66ed7cb5-d50f-49b6-9b43-bd82119e3cc2"/>
    <xsd:import namespace="ee23ef00-bc9c-4848-bdb7-7f8f147b45f4"/>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6ed7cb5-d50f-49b6-9b43-bd82119e3cc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2" nillable="true" ma:displayName="MediaServiceObjectDetectorVersions" ma:hidden="true" ma:indexed="true" ma:internalName="MediaServiceObjectDetectorVersions" ma:readOnly="true">
      <xsd:simpleType>
        <xsd:restriction base="dms:Text"/>
      </xsd:simpleType>
    </xsd:element>
    <xsd:element name="MediaServiceSearchProperties" ma:index="13"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ee23ef00-bc9c-4848-bdb7-7f8f147b45f4"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9ADA6567-7043-49E5-BE68-5BCFC747626E}">
  <ds:schemaRefs>
    <ds:schemaRef ds:uri="http://schemas.microsoft.com/sharepoint/v3/contenttype/forms"/>
  </ds:schemaRefs>
</ds:datastoreItem>
</file>

<file path=customXml/itemProps2.xml><?xml version="1.0" encoding="utf-8"?>
<ds:datastoreItem xmlns:ds="http://schemas.openxmlformats.org/officeDocument/2006/customXml" ds:itemID="{55D71FA4-9162-4065-8A51-4764C09EEE6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6ed7cb5-d50f-49b6-9b43-bd82119e3cc2"/>
    <ds:schemaRef ds:uri="ee23ef00-bc9c-4848-bdb7-7f8f147b45f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16E226C4-A480-4C8A-A7D4-7B351EF5D53D}">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VTT 2020 - STARTER slides</Template>
  <TotalTime>6019</TotalTime>
  <Words>988</Words>
  <Application>Microsoft Office PowerPoint</Application>
  <PresentationFormat>On-screen Show (16:9)</PresentationFormat>
  <Paragraphs>118</Paragraphs>
  <Slides>8</Slides>
  <Notes>8</Notes>
  <HiddenSlides>0</HiddenSlides>
  <MMClips>1</MMClips>
  <ScaleCrop>false</ScaleCrop>
  <HeadingPairs>
    <vt:vector size="6" baseType="variant">
      <vt:variant>
        <vt:lpstr>Fonts Used</vt:lpstr>
      </vt:variant>
      <vt:variant>
        <vt:i4>6</vt:i4>
      </vt:variant>
      <vt:variant>
        <vt:lpstr>Theme</vt:lpstr>
      </vt:variant>
      <vt:variant>
        <vt:i4>8</vt:i4>
      </vt:variant>
      <vt:variant>
        <vt:lpstr>Slide Titles</vt:lpstr>
      </vt:variant>
      <vt:variant>
        <vt:i4>8</vt:i4>
      </vt:variant>
    </vt:vector>
  </HeadingPairs>
  <TitlesOfParts>
    <vt:vector size="22" baseType="lpstr">
      <vt:lpstr>-apple-system</vt:lpstr>
      <vt:lpstr>Arial</vt:lpstr>
      <vt:lpstr>Calibri</vt:lpstr>
      <vt:lpstr>Helvetica Neue</vt:lpstr>
      <vt:lpstr>Wingdings</vt:lpstr>
      <vt:lpstr>Wingdings 2</vt:lpstr>
      <vt:lpstr>VTT 2024 - STARTER slides</vt:lpstr>
      <vt:lpstr>VTT 2024 - CONTENT slides</vt:lpstr>
      <vt:lpstr>VTT 2024 - dark theme</vt:lpstr>
      <vt:lpstr>VTT 2024 - SECTION slides</vt:lpstr>
      <vt:lpstr>VTT 2024 - FINAL slides</vt:lpstr>
      <vt:lpstr>8_VTT 2020 - CONTENT slides</vt:lpstr>
      <vt:lpstr>7_VTT 2020 - CONTENT slides</vt:lpstr>
      <vt:lpstr>1_VTT 2020 - STARTER slides</vt:lpstr>
      <vt:lpstr>VTT – your research, development and innovation partner</vt:lpstr>
      <vt:lpstr>Search-augmented genertation</vt:lpstr>
      <vt:lpstr>We create solutions in three business areas </vt:lpstr>
      <vt:lpstr>We help our customers turn science into practical innovations</vt:lpstr>
      <vt:lpstr>Cooperation with us promotes sustainable  renewal of trade and industry</vt:lpstr>
      <vt:lpstr>VTT’s Role in Innovation Collaboration</vt:lpstr>
      <vt:lpstr>The Problem:  Innovation Duplication</vt:lpstr>
      <vt:lpstr>To find a Winner, we evaluate...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Schmidt Richard</cp:lastModifiedBy>
  <cp:revision>88</cp:revision>
  <dcterms:created xsi:type="dcterms:W3CDTF">2023-11-16T07:33:06Z</dcterms:created>
  <dcterms:modified xsi:type="dcterms:W3CDTF">2025-05-30T13:28:55Z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0x010100E2A293C32C06B4468393E037273293EC</vt:lpwstr>
  </property>
</Properties>
</file>